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42"/>
  </p:notesMasterIdLst>
  <p:sldIdLst>
    <p:sldId id="256" r:id="rId2"/>
    <p:sldId id="259" r:id="rId3"/>
    <p:sldId id="258" r:id="rId4"/>
    <p:sldId id="257" r:id="rId5"/>
    <p:sldId id="265" r:id="rId6"/>
    <p:sldId id="261" r:id="rId7"/>
    <p:sldId id="262" r:id="rId8"/>
    <p:sldId id="264" r:id="rId9"/>
    <p:sldId id="313" r:id="rId10"/>
    <p:sldId id="314" r:id="rId11"/>
    <p:sldId id="315" r:id="rId12"/>
    <p:sldId id="316" r:id="rId13"/>
    <p:sldId id="317" r:id="rId14"/>
    <p:sldId id="263" r:id="rId15"/>
    <p:sldId id="266" r:id="rId16"/>
    <p:sldId id="318" r:id="rId17"/>
    <p:sldId id="270" r:id="rId18"/>
    <p:sldId id="329" r:id="rId19"/>
    <p:sldId id="319" r:id="rId20"/>
    <p:sldId id="273" r:id="rId21"/>
    <p:sldId id="321" r:id="rId22"/>
    <p:sldId id="288" r:id="rId23"/>
    <p:sldId id="280" r:id="rId24"/>
    <p:sldId id="322" r:id="rId25"/>
    <p:sldId id="271" r:id="rId26"/>
    <p:sldId id="267" r:id="rId27"/>
    <p:sldId id="269" r:id="rId28"/>
    <p:sldId id="275" r:id="rId29"/>
    <p:sldId id="323" r:id="rId30"/>
    <p:sldId id="324" r:id="rId31"/>
    <p:sldId id="272" r:id="rId32"/>
    <p:sldId id="289" r:id="rId33"/>
    <p:sldId id="281" r:id="rId34"/>
    <p:sldId id="274" r:id="rId35"/>
    <p:sldId id="325" r:id="rId36"/>
    <p:sldId id="326" r:id="rId37"/>
    <p:sldId id="327" r:id="rId38"/>
    <p:sldId id="268" r:id="rId39"/>
    <p:sldId id="285" r:id="rId40"/>
    <p:sldId id="328" r:id="rId41"/>
  </p:sldIdLst>
  <p:sldSz cx="9144000" cy="5143500" type="screen16x9"/>
  <p:notesSz cx="6858000" cy="9144000"/>
  <p:embeddedFontLst>
    <p:embeddedFont>
      <p:font typeface="Chelsea Market" panose="020B0604020202020204" charset="0"/>
      <p:regular r:id="rId43"/>
    </p:embeddedFont>
    <p:embeddedFont>
      <p:font typeface="Lato" panose="020F0502020204030203"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Patrick Hand" panose="00000500000000000000" pitchFamily="2" charset="0"/>
      <p:regular r:id="rId52"/>
    </p:embeddedFont>
    <p:embeddedFont>
      <p:font typeface="Roboto" panose="02000000000000000000" pitchFamily="2" charset="0"/>
      <p:regular r:id="rId53"/>
      <p:bold r:id="rId54"/>
      <p:italic r:id="rId55"/>
      <p:boldItalic r:id="rId56"/>
    </p:embeddedFont>
    <p:embeddedFont>
      <p:font typeface="Roboto Condensed Light" panose="02000000000000000000" pitchFamily="2" charset="0"/>
      <p:regular r:id="rId57"/>
      <p: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89E5F-6AA2-47C1-AF00-562D92D6FF5E}" v="95" dt="2023-05-02T12:25:16.490"/>
  </p1510:revLst>
</p1510:revInfo>
</file>

<file path=ppt/tableStyles.xml><?xml version="1.0" encoding="utf-8"?>
<a:tblStyleLst xmlns:a="http://schemas.openxmlformats.org/drawingml/2006/main" def="{41786D1F-3242-4D8B-935F-6937AEAC5355}">
  <a:tblStyle styleId="{41786D1F-3242-4D8B-935F-6937AEAC53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13" autoAdjust="0"/>
  </p:normalViewPr>
  <p:slideViewPr>
    <p:cSldViewPr snapToGrid="0">
      <p:cViewPr varScale="1">
        <p:scale>
          <a:sx n="100" d="100"/>
          <a:sy n="100" d="100"/>
        </p:scale>
        <p:origin x="9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0"/>
        <p:cNvGrpSpPr/>
        <p:nvPr/>
      </p:nvGrpSpPr>
      <p:grpSpPr>
        <a:xfrm>
          <a:off x="0" y="0"/>
          <a:ext cx="0" cy="0"/>
          <a:chOff x="0" y="0"/>
          <a:chExt cx="0" cy="0"/>
        </a:xfrm>
      </p:grpSpPr>
      <p:sp>
        <p:nvSpPr>
          <p:cNvPr id="3171" name="Google Shape;3171;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2" name="Google Shape;3172;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4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0"/>
        <p:cNvGrpSpPr/>
        <p:nvPr/>
      </p:nvGrpSpPr>
      <p:grpSpPr>
        <a:xfrm>
          <a:off x="0" y="0"/>
          <a:ext cx="0" cy="0"/>
          <a:chOff x="0" y="0"/>
          <a:chExt cx="0" cy="0"/>
        </a:xfrm>
      </p:grpSpPr>
      <p:sp>
        <p:nvSpPr>
          <p:cNvPr id="3171" name="Google Shape;3171;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2" name="Google Shape;3172;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95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0"/>
        <p:cNvGrpSpPr/>
        <p:nvPr/>
      </p:nvGrpSpPr>
      <p:grpSpPr>
        <a:xfrm>
          <a:off x="0" y="0"/>
          <a:ext cx="0" cy="0"/>
          <a:chOff x="0" y="0"/>
          <a:chExt cx="0" cy="0"/>
        </a:xfrm>
      </p:grpSpPr>
      <p:sp>
        <p:nvSpPr>
          <p:cNvPr id="3171" name="Google Shape;3171;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2" name="Google Shape;3172;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21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0"/>
        <p:cNvGrpSpPr/>
        <p:nvPr/>
      </p:nvGrpSpPr>
      <p:grpSpPr>
        <a:xfrm>
          <a:off x="0" y="0"/>
          <a:ext cx="0" cy="0"/>
          <a:chOff x="0" y="0"/>
          <a:chExt cx="0" cy="0"/>
        </a:xfrm>
      </p:grpSpPr>
      <p:sp>
        <p:nvSpPr>
          <p:cNvPr id="3171" name="Google Shape;3171;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2" name="Google Shape;3172;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26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5"/>
        <p:cNvGrpSpPr/>
        <p:nvPr/>
      </p:nvGrpSpPr>
      <p:grpSpPr>
        <a:xfrm>
          <a:off x="0" y="0"/>
          <a:ext cx="0" cy="0"/>
          <a:chOff x="0" y="0"/>
          <a:chExt cx="0" cy="0"/>
        </a:xfrm>
      </p:grpSpPr>
      <p:sp>
        <p:nvSpPr>
          <p:cNvPr id="3086" name="Google Shape;3086;ga1242414e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7" name="Google Shape;3087;ga1242414e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Iedereen gaat volledige periode van zijn/haar groep mee! We laten geen uitzonderingen toe om vroeger te vertrekken of later aan te komen </a:t>
            </a:r>
            <a:r>
              <a:rPr lang="nl-BE" dirty="0" err="1"/>
              <a:t>owv</a:t>
            </a:r>
            <a:r>
              <a:rPr lang="nl-BE" dirty="0"/>
              <a:t> vakantie, feesten, …</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2"/>
        <p:cNvGrpSpPr/>
        <p:nvPr/>
      </p:nvGrpSpPr>
      <p:grpSpPr>
        <a:xfrm>
          <a:off x="0" y="0"/>
          <a:ext cx="0" cy="0"/>
          <a:chOff x="0" y="0"/>
          <a:chExt cx="0" cy="0"/>
        </a:xfrm>
      </p:grpSpPr>
      <p:sp>
        <p:nvSpPr>
          <p:cNvPr id="3333" name="Google Shape;3333;ga1242414e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4" name="Google Shape;3334;ga1242414e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Welke zonden begaat </a:t>
            </a:r>
            <a:r>
              <a:rPr lang="nl-BE" dirty="0" err="1"/>
              <a:t>Zorro</a:t>
            </a:r>
            <a:r>
              <a:rPr lang="nl-BE" dirty="0"/>
              <a:t> en hoe lossen we dit op?</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8"/>
        <p:cNvGrpSpPr/>
        <p:nvPr/>
      </p:nvGrpSpPr>
      <p:grpSpPr>
        <a:xfrm>
          <a:off x="0" y="0"/>
          <a:ext cx="0" cy="0"/>
          <a:chOff x="0" y="0"/>
          <a:chExt cx="0" cy="0"/>
        </a:xfrm>
      </p:grpSpPr>
      <p:sp>
        <p:nvSpPr>
          <p:cNvPr id="6449" name="Google Shape;6449;g97767bb796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0" name="Google Shape;6450;g97767bb796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sym typeface="Wingdings" panose="05000000000000000000" pitchFamily="2" charset="2"/>
              </a:rPr>
              <a:t>Uren staan ook in kampboekje + wordt gecommuniceerd!</a:t>
            </a:r>
            <a:endParaRPr lang="nl-B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74248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9"/>
        <p:cNvGrpSpPr/>
        <p:nvPr/>
      </p:nvGrpSpPr>
      <p:grpSpPr>
        <a:xfrm>
          <a:off x="0" y="0"/>
          <a:ext cx="0" cy="0"/>
          <a:chOff x="0" y="0"/>
          <a:chExt cx="0" cy="0"/>
        </a:xfrm>
      </p:grpSpPr>
      <p:sp>
        <p:nvSpPr>
          <p:cNvPr id="3890" name="Google Shape;3890;ga1242414e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1" name="Google Shape;3891;ga1242414e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Vanaf 15u mogen wij op de kampplaats.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Zorg dat je fiets in orde is!! </a:t>
            </a:r>
          </a:p>
          <a:p>
            <a:pPr marL="0" lvl="0" indent="0" algn="l" rtl="0">
              <a:spcBef>
                <a:spcPts val="0"/>
              </a:spcBef>
              <a:spcAft>
                <a:spcPts val="0"/>
              </a:spcAft>
              <a:buNone/>
            </a:pPr>
            <a:r>
              <a:rPr lang="nl-BE" dirty="0"/>
              <a:t>Staat ook in kampboekje!</a:t>
            </a:r>
          </a:p>
          <a:p>
            <a:pPr marL="0" lvl="0" indent="0" algn="l" rtl="0">
              <a:spcBef>
                <a:spcPts val="0"/>
              </a:spcBef>
              <a:spcAft>
                <a:spcPts val="0"/>
              </a:spcAft>
              <a:buNone/>
            </a:pPr>
            <a:endParaRPr lang="nl-B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9"/>
        <p:cNvGrpSpPr/>
        <p:nvPr/>
      </p:nvGrpSpPr>
      <p:grpSpPr>
        <a:xfrm>
          <a:off x="0" y="0"/>
          <a:ext cx="0" cy="0"/>
          <a:chOff x="0" y="0"/>
          <a:chExt cx="0" cy="0"/>
        </a:xfrm>
      </p:grpSpPr>
      <p:sp>
        <p:nvSpPr>
          <p:cNvPr id="3890" name="Google Shape;3890;ga1242414e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1" name="Google Shape;3891;ga1242414e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Vanaf 15u mogen wij op de kampplaats.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Zorg dat je fiets in orde is!! </a:t>
            </a:r>
          </a:p>
          <a:p>
            <a:pPr marL="0" lvl="0" indent="0" algn="l" rtl="0">
              <a:spcBef>
                <a:spcPts val="0"/>
              </a:spcBef>
              <a:spcAft>
                <a:spcPts val="0"/>
              </a:spcAft>
              <a:buNone/>
            </a:pPr>
            <a:r>
              <a:rPr lang="nl-BE" dirty="0"/>
              <a:t>Staat ook in kampboekje!</a:t>
            </a:r>
          </a:p>
          <a:p>
            <a:pPr marL="0" lvl="0" indent="0" algn="l" rtl="0">
              <a:spcBef>
                <a:spcPts val="0"/>
              </a:spcBef>
              <a:spcAft>
                <a:spcPts val="0"/>
              </a:spcAft>
              <a:buNone/>
            </a:pPr>
            <a:endParaRPr lang="nl-BE" dirty="0"/>
          </a:p>
        </p:txBody>
      </p:sp>
    </p:spTree>
    <p:extLst>
      <p:ext uri="{BB962C8B-B14F-4D97-AF65-F5344CB8AC3E}">
        <p14:creationId xmlns:p14="http://schemas.microsoft.com/office/powerpoint/2010/main" val="93779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9"/>
        <p:cNvGrpSpPr/>
        <p:nvPr/>
      </p:nvGrpSpPr>
      <p:grpSpPr>
        <a:xfrm>
          <a:off x="0" y="0"/>
          <a:ext cx="0" cy="0"/>
          <a:chOff x="0" y="0"/>
          <a:chExt cx="0" cy="0"/>
        </a:xfrm>
      </p:grpSpPr>
      <p:sp>
        <p:nvSpPr>
          <p:cNvPr id="3890" name="Google Shape;3890;ga1242414e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1" name="Google Shape;3891;ga1242414e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nl-BE" dirty="0"/>
              <a:t>Uren zijn richtlijnen </a:t>
            </a:r>
            <a:r>
              <a:rPr lang="nl-BE" dirty="0">
                <a:sym typeface="Wingdings" panose="05000000000000000000" pitchFamily="2" charset="2"/>
              </a:rPr>
              <a:t> kan veranderen!! </a:t>
            </a:r>
          </a:p>
          <a:p>
            <a:pPr marL="158750" indent="0">
              <a:buNone/>
            </a:pPr>
            <a:endParaRPr lang="nl-BE" dirty="0"/>
          </a:p>
          <a:p>
            <a:pPr marL="158750" indent="0">
              <a:buNone/>
            </a:pPr>
            <a:r>
              <a:rPr lang="nl-BE" dirty="0"/>
              <a:t>Aspiranten proberen door te fietsen zodat ze kunnen helpen valiezen uit camion te laden.</a:t>
            </a:r>
            <a:br>
              <a:rPr lang="nl-BE" dirty="0"/>
            </a:br>
            <a:r>
              <a:rPr lang="nl-BE" dirty="0"/>
              <a:t>Sterke mama’s en papa’s zijn altijd welkom om iets vroeger naar de kerk te komen om te helpen uitladen!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180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4" name="Google Shape;2534;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2"/>
        <p:cNvGrpSpPr/>
        <p:nvPr/>
      </p:nvGrpSpPr>
      <p:grpSpPr>
        <a:xfrm>
          <a:off x="0" y="0"/>
          <a:ext cx="0" cy="0"/>
          <a:chOff x="0" y="0"/>
          <a:chExt cx="0" cy="0"/>
        </a:xfrm>
      </p:grpSpPr>
      <p:sp>
        <p:nvSpPr>
          <p:cNvPr id="4233" name="Google Shape;4233;ga1242414e1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4" name="Google Shape;4234;ga1242414e1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nl-BE" dirty="0"/>
              <a:t>Kampgroep aanwezig </a:t>
            </a:r>
            <a:r>
              <a:rPr lang="nl-BE" dirty="0">
                <a:sym typeface="Wingdings" panose="05000000000000000000" pitchFamily="2" charset="2"/>
              </a:rPr>
              <a:t> bagage afleveren aan de kerk of op de jongens Chiro</a:t>
            </a:r>
          </a:p>
          <a:p>
            <a:endParaRPr lang="nl-BE" dirty="0"/>
          </a:p>
          <a:p>
            <a:pPr marL="158750" indent="0">
              <a:buNone/>
            </a:pPr>
            <a:r>
              <a:rPr lang="nl-BE" dirty="0"/>
              <a:t>Bagage kleur lintjes:</a:t>
            </a:r>
            <a:br>
              <a:rPr lang="nl-BE" dirty="0"/>
            </a:br>
            <a:r>
              <a:rPr lang="nl-BE" dirty="0"/>
              <a:t>Sloebers: Wit		Ribbels: Paars		</a:t>
            </a:r>
            <a:br>
              <a:rPr lang="nl-BE" dirty="0"/>
            </a:br>
            <a:r>
              <a:rPr lang="nl-BE" dirty="0"/>
              <a:t>Speelclub: Geel	Superspeelclub: Bruin</a:t>
            </a:r>
          </a:p>
          <a:p>
            <a:pPr marL="158750" indent="0">
              <a:buNone/>
            </a:pPr>
            <a:r>
              <a:rPr lang="nl-BE" dirty="0" err="1"/>
              <a:t>Rakwi’s</a:t>
            </a:r>
            <a:r>
              <a:rPr lang="nl-BE" dirty="0"/>
              <a:t>: Groen		Rakkers: Roos</a:t>
            </a:r>
            <a:br>
              <a:rPr lang="nl-BE" dirty="0"/>
            </a:br>
            <a:r>
              <a:rPr lang="nl-BE" dirty="0" err="1"/>
              <a:t>Tito’s</a:t>
            </a:r>
            <a:r>
              <a:rPr lang="nl-BE" dirty="0"/>
              <a:t>: Rood		</a:t>
            </a:r>
            <a:r>
              <a:rPr lang="nl-BE" dirty="0" err="1"/>
              <a:t>Keti’s</a:t>
            </a:r>
            <a:r>
              <a:rPr lang="nl-BE" dirty="0"/>
              <a:t>: Blauw</a:t>
            </a:r>
          </a:p>
          <a:p>
            <a:pPr marL="158750" indent="0">
              <a:buNone/>
            </a:pPr>
            <a:r>
              <a:rPr lang="nl-BE" dirty="0" err="1"/>
              <a:t>Aspi’s</a:t>
            </a:r>
            <a:r>
              <a:rPr lang="nl-BE" dirty="0"/>
              <a:t>: Oranje</a:t>
            </a:r>
            <a:br>
              <a:rPr lang="nl-BE" dirty="0"/>
            </a:br>
            <a:endParaRPr lang="nl-BE"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2"/>
        <p:cNvGrpSpPr/>
        <p:nvPr/>
      </p:nvGrpSpPr>
      <p:grpSpPr>
        <a:xfrm>
          <a:off x="0" y="0"/>
          <a:ext cx="0" cy="0"/>
          <a:chOff x="0" y="0"/>
          <a:chExt cx="0" cy="0"/>
        </a:xfrm>
      </p:grpSpPr>
      <p:sp>
        <p:nvSpPr>
          <p:cNvPr id="4233" name="Google Shape;4233;ga1242414e1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4" name="Google Shape;4234;ga1242414e1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err="1"/>
              <a:t>Richtuur</a:t>
            </a:r>
            <a:r>
              <a:rPr lang="nl-BE" dirty="0"/>
              <a:t> : 16u ! </a:t>
            </a:r>
            <a:r>
              <a:rPr lang="nl-BE" dirty="0">
                <a:sym typeface="Wingdings" panose="05000000000000000000" pitchFamily="2" charset="2"/>
              </a:rPr>
              <a:t> wordt gecommuniceerd </a:t>
            </a:r>
            <a:endParaRPr dirty="0"/>
          </a:p>
        </p:txBody>
      </p:sp>
    </p:spTree>
    <p:extLst>
      <p:ext uri="{BB962C8B-B14F-4D97-AF65-F5344CB8AC3E}">
        <p14:creationId xmlns:p14="http://schemas.microsoft.com/office/powerpoint/2010/main" val="20862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5"/>
        <p:cNvGrpSpPr/>
        <p:nvPr/>
      </p:nvGrpSpPr>
      <p:grpSpPr>
        <a:xfrm>
          <a:off x="0" y="0"/>
          <a:ext cx="0" cy="0"/>
          <a:chOff x="0" y="0"/>
          <a:chExt cx="0" cy="0"/>
        </a:xfrm>
      </p:grpSpPr>
      <p:sp>
        <p:nvSpPr>
          <p:cNvPr id="5286" name="Google Shape;5286;ga1242414e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7" name="Google Shape;5287;ga1242414e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4"/>
        <p:cNvGrpSpPr/>
        <p:nvPr/>
      </p:nvGrpSpPr>
      <p:grpSpPr>
        <a:xfrm>
          <a:off x="0" y="0"/>
          <a:ext cx="0" cy="0"/>
          <a:chOff x="0" y="0"/>
          <a:chExt cx="0" cy="0"/>
        </a:xfrm>
      </p:grpSpPr>
      <p:sp>
        <p:nvSpPr>
          <p:cNvPr id="4645" name="Google Shape;4645;ga1242414e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6" name="Google Shape;4646;ga1242414e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4"/>
        <p:cNvGrpSpPr/>
        <p:nvPr/>
      </p:nvGrpSpPr>
      <p:grpSpPr>
        <a:xfrm>
          <a:off x="0" y="0"/>
          <a:ext cx="0" cy="0"/>
          <a:chOff x="0" y="0"/>
          <a:chExt cx="0" cy="0"/>
        </a:xfrm>
      </p:grpSpPr>
      <p:sp>
        <p:nvSpPr>
          <p:cNvPr id="4645" name="Google Shape;4645;ga1242414e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6" name="Google Shape;4646;ga1242414e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GDPR = General Data </a:t>
            </a:r>
            <a:r>
              <a:rPr lang="nl-BE" dirty="0" err="1"/>
              <a:t>Protection</a:t>
            </a:r>
            <a:r>
              <a:rPr lang="nl-BE" dirty="0"/>
              <a:t> </a:t>
            </a:r>
            <a:r>
              <a:rPr lang="nl-BE" dirty="0" err="1"/>
              <a:t>Regulation</a:t>
            </a:r>
            <a:endParaRPr dirty="0"/>
          </a:p>
        </p:txBody>
      </p:sp>
    </p:spTree>
    <p:extLst>
      <p:ext uri="{BB962C8B-B14F-4D97-AF65-F5344CB8AC3E}">
        <p14:creationId xmlns:p14="http://schemas.microsoft.com/office/powerpoint/2010/main" val="1112809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5"/>
        <p:cNvGrpSpPr/>
        <p:nvPr/>
      </p:nvGrpSpPr>
      <p:grpSpPr>
        <a:xfrm>
          <a:off x="0" y="0"/>
          <a:ext cx="0" cy="0"/>
          <a:chOff x="0" y="0"/>
          <a:chExt cx="0" cy="0"/>
        </a:xfrm>
      </p:grpSpPr>
      <p:sp>
        <p:nvSpPr>
          <p:cNvPr id="3896" name="Google Shape;3896;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7" name="Google Shape;3897;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nl-BE" dirty="0"/>
              <a:t>Knutselkeuze is niet voor Sloebers of Ribbels </a:t>
            </a:r>
            <a:r>
              <a:rPr lang="nl-BE" dirty="0">
                <a:sym typeface="Wingdings" panose="05000000000000000000" pitchFamily="2" charset="2"/>
              </a:rPr>
              <a:t> anders te laat in bed</a:t>
            </a:r>
            <a:endParaRPr lang="nl-BE" dirty="0"/>
          </a:p>
          <a:p>
            <a:pPr marL="158750" indent="0">
              <a:buNone/>
            </a:pPr>
            <a:r>
              <a:rPr lang="nl-BE" dirty="0"/>
              <a:t> Sloebers : oermensen</a:t>
            </a:r>
          </a:p>
          <a:p>
            <a:pPr marL="158750" indent="0">
              <a:buNone/>
            </a:pPr>
            <a:r>
              <a:rPr lang="nl-BE" dirty="0"/>
              <a:t>Ribbels : Egyptenaren</a:t>
            </a:r>
          </a:p>
          <a:p>
            <a:pPr marL="158750" indent="0">
              <a:buNone/>
            </a:pPr>
            <a:r>
              <a:rPr lang="nl-BE" dirty="0"/>
              <a:t>Speelclub : Grieken en Romeinen</a:t>
            </a:r>
          </a:p>
          <a:p>
            <a:pPr marL="158750" indent="0">
              <a:buNone/>
            </a:pPr>
            <a:r>
              <a:rPr lang="nl-BE" dirty="0"/>
              <a:t>Superspeelclub : Ridders en prinsessen </a:t>
            </a:r>
          </a:p>
          <a:p>
            <a:pPr marL="158750" indent="0">
              <a:buNone/>
            </a:pPr>
            <a:r>
              <a:rPr lang="nl-BE" dirty="0" err="1"/>
              <a:t>Rakwi’s</a:t>
            </a:r>
            <a:r>
              <a:rPr lang="nl-BE" dirty="0"/>
              <a:t> : hippies</a:t>
            </a:r>
          </a:p>
          <a:p>
            <a:pPr marL="158750" indent="0">
              <a:buNone/>
            </a:pPr>
            <a:r>
              <a:rPr lang="nl-BE" dirty="0"/>
              <a:t>Rakkers : toekomst </a:t>
            </a:r>
            <a:br>
              <a:rPr lang="nl-BE" dirty="0"/>
            </a:br>
            <a:endParaRPr lang="nl-BE"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0"/>
        <p:cNvGrpSpPr/>
        <p:nvPr/>
      </p:nvGrpSpPr>
      <p:grpSpPr>
        <a:xfrm>
          <a:off x="0" y="0"/>
          <a:ext cx="0" cy="0"/>
          <a:chOff x="0" y="0"/>
          <a:chExt cx="0" cy="0"/>
        </a:xfrm>
      </p:grpSpPr>
      <p:sp>
        <p:nvSpPr>
          <p:cNvPr id="3441" name="Google Shape;3441;ga1242414e1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2" name="Google Shape;3442;ga1242414e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9"/>
        <p:cNvGrpSpPr/>
        <p:nvPr/>
      </p:nvGrpSpPr>
      <p:grpSpPr>
        <a:xfrm>
          <a:off x="0" y="0"/>
          <a:ext cx="0" cy="0"/>
          <a:chOff x="0" y="0"/>
          <a:chExt cx="0" cy="0"/>
        </a:xfrm>
      </p:grpSpPr>
      <p:sp>
        <p:nvSpPr>
          <p:cNvPr id="3880" name="Google Shape;3880;ga1242414e1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1" name="Google Shape;3881;ga1242414e1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Verantwoordelijke medische fiches (zie volgende dia -&gt; gemarkeerde namen)</a:t>
            </a:r>
            <a:br>
              <a:rPr lang="nl-BE" dirty="0"/>
            </a:br>
            <a:r>
              <a:rPr lang="nl-BE" dirty="0"/>
              <a:t>Medische fiche is terug te vinden op onze website: www.chiromillegem.be -&gt; een link staat ook achteraan deze presentatie!</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7"/>
        <p:cNvGrpSpPr/>
        <p:nvPr/>
      </p:nvGrpSpPr>
      <p:grpSpPr>
        <a:xfrm>
          <a:off x="0" y="0"/>
          <a:ext cx="0" cy="0"/>
          <a:chOff x="0" y="0"/>
          <a:chExt cx="0" cy="0"/>
        </a:xfrm>
      </p:grpSpPr>
      <p:sp>
        <p:nvSpPr>
          <p:cNvPr id="4368" name="Google Shape;4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9" name="Google Shape;4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Geel = verantwoordelijke fiches</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7"/>
        <p:cNvGrpSpPr/>
        <p:nvPr/>
      </p:nvGrpSpPr>
      <p:grpSpPr>
        <a:xfrm>
          <a:off x="0" y="0"/>
          <a:ext cx="0" cy="0"/>
          <a:chOff x="0" y="0"/>
          <a:chExt cx="0" cy="0"/>
        </a:xfrm>
      </p:grpSpPr>
      <p:sp>
        <p:nvSpPr>
          <p:cNvPr id="4368" name="Google Shape;4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9" name="Google Shape;4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71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7"/>
        <p:cNvGrpSpPr/>
        <p:nvPr/>
      </p:nvGrpSpPr>
      <p:grpSpPr>
        <a:xfrm>
          <a:off x="0" y="0"/>
          <a:ext cx="0" cy="0"/>
          <a:chOff x="0" y="0"/>
          <a:chExt cx="0" cy="0"/>
        </a:xfrm>
      </p:grpSpPr>
      <p:sp>
        <p:nvSpPr>
          <p:cNvPr id="4368" name="Google Shape;4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9" name="Google Shape;4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620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ga1242414e1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1" name="Google Shape;4071;ga1242414e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Medisch fiche !!!</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4"/>
        <p:cNvGrpSpPr/>
        <p:nvPr/>
      </p:nvGrpSpPr>
      <p:grpSpPr>
        <a:xfrm>
          <a:off x="0" y="0"/>
          <a:ext cx="0" cy="0"/>
          <a:chOff x="0" y="0"/>
          <a:chExt cx="0" cy="0"/>
        </a:xfrm>
      </p:grpSpPr>
      <p:sp>
        <p:nvSpPr>
          <p:cNvPr id="5295" name="Google Shape;5295;ga1242414e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6" name="Google Shape;5296;ga1242414e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Op tijd versturen zodat ze zeker aankomen!! </a:t>
            </a:r>
          </a:p>
          <a:p>
            <a:pPr marL="0" lvl="0" indent="0" algn="l" rtl="0">
              <a:spcBef>
                <a:spcPts val="0"/>
              </a:spcBef>
              <a:spcAft>
                <a:spcPts val="0"/>
              </a:spcAft>
              <a:buNone/>
            </a:pPr>
            <a:r>
              <a:rPr lang="nl-BE" dirty="0"/>
              <a:t>Enveloppen al maken voor kamp! Zodat ze enkel de brief er moeten insteken! </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5"/>
        <p:cNvGrpSpPr/>
        <p:nvPr/>
      </p:nvGrpSpPr>
      <p:grpSpPr>
        <a:xfrm>
          <a:off x="0" y="0"/>
          <a:ext cx="0" cy="0"/>
          <a:chOff x="0" y="0"/>
          <a:chExt cx="0" cy="0"/>
        </a:xfrm>
      </p:grpSpPr>
      <p:sp>
        <p:nvSpPr>
          <p:cNvPr id="4796" name="Google Shape;4796;ga1242414e1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7" name="Google Shape;4797;ga1242414e1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6"/>
        <p:cNvGrpSpPr/>
        <p:nvPr/>
      </p:nvGrpSpPr>
      <p:grpSpPr>
        <a:xfrm>
          <a:off x="0" y="0"/>
          <a:ext cx="0" cy="0"/>
          <a:chOff x="0" y="0"/>
          <a:chExt cx="0" cy="0"/>
        </a:xfrm>
      </p:grpSpPr>
      <p:sp>
        <p:nvSpPr>
          <p:cNvPr id="4277" name="Google Shape;4277;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8" name="Google Shape;4278;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5"/>
        <p:cNvGrpSpPr/>
        <p:nvPr/>
      </p:nvGrpSpPr>
      <p:grpSpPr>
        <a:xfrm>
          <a:off x="0" y="0"/>
          <a:ext cx="0" cy="0"/>
          <a:chOff x="0" y="0"/>
          <a:chExt cx="0" cy="0"/>
        </a:xfrm>
      </p:grpSpPr>
      <p:sp>
        <p:nvSpPr>
          <p:cNvPr id="3896" name="Google Shape;3896;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7" name="Google Shape;3897;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Tx/>
              <a:buChar char="-"/>
            </a:pPr>
            <a:r>
              <a:rPr lang="nl-BE" dirty="0"/>
              <a:t>Spelkeuze: Er worden verschillende soorten buitenspelen aangeboden, iedereen mag kiezen welk spel hij/zij in de voormiddag wilt spelen. Alle afdelingen spelen dus door elkaar.</a:t>
            </a:r>
          </a:p>
          <a:p>
            <a:pPr marL="171450" indent="-171450">
              <a:buFontTx/>
              <a:buChar char="-"/>
            </a:pPr>
            <a:r>
              <a:rPr lang="nl-BE" dirty="0"/>
              <a:t>Familiedag: Een dag helemaal georganiseerd en geleid door de </a:t>
            </a:r>
            <a:r>
              <a:rPr lang="nl-BE" dirty="0" err="1"/>
              <a:t>Aspi’s</a:t>
            </a:r>
            <a:r>
              <a:rPr lang="nl-BE" dirty="0"/>
              <a:t>. Een ideale voorbereiding op het aankomend leiderschap. Op deze dag worden alle groepen gemixt en verdeeld in ‘’families’’. Jong en oud speelt met elkaar en tonen hoe een grote familie de Chiro wel niet is.</a:t>
            </a:r>
          </a:p>
          <a:p>
            <a:pPr marL="171450" indent="-171450">
              <a:buFontTx/>
              <a:buChar char="-"/>
            </a:pPr>
            <a:r>
              <a:rPr lang="nl-BE" dirty="0"/>
              <a:t>Themadag: Een dag helemaal in thema Safari gegoten voor de jongste groepen! De jongste groepen spelen in de voormiddag samen, in de namiddag spelen ze een spel in eigen afdeling. Elke afdeling is ook verkleed : …</a:t>
            </a:r>
          </a:p>
          <a:p>
            <a:pPr marL="171450" indent="-171450">
              <a:buFontTx/>
              <a:buChar char="-"/>
            </a:pPr>
            <a:r>
              <a:rPr lang="nl-BE" dirty="0"/>
              <a:t>Knutselkeuze: Er worden verschillende knutselactiviteiten georganiseerd. Ieder lid mag kiezen wat hij/zij die avond knutselt. </a:t>
            </a:r>
            <a:r>
              <a:rPr lang="nl-BE" dirty="0">
                <a:sym typeface="Wingdings" panose="05000000000000000000" pitchFamily="2" charset="2"/>
              </a:rPr>
              <a:t> ribbels en sloebers doen hier niet aan mee, anders liggen ze te laat in bed</a:t>
            </a:r>
            <a:endParaRPr lang="nl-BE" dirty="0"/>
          </a:p>
          <a:p>
            <a:pPr marL="171450" indent="-171450">
              <a:buFontTx/>
              <a:buChar char="-"/>
            </a:pPr>
            <a:r>
              <a:rPr lang="nl-BE" dirty="0" err="1"/>
              <a:t>Oudleidinsdag</a:t>
            </a:r>
            <a:r>
              <a:rPr lang="nl-BE" dirty="0"/>
              <a:t> (niet voor sloebers en ribbels) een dag waarop de </a:t>
            </a:r>
            <a:r>
              <a:rPr lang="nl-BE" dirty="0" err="1"/>
              <a:t>oudleiding</a:t>
            </a:r>
            <a:r>
              <a:rPr lang="nl-BE" dirty="0"/>
              <a:t> hun beste spelletjes nog eens boven halen en de leden hun oude leiding nog eens kunnen terugzien. </a:t>
            </a:r>
            <a:br>
              <a:rPr lang="nl-BE" dirty="0"/>
            </a:br>
            <a:endParaRPr lang="nl-BE" dirty="0"/>
          </a:p>
          <a:p>
            <a:pPr marL="171450" indent="-171450">
              <a:buFontTx/>
              <a:buChar char="-"/>
            </a:pPr>
            <a:endParaRPr lang="nl-B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29993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5"/>
        <p:cNvGrpSpPr/>
        <p:nvPr/>
      </p:nvGrpSpPr>
      <p:grpSpPr>
        <a:xfrm>
          <a:off x="0" y="0"/>
          <a:ext cx="0" cy="0"/>
          <a:chOff x="0" y="0"/>
          <a:chExt cx="0" cy="0"/>
        </a:xfrm>
      </p:grpSpPr>
      <p:sp>
        <p:nvSpPr>
          <p:cNvPr id="3896" name="Google Shape;3896;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7" name="Google Shape;3897;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Slapen:</a:t>
            </a:r>
            <a:br>
              <a:rPr lang="nl-BE" dirty="0"/>
            </a:br>
            <a:r>
              <a:rPr lang="nl-BE" dirty="0"/>
              <a:t>Sloeber en Ribbels: 20u30</a:t>
            </a:r>
            <a:br>
              <a:rPr lang="nl-BE" dirty="0"/>
            </a:br>
            <a:r>
              <a:rPr lang="nl-BE" dirty="0"/>
              <a:t>(Super)speelclub: 21u</a:t>
            </a:r>
            <a:br>
              <a:rPr lang="nl-BE" dirty="0"/>
            </a:br>
            <a:r>
              <a:rPr lang="nl-BE" dirty="0" err="1"/>
              <a:t>Rakwi’s</a:t>
            </a:r>
            <a:r>
              <a:rPr lang="nl-BE" dirty="0"/>
              <a:t> en Rakkers: 21u30</a:t>
            </a:r>
            <a:br>
              <a:rPr lang="nl-BE" dirty="0"/>
            </a:br>
            <a:r>
              <a:rPr lang="nl-BE" dirty="0" err="1"/>
              <a:t>Tito’s</a:t>
            </a:r>
            <a:r>
              <a:rPr lang="nl-BE" dirty="0"/>
              <a:t>: 22u</a:t>
            </a:r>
            <a:br>
              <a:rPr lang="nl-BE" dirty="0"/>
            </a:br>
            <a:r>
              <a:rPr lang="nl-BE" dirty="0" err="1"/>
              <a:t>Keti’s</a:t>
            </a:r>
            <a:r>
              <a:rPr lang="nl-BE" dirty="0"/>
              <a:t>: 22u30</a:t>
            </a:r>
            <a:br>
              <a:rPr lang="nl-BE" dirty="0"/>
            </a:br>
            <a:r>
              <a:rPr lang="nl-BE" dirty="0" err="1"/>
              <a:t>Aspi’s</a:t>
            </a:r>
            <a:r>
              <a:rPr lang="nl-BE" dirty="0"/>
              <a:t>: 23u</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35699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4"/>
        <p:cNvGrpSpPr/>
        <p:nvPr/>
      </p:nvGrpSpPr>
      <p:grpSpPr>
        <a:xfrm>
          <a:off x="0" y="0"/>
          <a:ext cx="0" cy="0"/>
          <a:chOff x="0" y="0"/>
          <a:chExt cx="0" cy="0"/>
        </a:xfrm>
      </p:grpSpPr>
      <p:sp>
        <p:nvSpPr>
          <p:cNvPr id="5295" name="Google Shape;5295;ga1242414e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6" name="Google Shape;5296;ga1242414e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662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3"/>
        <p:cNvGrpSpPr/>
        <p:nvPr/>
      </p:nvGrpSpPr>
      <p:grpSpPr>
        <a:xfrm>
          <a:off x="0" y="0"/>
          <a:ext cx="0" cy="0"/>
          <a:chOff x="0" y="0"/>
          <a:chExt cx="0" cy="0"/>
        </a:xfrm>
      </p:grpSpPr>
      <p:sp>
        <p:nvSpPr>
          <p:cNvPr id="3674" name="Google Shape;3674;ga1242414e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5" name="Google Shape;3675;ga1242414e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Verkleedkleren: Leiding probeert dit tot het minimum te beperken maar soms is dit wel leuk voor aankleding spel.</a:t>
            </a:r>
            <a:br>
              <a:rPr lang="nl-BE" dirty="0"/>
            </a:br>
            <a:r>
              <a:rPr lang="nl-BE" dirty="0"/>
              <a:t>Jullie zijn nooit verplicht om iets te kopen! Probeer creatief te zijn!</a:t>
            </a:r>
          </a:p>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6"/>
        <p:cNvGrpSpPr/>
        <p:nvPr/>
      </p:nvGrpSpPr>
      <p:grpSpPr>
        <a:xfrm>
          <a:off x="0" y="0"/>
          <a:ext cx="0" cy="0"/>
          <a:chOff x="0" y="0"/>
          <a:chExt cx="0" cy="0"/>
        </a:xfrm>
      </p:grpSpPr>
      <p:sp>
        <p:nvSpPr>
          <p:cNvPr id="5117" name="Google Shape;5117;ga1242414e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8" name="Google Shape;5118;ga1242414e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sym typeface="Wingdings" panose="05000000000000000000" pitchFamily="2" charset="2"/>
              </a:rPr>
              <a:t>Nodige aandacht voor hygiëne en oplettend oog voor zieken </a:t>
            </a:r>
            <a:endParaRPr lang="nl-BE" dirty="0"/>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0"/>
        <p:cNvGrpSpPr/>
        <p:nvPr/>
      </p:nvGrpSpPr>
      <p:grpSpPr>
        <a:xfrm>
          <a:off x="0" y="0"/>
          <a:ext cx="0" cy="0"/>
          <a:chOff x="0" y="0"/>
          <a:chExt cx="0" cy="0"/>
        </a:xfrm>
      </p:grpSpPr>
      <p:sp>
        <p:nvSpPr>
          <p:cNvPr id="2841" name="Google Shape;2841;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2" name="Google Shape;2842;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73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9"/>
        <p:cNvGrpSpPr/>
        <p:nvPr/>
      </p:nvGrpSpPr>
      <p:grpSpPr>
        <a:xfrm>
          <a:off x="0" y="0"/>
          <a:ext cx="0" cy="0"/>
          <a:chOff x="0" y="0"/>
          <a:chExt cx="0" cy="0"/>
        </a:xfrm>
      </p:grpSpPr>
      <p:sp>
        <p:nvSpPr>
          <p:cNvPr id="3180" name="Google Shape;3180;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1" name="Google Shape;3181;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0"/>
        <p:cNvGrpSpPr/>
        <p:nvPr/>
      </p:nvGrpSpPr>
      <p:grpSpPr>
        <a:xfrm>
          <a:off x="0" y="0"/>
          <a:ext cx="0" cy="0"/>
          <a:chOff x="0" y="0"/>
          <a:chExt cx="0" cy="0"/>
        </a:xfrm>
      </p:grpSpPr>
      <p:sp>
        <p:nvSpPr>
          <p:cNvPr id="2841" name="Google Shape;2841;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2" name="Google Shape;2842;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0"/>
        <p:cNvGrpSpPr/>
        <p:nvPr/>
      </p:nvGrpSpPr>
      <p:grpSpPr>
        <a:xfrm>
          <a:off x="0" y="0"/>
          <a:ext cx="0" cy="0"/>
          <a:chOff x="0" y="0"/>
          <a:chExt cx="0" cy="0"/>
        </a:xfrm>
      </p:grpSpPr>
      <p:sp>
        <p:nvSpPr>
          <p:cNvPr id="3171" name="Google Shape;3171;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2" name="Google Shape;3172;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0"/>
        <p:cNvGrpSpPr/>
        <p:nvPr/>
      </p:nvGrpSpPr>
      <p:grpSpPr>
        <a:xfrm>
          <a:off x="0" y="0"/>
          <a:ext cx="0" cy="0"/>
          <a:chOff x="0" y="0"/>
          <a:chExt cx="0" cy="0"/>
        </a:xfrm>
      </p:grpSpPr>
      <p:sp>
        <p:nvSpPr>
          <p:cNvPr id="3171" name="Google Shape;3171;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2" name="Google Shape;3172;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09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1807950" y="2357075"/>
            <a:ext cx="5528100" cy="38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 name="Google Shape;10;p2"/>
          <p:cNvSpPr/>
          <p:nvPr/>
        </p:nvSpPr>
        <p:spPr>
          <a:xfrm>
            <a:off x="7063102" y="506551"/>
            <a:ext cx="3000101" cy="947245"/>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675" y="601900"/>
            <a:ext cx="7034700" cy="1756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5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p:nvPr/>
        </p:nvSpPr>
        <p:spPr>
          <a:xfrm>
            <a:off x="6117020" y="3285618"/>
            <a:ext cx="1076056" cy="352826"/>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16544" y="2934742"/>
            <a:ext cx="2942464" cy="1054573"/>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142494" y="1600715"/>
            <a:ext cx="1834106" cy="2272977"/>
            <a:chOff x="8439588" y="875445"/>
            <a:chExt cx="644654" cy="798909"/>
          </a:xfrm>
        </p:grpSpPr>
        <p:sp>
          <p:nvSpPr>
            <p:cNvPr id="15" name="Google Shape;15;p2"/>
            <p:cNvSpPr/>
            <p:nvPr/>
          </p:nvSpPr>
          <p:spPr>
            <a:xfrm>
              <a:off x="8723208" y="1496123"/>
              <a:ext cx="12412" cy="17823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45860" y="875445"/>
              <a:ext cx="164264" cy="677076"/>
            </a:xfrm>
            <a:custGeom>
              <a:avLst/>
              <a:gdLst/>
              <a:ahLst/>
              <a:cxnLst/>
              <a:rect l="l" t="t" r="r" b="b"/>
              <a:pathLst>
                <a:path w="4857" h="20020" extrusionOk="0">
                  <a:moveTo>
                    <a:pt x="2217" y="0"/>
                  </a:moveTo>
                  <a:cubicBezTo>
                    <a:pt x="1396" y="2796"/>
                    <a:pt x="0" y="8441"/>
                    <a:pt x="72" y="13229"/>
                  </a:cubicBezTo>
                  <a:cubicBezTo>
                    <a:pt x="156" y="18014"/>
                    <a:pt x="1193" y="20020"/>
                    <a:pt x="2515" y="20020"/>
                  </a:cubicBezTo>
                  <a:cubicBezTo>
                    <a:pt x="2519" y="20020"/>
                    <a:pt x="2524" y="20020"/>
                    <a:pt x="2528" y="20020"/>
                  </a:cubicBezTo>
                  <a:cubicBezTo>
                    <a:pt x="3853" y="19993"/>
                    <a:pt x="4856" y="17760"/>
                    <a:pt x="4771" y="12961"/>
                  </a:cubicBezTo>
                  <a:cubicBezTo>
                    <a:pt x="4700" y="8160"/>
                    <a:pt x="3206" y="2342"/>
                    <a:pt x="221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76824" y="956107"/>
              <a:ext cx="163790" cy="677110"/>
            </a:xfrm>
            <a:custGeom>
              <a:avLst/>
              <a:gdLst/>
              <a:ahLst/>
              <a:cxnLst/>
              <a:rect l="l" t="t" r="r" b="b"/>
              <a:pathLst>
                <a:path w="4843" h="20021" extrusionOk="0">
                  <a:moveTo>
                    <a:pt x="2203" y="1"/>
                  </a:moveTo>
                  <a:cubicBezTo>
                    <a:pt x="1396" y="2796"/>
                    <a:pt x="0" y="8428"/>
                    <a:pt x="72" y="13230"/>
                  </a:cubicBezTo>
                  <a:cubicBezTo>
                    <a:pt x="139" y="18015"/>
                    <a:pt x="1193" y="20020"/>
                    <a:pt x="2515" y="20020"/>
                  </a:cubicBezTo>
                  <a:cubicBezTo>
                    <a:pt x="2519" y="20020"/>
                    <a:pt x="2524" y="20020"/>
                    <a:pt x="2528" y="20020"/>
                  </a:cubicBezTo>
                  <a:cubicBezTo>
                    <a:pt x="3853" y="19993"/>
                    <a:pt x="4843" y="17763"/>
                    <a:pt x="4771" y="12962"/>
                  </a:cubicBezTo>
                  <a:cubicBezTo>
                    <a:pt x="4700" y="8160"/>
                    <a:pt x="3189" y="2346"/>
                    <a:pt x="22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581330" y="987189"/>
              <a:ext cx="119926" cy="494178"/>
            </a:xfrm>
            <a:custGeom>
              <a:avLst/>
              <a:gdLst/>
              <a:ahLst/>
              <a:cxnLst/>
              <a:rect l="l" t="t" r="r" b="b"/>
              <a:pathLst>
                <a:path w="3546" h="14612" extrusionOk="0">
                  <a:moveTo>
                    <a:pt x="1624" y="0"/>
                  </a:moveTo>
                  <a:cubicBezTo>
                    <a:pt x="1031" y="2047"/>
                    <a:pt x="1" y="6171"/>
                    <a:pt x="58" y="9671"/>
                  </a:cubicBezTo>
                  <a:cubicBezTo>
                    <a:pt x="116" y="13155"/>
                    <a:pt x="871" y="14611"/>
                    <a:pt x="1837" y="14611"/>
                  </a:cubicBezTo>
                  <a:cubicBezTo>
                    <a:pt x="1842" y="14611"/>
                    <a:pt x="1846" y="14611"/>
                    <a:pt x="1851" y="14611"/>
                  </a:cubicBezTo>
                  <a:cubicBezTo>
                    <a:pt x="2827" y="14598"/>
                    <a:pt x="3545" y="12975"/>
                    <a:pt x="3487" y="9474"/>
                  </a:cubicBezTo>
                  <a:cubicBezTo>
                    <a:pt x="3433" y="5971"/>
                    <a:pt x="2346" y="1721"/>
                    <a:pt x="16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439588" y="1020536"/>
              <a:ext cx="119892" cy="493840"/>
            </a:xfrm>
            <a:custGeom>
              <a:avLst/>
              <a:gdLst/>
              <a:ahLst/>
              <a:cxnLst/>
              <a:rect l="l" t="t" r="r" b="b"/>
              <a:pathLst>
                <a:path w="3545" h="14602" extrusionOk="0">
                  <a:moveTo>
                    <a:pt x="1623" y="0"/>
                  </a:moveTo>
                  <a:cubicBezTo>
                    <a:pt x="1030" y="2033"/>
                    <a:pt x="0" y="6157"/>
                    <a:pt x="54" y="9657"/>
                  </a:cubicBezTo>
                  <a:cubicBezTo>
                    <a:pt x="111" y="13129"/>
                    <a:pt x="861" y="14602"/>
                    <a:pt x="1824" y="14602"/>
                  </a:cubicBezTo>
                  <a:cubicBezTo>
                    <a:pt x="1833" y="14602"/>
                    <a:pt x="1841" y="14602"/>
                    <a:pt x="1850" y="14601"/>
                  </a:cubicBezTo>
                  <a:cubicBezTo>
                    <a:pt x="2823" y="14588"/>
                    <a:pt x="3544" y="12961"/>
                    <a:pt x="3487" y="9461"/>
                  </a:cubicBezTo>
                  <a:cubicBezTo>
                    <a:pt x="3429" y="5961"/>
                    <a:pt x="2342" y="1711"/>
                    <a:pt x="1623"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964790" y="1146112"/>
              <a:ext cx="119452" cy="494313"/>
            </a:xfrm>
            <a:custGeom>
              <a:avLst/>
              <a:gdLst/>
              <a:ahLst/>
              <a:cxnLst/>
              <a:rect l="l" t="t" r="r" b="b"/>
              <a:pathLst>
                <a:path w="3532" h="14616" extrusionOk="0">
                  <a:moveTo>
                    <a:pt x="1610" y="1"/>
                  </a:moveTo>
                  <a:cubicBezTo>
                    <a:pt x="1017" y="2048"/>
                    <a:pt x="1" y="6171"/>
                    <a:pt x="45" y="9672"/>
                  </a:cubicBezTo>
                  <a:cubicBezTo>
                    <a:pt x="99" y="13159"/>
                    <a:pt x="868" y="14616"/>
                    <a:pt x="1824" y="14616"/>
                  </a:cubicBezTo>
                  <a:cubicBezTo>
                    <a:pt x="1828" y="14616"/>
                    <a:pt x="1833" y="14616"/>
                    <a:pt x="1837" y="14616"/>
                  </a:cubicBezTo>
                  <a:cubicBezTo>
                    <a:pt x="2810" y="14602"/>
                    <a:pt x="3531" y="12976"/>
                    <a:pt x="3474" y="9475"/>
                  </a:cubicBezTo>
                  <a:cubicBezTo>
                    <a:pt x="3433" y="5975"/>
                    <a:pt x="2332" y="1726"/>
                    <a:pt x="161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876450" y="1150949"/>
              <a:ext cx="119892" cy="494178"/>
            </a:xfrm>
            <a:custGeom>
              <a:avLst/>
              <a:gdLst/>
              <a:ahLst/>
              <a:cxnLst/>
              <a:rect l="l" t="t" r="r" b="b"/>
              <a:pathLst>
                <a:path w="3545" h="14612" extrusionOk="0">
                  <a:moveTo>
                    <a:pt x="1610" y="0"/>
                  </a:moveTo>
                  <a:cubicBezTo>
                    <a:pt x="1017" y="2033"/>
                    <a:pt x="0" y="6157"/>
                    <a:pt x="58" y="9658"/>
                  </a:cubicBezTo>
                  <a:cubicBezTo>
                    <a:pt x="115" y="13138"/>
                    <a:pt x="869" y="14612"/>
                    <a:pt x="1820" y="14612"/>
                  </a:cubicBezTo>
                  <a:cubicBezTo>
                    <a:pt x="1826" y="14612"/>
                    <a:pt x="1831" y="14612"/>
                    <a:pt x="1837" y="14612"/>
                  </a:cubicBezTo>
                  <a:cubicBezTo>
                    <a:pt x="2809" y="14598"/>
                    <a:pt x="3544" y="12961"/>
                    <a:pt x="3487" y="9461"/>
                  </a:cubicBezTo>
                  <a:cubicBezTo>
                    <a:pt x="3433" y="5957"/>
                    <a:pt x="2331" y="1708"/>
                    <a:pt x="161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54729" y="1083544"/>
              <a:ext cx="119892" cy="494313"/>
            </a:xfrm>
            <a:custGeom>
              <a:avLst/>
              <a:gdLst/>
              <a:ahLst/>
              <a:cxnLst/>
              <a:rect l="l" t="t" r="r" b="b"/>
              <a:pathLst>
                <a:path w="3545" h="14616" extrusionOk="0">
                  <a:moveTo>
                    <a:pt x="1624" y="1"/>
                  </a:moveTo>
                  <a:cubicBezTo>
                    <a:pt x="1031" y="2051"/>
                    <a:pt x="1" y="6158"/>
                    <a:pt x="55" y="9658"/>
                  </a:cubicBezTo>
                  <a:cubicBezTo>
                    <a:pt x="112" y="13159"/>
                    <a:pt x="868" y="14616"/>
                    <a:pt x="1837" y="14616"/>
                  </a:cubicBezTo>
                  <a:cubicBezTo>
                    <a:pt x="1842" y="14616"/>
                    <a:pt x="1846" y="14616"/>
                    <a:pt x="1851" y="14616"/>
                  </a:cubicBezTo>
                  <a:cubicBezTo>
                    <a:pt x="2823" y="14602"/>
                    <a:pt x="3545" y="12962"/>
                    <a:pt x="3487" y="9462"/>
                  </a:cubicBezTo>
                  <a:cubicBezTo>
                    <a:pt x="3430" y="5961"/>
                    <a:pt x="2342" y="1726"/>
                    <a:pt x="162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850645" y="1299455"/>
              <a:ext cx="57798" cy="239682"/>
            </a:xfrm>
            <a:custGeom>
              <a:avLst/>
              <a:gdLst/>
              <a:ahLst/>
              <a:cxnLst/>
              <a:rect l="l" t="t" r="r" b="b"/>
              <a:pathLst>
                <a:path w="1709" h="7087" extrusionOk="0">
                  <a:moveTo>
                    <a:pt x="777" y="1"/>
                  </a:moveTo>
                  <a:cubicBezTo>
                    <a:pt x="468" y="834"/>
                    <a:pt x="1" y="2908"/>
                    <a:pt x="31" y="4616"/>
                  </a:cubicBezTo>
                  <a:cubicBezTo>
                    <a:pt x="58" y="6310"/>
                    <a:pt x="424" y="7086"/>
                    <a:pt x="892" y="7086"/>
                  </a:cubicBezTo>
                  <a:cubicBezTo>
                    <a:pt x="1356" y="7073"/>
                    <a:pt x="1708" y="6354"/>
                    <a:pt x="1681" y="4660"/>
                  </a:cubicBezTo>
                  <a:cubicBezTo>
                    <a:pt x="1654" y="2952"/>
                    <a:pt x="1102" y="973"/>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939458" y="1344843"/>
              <a:ext cx="57359" cy="239682"/>
            </a:xfrm>
            <a:custGeom>
              <a:avLst/>
              <a:gdLst/>
              <a:ahLst/>
              <a:cxnLst/>
              <a:rect l="l" t="t" r="r" b="b"/>
              <a:pathLst>
                <a:path w="1696" h="7087" extrusionOk="0">
                  <a:moveTo>
                    <a:pt x="777" y="1"/>
                  </a:moveTo>
                  <a:cubicBezTo>
                    <a:pt x="455" y="848"/>
                    <a:pt x="1" y="2922"/>
                    <a:pt x="31" y="4616"/>
                  </a:cubicBezTo>
                  <a:cubicBezTo>
                    <a:pt x="58" y="6309"/>
                    <a:pt x="418" y="7086"/>
                    <a:pt x="880" y="7086"/>
                  </a:cubicBezTo>
                  <a:cubicBezTo>
                    <a:pt x="884" y="7086"/>
                    <a:pt x="888" y="7086"/>
                    <a:pt x="892" y="7086"/>
                  </a:cubicBezTo>
                  <a:cubicBezTo>
                    <a:pt x="1356" y="7086"/>
                    <a:pt x="1695" y="6368"/>
                    <a:pt x="1681" y="4660"/>
                  </a:cubicBezTo>
                  <a:cubicBezTo>
                    <a:pt x="1654" y="2966"/>
                    <a:pt x="1102" y="987"/>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002973" y="1152301"/>
              <a:ext cx="79308" cy="404589"/>
            </a:xfrm>
            <a:custGeom>
              <a:avLst/>
              <a:gdLst/>
              <a:ahLst/>
              <a:cxnLst/>
              <a:rect l="l" t="t" r="r" b="b"/>
              <a:pathLst>
                <a:path w="2345" h="11963" extrusionOk="0">
                  <a:moveTo>
                    <a:pt x="552" y="1"/>
                  </a:moveTo>
                  <a:cubicBezTo>
                    <a:pt x="298" y="865"/>
                    <a:pt x="0" y="2966"/>
                    <a:pt x="156" y="4660"/>
                  </a:cubicBezTo>
                  <a:cubicBezTo>
                    <a:pt x="325" y="6346"/>
                    <a:pt x="1040" y="11963"/>
                    <a:pt x="1491" y="11963"/>
                  </a:cubicBezTo>
                  <a:cubicBezTo>
                    <a:pt x="1493" y="11963"/>
                    <a:pt x="1496" y="11963"/>
                    <a:pt x="1498" y="11962"/>
                  </a:cubicBezTo>
                  <a:cubicBezTo>
                    <a:pt x="1965" y="11918"/>
                    <a:pt x="2345" y="7557"/>
                    <a:pt x="2189" y="5863"/>
                  </a:cubicBezTo>
                  <a:cubicBezTo>
                    <a:pt x="2033" y="4169"/>
                    <a:pt x="932" y="950"/>
                    <a:pt x="55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36518" y="959895"/>
              <a:ext cx="83569" cy="383045"/>
            </a:xfrm>
            <a:custGeom>
              <a:avLst/>
              <a:gdLst/>
              <a:ahLst/>
              <a:cxnLst/>
              <a:rect l="l" t="t" r="r" b="b"/>
              <a:pathLst>
                <a:path w="2471" h="11326" extrusionOk="0">
                  <a:moveTo>
                    <a:pt x="438" y="1"/>
                  </a:moveTo>
                  <a:cubicBezTo>
                    <a:pt x="424" y="58"/>
                    <a:pt x="424" y="99"/>
                    <a:pt x="407" y="143"/>
                  </a:cubicBezTo>
                  <a:cubicBezTo>
                    <a:pt x="153" y="2162"/>
                    <a:pt x="1" y="4673"/>
                    <a:pt x="268" y="6862"/>
                  </a:cubicBezTo>
                  <a:cubicBezTo>
                    <a:pt x="642" y="10019"/>
                    <a:pt x="1456" y="11326"/>
                    <a:pt x="2332" y="11326"/>
                  </a:cubicBezTo>
                  <a:cubicBezTo>
                    <a:pt x="2346" y="11326"/>
                    <a:pt x="2359" y="11326"/>
                    <a:pt x="2373" y="11325"/>
                  </a:cubicBezTo>
                  <a:cubicBezTo>
                    <a:pt x="2441" y="10661"/>
                    <a:pt x="2471" y="9841"/>
                    <a:pt x="2427" y="8882"/>
                  </a:cubicBezTo>
                  <a:cubicBezTo>
                    <a:pt x="2302" y="5578"/>
                    <a:pt x="1156" y="1597"/>
                    <a:pt x="43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13687" y="1153350"/>
              <a:ext cx="79342" cy="384872"/>
            </a:xfrm>
            <a:custGeom>
              <a:avLst/>
              <a:gdLst/>
              <a:ahLst/>
              <a:cxnLst/>
              <a:rect l="l" t="t" r="r" b="b"/>
              <a:pathLst>
                <a:path w="2346" h="11380" extrusionOk="0">
                  <a:moveTo>
                    <a:pt x="566" y="0"/>
                  </a:moveTo>
                  <a:cubicBezTo>
                    <a:pt x="553" y="55"/>
                    <a:pt x="539" y="99"/>
                    <a:pt x="522" y="156"/>
                  </a:cubicBezTo>
                  <a:cubicBezTo>
                    <a:pt x="227" y="2145"/>
                    <a:pt x="0" y="4660"/>
                    <a:pt x="214" y="6862"/>
                  </a:cubicBezTo>
                  <a:cubicBezTo>
                    <a:pt x="507" y="10052"/>
                    <a:pt x="1307" y="11379"/>
                    <a:pt x="2176" y="11379"/>
                  </a:cubicBezTo>
                  <a:cubicBezTo>
                    <a:pt x="2181" y="11379"/>
                    <a:pt x="2185" y="11379"/>
                    <a:pt x="2189" y="11379"/>
                  </a:cubicBezTo>
                  <a:cubicBezTo>
                    <a:pt x="2288" y="10701"/>
                    <a:pt x="2345" y="9898"/>
                    <a:pt x="2332" y="8936"/>
                  </a:cubicBezTo>
                  <a:cubicBezTo>
                    <a:pt x="2274" y="5632"/>
                    <a:pt x="1244" y="1624"/>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93353" y="1085505"/>
              <a:ext cx="79342" cy="384432"/>
            </a:xfrm>
            <a:custGeom>
              <a:avLst/>
              <a:gdLst/>
              <a:ahLst/>
              <a:cxnLst/>
              <a:rect l="l" t="t" r="r" b="b"/>
              <a:pathLst>
                <a:path w="2346" h="11367" extrusionOk="0">
                  <a:moveTo>
                    <a:pt x="566" y="0"/>
                  </a:moveTo>
                  <a:cubicBezTo>
                    <a:pt x="553" y="44"/>
                    <a:pt x="539" y="85"/>
                    <a:pt x="522" y="143"/>
                  </a:cubicBezTo>
                  <a:cubicBezTo>
                    <a:pt x="227" y="2145"/>
                    <a:pt x="0" y="4646"/>
                    <a:pt x="214" y="6849"/>
                  </a:cubicBezTo>
                  <a:cubicBezTo>
                    <a:pt x="505" y="10019"/>
                    <a:pt x="1297" y="11366"/>
                    <a:pt x="2160" y="11366"/>
                  </a:cubicBezTo>
                  <a:cubicBezTo>
                    <a:pt x="2170" y="11366"/>
                    <a:pt x="2180" y="11366"/>
                    <a:pt x="2189" y="11366"/>
                  </a:cubicBezTo>
                  <a:cubicBezTo>
                    <a:pt x="2288" y="10701"/>
                    <a:pt x="2345" y="9885"/>
                    <a:pt x="2332" y="8922"/>
                  </a:cubicBezTo>
                  <a:cubicBezTo>
                    <a:pt x="2274" y="5619"/>
                    <a:pt x="1244" y="1610"/>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93074" y="875445"/>
              <a:ext cx="115089" cy="558267"/>
            </a:xfrm>
            <a:custGeom>
              <a:avLst/>
              <a:gdLst/>
              <a:ahLst/>
              <a:cxnLst/>
              <a:rect l="l" t="t" r="r" b="b"/>
              <a:pathLst>
                <a:path w="3403" h="16507" extrusionOk="0">
                  <a:moveTo>
                    <a:pt x="821" y="0"/>
                  </a:moveTo>
                  <a:cubicBezTo>
                    <a:pt x="793" y="71"/>
                    <a:pt x="776" y="139"/>
                    <a:pt x="763" y="210"/>
                  </a:cubicBezTo>
                  <a:cubicBezTo>
                    <a:pt x="326" y="3121"/>
                    <a:pt x="0" y="6747"/>
                    <a:pt x="312" y="9952"/>
                  </a:cubicBezTo>
                  <a:cubicBezTo>
                    <a:pt x="746" y="14579"/>
                    <a:pt x="1892" y="16506"/>
                    <a:pt x="3166" y="16506"/>
                  </a:cubicBezTo>
                  <a:cubicBezTo>
                    <a:pt x="3175" y="16506"/>
                    <a:pt x="3184" y="16506"/>
                    <a:pt x="3192" y="16506"/>
                  </a:cubicBezTo>
                  <a:cubicBezTo>
                    <a:pt x="3335" y="15543"/>
                    <a:pt x="3403" y="14357"/>
                    <a:pt x="3375" y="12961"/>
                  </a:cubicBezTo>
                  <a:cubicBezTo>
                    <a:pt x="3304" y="8160"/>
                    <a:pt x="1810" y="2342"/>
                    <a:pt x="82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25600" y="2975181"/>
            <a:ext cx="2250023" cy="973695"/>
          </a:xfrm>
          <a:custGeom>
            <a:avLst/>
            <a:gdLst/>
            <a:ahLst/>
            <a:cxnLst/>
            <a:rect l="l" t="t" r="r" b="b"/>
            <a:pathLst>
              <a:path w="22206" h="11362" extrusionOk="0">
                <a:moveTo>
                  <a:pt x="5263" y="0"/>
                </a:moveTo>
                <a:cubicBezTo>
                  <a:pt x="5148" y="0"/>
                  <a:pt x="4953" y="871"/>
                  <a:pt x="4798" y="2091"/>
                </a:cubicBezTo>
                <a:cubicBezTo>
                  <a:pt x="4554" y="882"/>
                  <a:pt x="4296" y="478"/>
                  <a:pt x="4081" y="478"/>
                </a:cubicBezTo>
                <a:cubicBezTo>
                  <a:pt x="3998" y="478"/>
                  <a:pt x="3920" y="539"/>
                  <a:pt x="3853" y="638"/>
                </a:cubicBezTo>
                <a:cubicBezTo>
                  <a:pt x="3755" y="383"/>
                  <a:pt x="3656" y="241"/>
                  <a:pt x="3572" y="228"/>
                </a:cubicBezTo>
                <a:cubicBezTo>
                  <a:pt x="3416" y="228"/>
                  <a:pt x="3134" y="1539"/>
                  <a:pt x="2935" y="3179"/>
                </a:cubicBezTo>
                <a:cubicBezTo>
                  <a:pt x="2850" y="3146"/>
                  <a:pt x="2756" y="3130"/>
                  <a:pt x="2656" y="3130"/>
                </a:cubicBezTo>
                <a:cubicBezTo>
                  <a:pt x="2623" y="3130"/>
                  <a:pt x="2589" y="3132"/>
                  <a:pt x="2555" y="3135"/>
                </a:cubicBezTo>
                <a:cubicBezTo>
                  <a:pt x="0" y="3264"/>
                  <a:pt x="607" y="9475"/>
                  <a:pt x="1396" y="9729"/>
                </a:cubicBezTo>
                <a:cubicBezTo>
                  <a:pt x="1457" y="9749"/>
                  <a:pt x="1518" y="9759"/>
                  <a:pt x="1579" y="9759"/>
                </a:cubicBezTo>
                <a:cubicBezTo>
                  <a:pt x="2031" y="9759"/>
                  <a:pt x="2490" y="9228"/>
                  <a:pt x="2863" y="8458"/>
                </a:cubicBezTo>
                <a:cubicBezTo>
                  <a:pt x="3006" y="9163"/>
                  <a:pt x="3246" y="9631"/>
                  <a:pt x="3643" y="9631"/>
                </a:cubicBezTo>
                <a:cubicBezTo>
                  <a:pt x="3652" y="9631"/>
                  <a:pt x="3661" y="9632"/>
                  <a:pt x="3669" y="9632"/>
                </a:cubicBezTo>
                <a:cubicBezTo>
                  <a:pt x="3880" y="9632"/>
                  <a:pt x="4042" y="9477"/>
                  <a:pt x="4178" y="9207"/>
                </a:cubicBezTo>
                <a:cubicBezTo>
                  <a:pt x="4388" y="9475"/>
                  <a:pt x="4558" y="9617"/>
                  <a:pt x="4642" y="9631"/>
                </a:cubicBezTo>
                <a:cubicBezTo>
                  <a:pt x="4695" y="9643"/>
                  <a:pt x="4747" y="9649"/>
                  <a:pt x="4796" y="9649"/>
                </a:cubicBezTo>
                <a:cubicBezTo>
                  <a:pt x="4982" y="9649"/>
                  <a:pt x="5140" y="9565"/>
                  <a:pt x="5252" y="9417"/>
                </a:cubicBezTo>
                <a:cubicBezTo>
                  <a:pt x="5320" y="9461"/>
                  <a:pt x="5405" y="9488"/>
                  <a:pt x="5506" y="9488"/>
                </a:cubicBezTo>
                <a:cubicBezTo>
                  <a:pt x="5618" y="9488"/>
                  <a:pt x="5716" y="9461"/>
                  <a:pt x="5801" y="9377"/>
                </a:cubicBezTo>
                <a:cubicBezTo>
                  <a:pt x="5886" y="9573"/>
                  <a:pt x="5984" y="9702"/>
                  <a:pt x="6082" y="9715"/>
                </a:cubicBezTo>
                <a:cubicBezTo>
                  <a:pt x="6125" y="9722"/>
                  <a:pt x="6165" y="9726"/>
                  <a:pt x="6204" y="9726"/>
                </a:cubicBezTo>
                <a:cubicBezTo>
                  <a:pt x="6397" y="9726"/>
                  <a:pt x="6544" y="9643"/>
                  <a:pt x="6648" y="9502"/>
                </a:cubicBezTo>
                <a:cubicBezTo>
                  <a:pt x="6747" y="9702"/>
                  <a:pt x="6845" y="9787"/>
                  <a:pt x="6902" y="9800"/>
                </a:cubicBezTo>
                <a:cubicBezTo>
                  <a:pt x="6938" y="9809"/>
                  <a:pt x="6972" y="9813"/>
                  <a:pt x="7006" y="9813"/>
                </a:cubicBezTo>
                <a:cubicBezTo>
                  <a:pt x="7200" y="9813"/>
                  <a:pt x="7361" y="9674"/>
                  <a:pt x="7482" y="9434"/>
                </a:cubicBezTo>
                <a:cubicBezTo>
                  <a:pt x="7594" y="9617"/>
                  <a:pt x="7709" y="9702"/>
                  <a:pt x="7777" y="9715"/>
                </a:cubicBezTo>
                <a:cubicBezTo>
                  <a:pt x="7812" y="9722"/>
                  <a:pt x="7847" y="9726"/>
                  <a:pt x="7880" y="9726"/>
                </a:cubicBezTo>
                <a:cubicBezTo>
                  <a:pt x="8045" y="9726"/>
                  <a:pt x="8181" y="9643"/>
                  <a:pt x="8285" y="9502"/>
                </a:cubicBezTo>
                <a:cubicBezTo>
                  <a:pt x="8400" y="9688"/>
                  <a:pt x="8498" y="9773"/>
                  <a:pt x="8570" y="9787"/>
                </a:cubicBezTo>
                <a:cubicBezTo>
                  <a:pt x="8608" y="9796"/>
                  <a:pt x="8644" y="9800"/>
                  <a:pt x="8680" y="9800"/>
                </a:cubicBezTo>
                <a:cubicBezTo>
                  <a:pt x="8922" y="9800"/>
                  <a:pt x="9112" y="9597"/>
                  <a:pt x="9247" y="9278"/>
                </a:cubicBezTo>
                <a:cubicBezTo>
                  <a:pt x="9386" y="9546"/>
                  <a:pt x="9586" y="9729"/>
                  <a:pt x="9881" y="9729"/>
                </a:cubicBezTo>
                <a:cubicBezTo>
                  <a:pt x="10122" y="9729"/>
                  <a:pt x="10305" y="9617"/>
                  <a:pt x="10460" y="9417"/>
                </a:cubicBezTo>
                <a:cubicBezTo>
                  <a:pt x="10589" y="10322"/>
                  <a:pt x="10799" y="10959"/>
                  <a:pt x="10996" y="11027"/>
                </a:cubicBezTo>
                <a:cubicBezTo>
                  <a:pt x="11026" y="11036"/>
                  <a:pt x="11057" y="11041"/>
                  <a:pt x="11087" y="11041"/>
                </a:cubicBezTo>
                <a:cubicBezTo>
                  <a:pt x="11379" y="11041"/>
                  <a:pt x="11658" y="10606"/>
                  <a:pt x="11901" y="9942"/>
                </a:cubicBezTo>
                <a:cubicBezTo>
                  <a:pt x="11999" y="10549"/>
                  <a:pt x="12226" y="10929"/>
                  <a:pt x="12636" y="11000"/>
                </a:cubicBezTo>
                <a:cubicBezTo>
                  <a:pt x="12685" y="11009"/>
                  <a:pt x="12733" y="11013"/>
                  <a:pt x="12781" y="11013"/>
                </a:cubicBezTo>
                <a:cubicBezTo>
                  <a:pt x="13169" y="11013"/>
                  <a:pt x="13500" y="10713"/>
                  <a:pt x="13751" y="10224"/>
                </a:cubicBezTo>
                <a:cubicBezTo>
                  <a:pt x="13808" y="10380"/>
                  <a:pt x="13876" y="10478"/>
                  <a:pt x="13978" y="10491"/>
                </a:cubicBezTo>
                <a:cubicBezTo>
                  <a:pt x="14037" y="10504"/>
                  <a:pt x="14096" y="10509"/>
                  <a:pt x="14154" y="10509"/>
                </a:cubicBezTo>
                <a:cubicBezTo>
                  <a:pt x="14370" y="10509"/>
                  <a:pt x="14572" y="10429"/>
                  <a:pt x="14740" y="10295"/>
                </a:cubicBezTo>
                <a:cubicBezTo>
                  <a:pt x="14900" y="10468"/>
                  <a:pt x="15136" y="10577"/>
                  <a:pt x="15448" y="10577"/>
                </a:cubicBezTo>
                <a:cubicBezTo>
                  <a:pt x="15466" y="10577"/>
                  <a:pt x="15484" y="10577"/>
                  <a:pt x="15503" y="10576"/>
                </a:cubicBezTo>
                <a:cubicBezTo>
                  <a:pt x="15896" y="10576"/>
                  <a:pt x="16221" y="10491"/>
                  <a:pt x="16475" y="10322"/>
                </a:cubicBezTo>
                <a:cubicBezTo>
                  <a:pt x="16604" y="10590"/>
                  <a:pt x="16773" y="10746"/>
                  <a:pt x="16997" y="10790"/>
                </a:cubicBezTo>
                <a:cubicBezTo>
                  <a:pt x="17083" y="10804"/>
                  <a:pt x="17166" y="10811"/>
                  <a:pt x="17246" y="10811"/>
                </a:cubicBezTo>
                <a:cubicBezTo>
                  <a:pt x="17637" y="10811"/>
                  <a:pt x="17955" y="10642"/>
                  <a:pt x="18213" y="10336"/>
                </a:cubicBezTo>
                <a:cubicBezTo>
                  <a:pt x="18240" y="10901"/>
                  <a:pt x="18352" y="11281"/>
                  <a:pt x="18535" y="11339"/>
                </a:cubicBezTo>
                <a:cubicBezTo>
                  <a:pt x="18593" y="11354"/>
                  <a:pt x="18651" y="11362"/>
                  <a:pt x="18709" y="11362"/>
                </a:cubicBezTo>
                <a:cubicBezTo>
                  <a:pt x="20390" y="11362"/>
                  <a:pt x="22205" y="5043"/>
                  <a:pt x="20541" y="4646"/>
                </a:cubicBezTo>
                <a:cubicBezTo>
                  <a:pt x="20467" y="4630"/>
                  <a:pt x="20394" y="4622"/>
                  <a:pt x="20323" y="4622"/>
                </a:cubicBezTo>
                <a:cubicBezTo>
                  <a:pt x="19855" y="4622"/>
                  <a:pt x="19463" y="4970"/>
                  <a:pt x="19145" y="5520"/>
                </a:cubicBezTo>
                <a:cubicBezTo>
                  <a:pt x="19145" y="4575"/>
                  <a:pt x="19088" y="3657"/>
                  <a:pt x="19016" y="2966"/>
                </a:cubicBezTo>
                <a:cubicBezTo>
                  <a:pt x="18914" y="1788"/>
                  <a:pt x="18543" y="1245"/>
                  <a:pt x="18127" y="1245"/>
                </a:cubicBezTo>
                <a:cubicBezTo>
                  <a:pt x="17620" y="1245"/>
                  <a:pt x="17047" y="2052"/>
                  <a:pt x="16814" y="3504"/>
                </a:cubicBezTo>
                <a:cubicBezTo>
                  <a:pt x="16756" y="3826"/>
                  <a:pt x="16702" y="4182"/>
                  <a:pt x="16644" y="4534"/>
                </a:cubicBezTo>
                <a:cubicBezTo>
                  <a:pt x="16502" y="4080"/>
                  <a:pt x="16377" y="3772"/>
                  <a:pt x="16319" y="3657"/>
                </a:cubicBezTo>
                <a:cubicBezTo>
                  <a:pt x="16180" y="3799"/>
                  <a:pt x="15967" y="4138"/>
                  <a:pt x="15757" y="4562"/>
                </a:cubicBezTo>
                <a:cubicBezTo>
                  <a:pt x="15628" y="3955"/>
                  <a:pt x="15418" y="3545"/>
                  <a:pt x="15133" y="3545"/>
                </a:cubicBezTo>
                <a:cubicBezTo>
                  <a:pt x="14994" y="3545"/>
                  <a:pt x="14852" y="3643"/>
                  <a:pt x="14723" y="3786"/>
                </a:cubicBezTo>
                <a:cubicBezTo>
                  <a:pt x="14754" y="1766"/>
                  <a:pt x="14598" y="99"/>
                  <a:pt x="14415" y="85"/>
                </a:cubicBezTo>
                <a:cubicBezTo>
                  <a:pt x="14413" y="85"/>
                  <a:pt x="14412" y="85"/>
                  <a:pt x="14410" y="85"/>
                </a:cubicBezTo>
                <a:cubicBezTo>
                  <a:pt x="14084" y="85"/>
                  <a:pt x="13423" y="1591"/>
                  <a:pt x="12859" y="3487"/>
                </a:cubicBezTo>
                <a:cubicBezTo>
                  <a:pt x="12859" y="2710"/>
                  <a:pt x="12770" y="2199"/>
                  <a:pt x="12604" y="2199"/>
                </a:cubicBezTo>
                <a:cubicBezTo>
                  <a:pt x="12595" y="2199"/>
                  <a:pt x="12587" y="2201"/>
                  <a:pt x="12578" y="2203"/>
                </a:cubicBezTo>
                <a:cubicBezTo>
                  <a:pt x="11535" y="2488"/>
                  <a:pt x="10928" y="3518"/>
                  <a:pt x="10616" y="4775"/>
                </a:cubicBezTo>
                <a:cubicBezTo>
                  <a:pt x="10447" y="4080"/>
                  <a:pt x="10233" y="3603"/>
                  <a:pt x="10023" y="3589"/>
                </a:cubicBezTo>
                <a:cubicBezTo>
                  <a:pt x="9939" y="3589"/>
                  <a:pt x="9783" y="3911"/>
                  <a:pt x="9627" y="4406"/>
                </a:cubicBezTo>
                <a:cubicBezTo>
                  <a:pt x="9613" y="3813"/>
                  <a:pt x="9586" y="3277"/>
                  <a:pt x="9573" y="2867"/>
                </a:cubicBezTo>
                <a:cubicBezTo>
                  <a:pt x="9551" y="1846"/>
                  <a:pt x="9513" y="1513"/>
                  <a:pt x="9449" y="1513"/>
                </a:cubicBezTo>
                <a:cubicBezTo>
                  <a:pt x="9384" y="1513"/>
                  <a:pt x="9292" y="1868"/>
                  <a:pt x="9163" y="2190"/>
                </a:cubicBezTo>
                <a:cubicBezTo>
                  <a:pt x="8936" y="2725"/>
                  <a:pt x="8753" y="3220"/>
                  <a:pt x="8597" y="3687"/>
                </a:cubicBezTo>
                <a:cubicBezTo>
                  <a:pt x="8572" y="3275"/>
                  <a:pt x="8541" y="3128"/>
                  <a:pt x="8497" y="3128"/>
                </a:cubicBezTo>
                <a:cubicBezTo>
                  <a:pt x="8436" y="3128"/>
                  <a:pt x="8352" y="3404"/>
                  <a:pt x="8231" y="3657"/>
                </a:cubicBezTo>
                <a:cubicBezTo>
                  <a:pt x="8116" y="3911"/>
                  <a:pt x="8017" y="4152"/>
                  <a:pt x="7919" y="4392"/>
                </a:cubicBezTo>
                <a:cubicBezTo>
                  <a:pt x="7905" y="3813"/>
                  <a:pt x="7892" y="3277"/>
                  <a:pt x="7892" y="2867"/>
                </a:cubicBezTo>
                <a:cubicBezTo>
                  <a:pt x="7877" y="1856"/>
                  <a:pt x="7842" y="1525"/>
                  <a:pt x="7783" y="1525"/>
                </a:cubicBezTo>
                <a:cubicBezTo>
                  <a:pt x="7721" y="1525"/>
                  <a:pt x="7631" y="1881"/>
                  <a:pt x="7509" y="2203"/>
                </a:cubicBezTo>
                <a:cubicBezTo>
                  <a:pt x="7228" y="2925"/>
                  <a:pt x="7014" y="3572"/>
                  <a:pt x="6845" y="4182"/>
                </a:cubicBezTo>
                <a:cubicBezTo>
                  <a:pt x="6875" y="3714"/>
                  <a:pt x="7014" y="2586"/>
                  <a:pt x="6337" y="2444"/>
                </a:cubicBezTo>
                <a:cubicBezTo>
                  <a:pt x="6312" y="2437"/>
                  <a:pt x="6288" y="2434"/>
                  <a:pt x="6264" y="2434"/>
                </a:cubicBezTo>
                <a:cubicBezTo>
                  <a:pt x="6190" y="2434"/>
                  <a:pt x="6119" y="2465"/>
                  <a:pt x="6055" y="2528"/>
                </a:cubicBezTo>
                <a:cubicBezTo>
                  <a:pt x="5828" y="1102"/>
                  <a:pt x="5520" y="14"/>
                  <a:pt x="5266" y="1"/>
                </a:cubicBezTo>
                <a:cubicBezTo>
                  <a:pt x="5265" y="0"/>
                  <a:pt x="5264" y="0"/>
                  <a:pt x="5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1050" y="3475790"/>
            <a:ext cx="9266072" cy="973696"/>
          </a:xfrm>
          <a:custGeom>
            <a:avLst/>
            <a:gdLst/>
            <a:ahLst/>
            <a:cxnLst/>
            <a:rect l="l" t="t" r="r" b="b"/>
            <a:pathLst>
              <a:path w="63295" h="4152" extrusionOk="0">
                <a:moveTo>
                  <a:pt x="63250" y="0"/>
                </a:moveTo>
                <a:lnTo>
                  <a:pt x="0" y="990"/>
                </a:lnTo>
                <a:lnTo>
                  <a:pt x="54" y="4151"/>
                </a:lnTo>
                <a:lnTo>
                  <a:pt x="63294" y="3165"/>
                </a:lnTo>
                <a:lnTo>
                  <a:pt x="63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4375" y="3873689"/>
            <a:ext cx="9393264" cy="973700"/>
          </a:xfrm>
          <a:custGeom>
            <a:avLst/>
            <a:gdLst/>
            <a:ahLst/>
            <a:cxnLst/>
            <a:rect l="l" t="t" r="r" b="b"/>
            <a:pathLst>
              <a:path w="63282" h="4786" extrusionOk="0">
                <a:moveTo>
                  <a:pt x="63281" y="1"/>
                </a:moveTo>
                <a:lnTo>
                  <a:pt x="18187" y="665"/>
                </a:lnTo>
                <a:lnTo>
                  <a:pt x="1" y="2217"/>
                </a:lnTo>
                <a:lnTo>
                  <a:pt x="12467" y="4785"/>
                </a:lnTo>
                <a:lnTo>
                  <a:pt x="63237" y="3162"/>
                </a:lnTo>
                <a:lnTo>
                  <a:pt x="632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142504" y="3948873"/>
            <a:ext cx="1332019" cy="543103"/>
            <a:chOff x="1489988" y="1698600"/>
            <a:chExt cx="593988" cy="242186"/>
          </a:xfrm>
        </p:grpSpPr>
        <p:sp>
          <p:nvSpPr>
            <p:cNvPr id="34" name="Google Shape;34;p2"/>
            <p:cNvSpPr/>
            <p:nvPr/>
          </p:nvSpPr>
          <p:spPr>
            <a:xfrm>
              <a:off x="1850517" y="1759781"/>
              <a:ext cx="233459" cy="181005"/>
            </a:xfrm>
            <a:custGeom>
              <a:avLst/>
              <a:gdLst/>
              <a:ahLst/>
              <a:cxnLst/>
              <a:rect l="l" t="t" r="r" b="b"/>
              <a:pathLst>
                <a:path w="6903" h="5352" extrusionOk="0">
                  <a:moveTo>
                    <a:pt x="3996" y="1"/>
                  </a:moveTo>
                  <a:lnTo>
                    <a:pt x="3996" y="1"/>
                  </a:lnTo>
                  <a:cubicBezTo>
                    <a:pt x="5039" y="2047"/>
                    <a:pt x="3189" y="3952"/>
                    <a:pt x="3189" y="3952"/>
                  </a:cubicBezTo>
                  <a:cubicBezTo>
                    <a:pt x="4165" y="2668"/>
                    <a:pt x="3670" y="1255"/>
                    <a:pt x="3670" y="1254"/>
                  </a:cubicBezTo>
                  <a:lnTo>
                    <a:pt x="3670" y="1254"/>
                  </a:lnTo>
                  <a:cubicBezTo>
                    <a:pt x="3965" y="2752"/>
                    <a:pt x="1976" y="4094"/>
                    <a:pt x="1976" y="4094"/>
                  </a:cubicBezTo>
                  <a:cubicBezTo>
                    <a:pt x="3033" y="3189"/>
                    <a:pt x="2810" y="1482"/>
                    <a:pt x="2810" y="1481"/>
                  </a:cubicBezTo>
                  <a:lnTo>
                    <a:pt x="2810" y="1481"/>
                  </a:lnTo>
                  <a:cubicBezTo>
                    <a:pt x="2779" y="2695"/>
                    <a:pt x="1624" y="3474"/>
                    <a:pt x="1624" y="3474"/>
                  </a:cubicBezTo>
                  <a:cubicBezTo>
                    <a:pt x="2610" y="1905"/>
                    <a:pt x="2217" y="140"/>
                    <a:pt x="2217" y="140"/>
                  </a:cubicBezTo>
                  <a:lnTo>
                    <a:pt x="2217" y="140"/>
                  </a:lnTo>
                  <a:cubicBezTo>
                    <a:pt x="2186" y="2132"/>
                    <a:pt x="394" y="4335"/>
                    <a:pt x="1" y="4799"/>
                  </a:cubicBezTo>
                  <a:lnTo>
                    <a:pt x="6479" y="5351"/>
                  </a:lnTo>
                  <a:lnTo>
                    <a:pt x="6523" y="5351"/>
                  </a:lnTo>
                  <a:lnTo>
                    <a:pt x="6537" y="5307"/>
                  </a:lnTo>
                  <a:lnTo>
                    <a:pt x="6747" y="2823"/>
                  </a:lnTo>
                  <a:lnTo>
                    <a:pt x="6747" y="2823"/>
                  </a:lnTo>
                  <a:cubicBezTo>
                    <a:pt x="6452" y="3515"/>
                    <a:pt x="5873" y="4263"/>
                    <a:pt x="5873" y="4263"/>
                  </a:cubicBezTo>
                  <a:cubicBezTo>
                    <a:pt x="5676" y="3260"/>
                    <a:pt x="6832" y="1115"/>
                    <a:pt x="6903" y="987"/>
                  </a:cubicBezTo>
                  <a:lnTo>
                    <a:pt x="6903" y="987"/>
                  </a:lnTo>
                  <a:cubicBezTo>
                    <a:pt x="6452" y="1356"/>
                    <a:pt x="5802" y="2471"/>
                    <a:pt x="5392" y="3233"/>
                  </a:cubicBezTo>
                  <a:cubicBezTo>
                    <a:pt x="5730" y="2386"/>
                    <a:pt x="5829" y="1482"/>
                    <a:pt x="5829" y="1481"/>
                  </a:cubicBezTo>
                  <a:lnTo>
                    <a:pt x="5829" y="1481"/>
                  </a:lnTo>
                  <a:cubicBezTo>
                    <a:pt x="5575" y="2315"/>
                    <a:pt x="4856" y="3050"/>
                    <a:pt x="4856" y="3050"/>
                  </a:cubicBezTo>
                  <a:cubicBezTo>
                    <a:pt x="4955" y="1976"/>
                    <a:pt x="5676" y="679"/>
                    <a:pt x="5676" y="678"/>
                  </a:cubicBezTo>
                  <a:lnTo>
                    <a:pt x="5676" y="678"/>
                  </a:lnTo>
                  <a:cubicBezTo>
                    <a:pt x="4897" y="1285"/>
                    <a:pt x="4602" y="1932"/>
                    <a:pt x="4504" y="2257"/>
                  </a:cubicBezTo>
                  <a:cubicBezTo>
                    <a:pt x="4799" y="916"/>
                    <a:pt x="3996" y="1"/>
                    <a:pt x="39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26733" y="1744427"/>
              <a:ext cx="202548" cy="182019"/>
            </a:xfrm>
            <a:custGeom>
              <a:avLst/>
              <a:gdLst/>
              <a:ahLst/>
              <a:cxnLst/>
              <a:rect l="l" t="t" r="r" b="b"/>
              <a:pathLst>
                <a:path w="5989" h="5382" extrusionOk="0">
                  <a:moveTo>
                    <a:pt x="3166" y="1"/>
                  </a:moveTo>
                  <a:cubicBezTo>
                    <a:pt x="3166" y="1"/>
                    <a:pt x="2275" y="763"/>
                    <a:pt x="2332" y="2132"/>
                  </a:cubicBezTo>
                  <a:cubicBezTo>
                    <a:pt x="2288" y="1810"/>
                    <a:pt x="2136" y="1115"/>
                    <a:pt x="1526" y="384"/>
                  </a:cubicBezTo>
                  <a:lnTo>
                    <a:pt x="1526" y="384"/>
                  </a:lnTo>
                  <a:cubicBezTo>
                    <a:pt x="1526" y="384"/>
                    <a:pt x="1966" y="1793"/>
                    <a:pt x="1882" y="2854"/>
                  </a:cubicBezTo>
                  <a:cubicBezTo>
                    <a:pt x="1882" y="2854"/>
                    <a:pt x="1343" y="2020"/>
                    <a:pt x="1258" y="1159"/>
                  </a:cubicBezTo>
                  <a:lnTo>
                    <a:pt x="1258" y="1159"/>
                  </a:lnTo>
                  <a:cubicBezTo>
                    <a:pt x="1258" y="1160"/>
                    <a:pt x="1204" y="2078"/>
                    <a:pt x="1373" y="2952"/>
                  </a:cubicBezTo>
                  <a:cubicBezTo>
                    <a:pt x="1119" y="2149"/>
                    <a:pt x="709" y="932"/>
                    <a:pt x="370" y="509"/>
                  </a:cubicBezTo>
                  <a:lnTo>
                    <a:pt x="370" y="509"/>
                  </a:lnTo>
                  <a:cubicBezTo>
                    <a:pt x="411" y="638"/>
                    <a:pt x="1102" y="2938"/>
                    <a:pt x="780" y="3897"/>
                  </a:cubicBezTo>
                  <a:cubicBezTo>
                    <a:pt x="780" y="3897"/>
                    <a:pt x="370" y="3064"/>
                    <a:pt x="214" y="2332"/>
                  </a:cubicBezTo>
                  <a:lnTo>
                    <a:pt x="1" y="4829"/>
                  </a:lnTo>
                  <a:lnTo>
                    <a:pt x="18" y="4873"/>
                  </a:lnTo>
                  <a:lnTo>
                    <a:pt x="45" y="4873"/>
                  </a:lnTo>
                  <a:lnTo>
                    <a:pt x="5988" y="5382"/>
                  </a:lnTo>
                  <a:cubicBezTo>
                    <a:pt x="5707" y="4860"/>
                    <a:pt x="4437" y="2386"/>
                    <a:pt x="4731" y="411"/>
                  </a:cubicBezTo>
                  <a:lnTo>
                    <a:pt x="4731" y="411"/>
                  </a:lnTo>
                  <a:cubicBezTo>
                    <a:pt x="4731" y="411"/>
                    <a:pt x="4098" y="2091"/>
                    <a:pt x="4731" y="3799"/>
                  </a:cubicBezTo>
                  <a:cubicBezTo>
                    <a:pt x="4731" y="3799"/>
                    <a:pt x="3813" y="2854"/>
                    <a:pt x="3982" y="1641"/>
                  </a:cubicBezTo>
                  <a:lnTo>
                    <a:pt x="3982" y="1641"/>
                  </a:lnTo>
                  <a:cubicBezTo>
                    <a:pt x="3982" y="1641"/>
                    <a:pt x="3505" y="3291"/>
                    <a:pt x="4308" y="4351"/>
                  </a:cubicBezTo>
                  <a:cubicBezTo>
                    <a:pt x="4308" y="4351"/>
                    <a:pt x="2742" y="2711"/>
                    <a:pt x="3237" y="1285"/>
                  </a:cubicBezTo>
                  <a:lnTo>
                    <a:pt x="3237" y="1285"/>
                  </a:lnTo>
                  <a:cubicBezTo>
                    <a:pt x="3237" y="1285"/>
                    <a:pt x="2559" y="2600"/>
                    <a:pt x="3251" y="4026"/>
                  </a:cubicBezTo>
                  <a:cubicBezTo>
                    <a:pt x="3251" y="4026"/>
                    <a:pt x="1882" y="1837"/>
                    <a:pt x="3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89988" y="1698600"/>
              <a:ext cx="281247" cy="220168"/>
            </a:xfrm>
            <a:custGeom>
              <a:avLst/>
              <a:gdLst/>
              <a:ahLst/>
              <a:cxnLst/>
              <a:rect l="l" t="t" r="r" b="b"/>
              <a:pathLst>
                <a:path w="8316" h="6510" extrusionOk="0">
                  <a:moveTo>
                    <a:pt x="6621" y="0"/>
                  </a:moveTo>
                  <a:lnTo>
                    <a:pt x="6621" y="0"/>
                  </a:lnTo>
                  <a:cubicBezTo>
                    <a:pt x="6621" y="1"/>
                    <a:pt x="5293" y="2471"/>
                    <a:pt x="6198" y="4534"/>
                  </a:cubicBezTo>
                  <a:cubicBezTo>
                    <a:pt x="6198" y="4534"/>
                    <a:pt x="4758" y="3473"/>
                    <a:pt x="5154" y="1921"/>
                  </a:cubicBezTo>
                  <a:lnTo>
                    <a:pt x="5154" y="1921"/>
                  </a:lnTo>
                  <a:cubicBezTo>
                    <a:pt x="5154" y="1922"/>
                    <a:pt x="4250" y="4039"/>
                    <a:pt x="5422" y="5225"/>
                  </a:cubicBezTo>
                  <a:cubicBezTo>
                    <a:pt x="5422" y="5225"/>
                    <a:pt x="3189" y="3460"/>
                    <a:pt x="3995" y="1667"/>
                  </a:cubicBezTo>
                  <a:lnTo>
                    <a:pt x="3995" y="1667"/>
                  </a:lnTo>
                  <a:cubicBezTo>
                    <a:pt x="3995" y="1668"/>
                    <a:pt x="2965" y="3362"/>
                    <a:pt x="3826" y="4886"/>
                  </a:cubicBezTo>
                  <a:cubicBezTo>
                    <a:pt x="3826" y="4886"/>
                    <a:pt x="2105" y="2626"/>
                    <a:pt x="3968" y="58"/>
                  </a:cubicBezTo>
                  <a:lnTo>
                    <a:pt x="3968" y="58"/>
                  </a:lnTo>
                  <a:cubicBezTo>
                    <a:pt x="3968" y="58"/>
                    <a:pt x="2667" y="1315"/>
                    <a:pt x="2681" y="2880"/>
                  </a:cubicBezTo>
                  <a:cubicBezTo>
                    <a:pt x="2640" y="2501"/>
                    <a:pt x="2457" y="1752"/>
                    <a:pt x="1708" y="1074"/>
                  </a:cubicBezTo>
                  <a:lnTo>
                    <a:pt x="1708" y="1074"/>
                  </a:lnTo>
                  <a:cubicBezTo>
                    <a:pt x="1708" y="1075"/>
                    <a:pt x="2216" y="2555"/>
                    <a:pt x="2074" y="3728"/>
                  </a:cubicBezTo>
                  <a:cubicBezTo>
                    <a:pt x="2074" y="3728"/>
                    <a:pt x="1454" y="2924"/>
                    <a:pt x="1356" y="2006"/>
                  </a:cubicBezTo>
                  <a:lnTo>
                    <a:pt x="1356" y="2006"/>
                  </a:lnTo>
                  <a:cubicBezTo>
                    <a:pt x="1356" y="2006"/>
                    <a:pt x="1285" y="2996"/>
                    <a:pt x="1454" y="3883"/>
                  </a:cubicBezTo>
                  <a:cubicBezTo>
                    <a:pt x="1186" y="3080"/>
                    <a:pt x="732" y="1864"/>
                    <a:pt x="366" y="1498"/>
                  </a:cubicBezTo>
                  <a:lnTo>
                    <a:pt x="366" y="1498"/>
                  </a:lnTo>
                  <a:cubicBezTo>
                    <a:pt x="410" y="1623"/>
                    <a:pt x="1156" y="3897"/>
                    <a:pt x="790" y="4886"/>
                  </a:cubicBezTo>
                  <a:cubicBezTo>
                    <a:pt x="790" y="4886"/>
                    <a:pt x="366" y="4097"/>
                    <a:pt x="197" y="3389"/>
                  </a:cubicBezTo>
                  <a:lnTo>
                    <a:pt x="0" y="5761"/>
                  </a:lnTo>
                  <a:lnTo>
                    <a:pt x="14" y="5805"/>
                  </a:lnTo>
                  <a:lnTo>
                    <a:pt x="41" y="5805"/>
                  </a:lnTo>
                  <a:lnTo>
                    <a:pt x="8316" y="6510"/>
                  </a:lnTo>
                  <a:cubicBezTo>
                    <a:pt x="7835" y="5818"/>
                    <a:pt x="5845" y="2769"/>
                    <a:pt x="66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7107241" y="4069507"/>
            <a:ext cx="1919860" cy="334943"/>
            <a:chOff x="1525737" y="3131584"/>
            <a:chExt cx="693390" cy="120975"/>
          </a:xfrm>
        </p:grpSpPr>
        <p:sp>
          <p:nvSpPr>
            <p:cNvPr id="38" name="Google Shape;38;p2"/>
            <p:cNvSpPr/>
            <p:nvPr/>
          </p:nvSpPr>
          <p:spPr>
            <a:xfrm>
              <a:off x="1663252" y="3144977"/>
              <a:ext cx="123680" cy="100175"/>
            </a:xfrm>
            <a:custGeom>
              <a:avLst/>
              <a:gdLst/>
              <a:ahLst/>
              <a:cxnLst/>
              <a:rect l="l" t="t" r="r" b="b"/>
              <a:pathLst>
                <a:path w="3657" h="2962" extrusionOk="0">
                  <a:moveTo>
                    <a:pt x="861" y="1"/>
                  </a:moveTo>
                  <a:lnTo>
                    <a:pt x="861" y="1"/>
                  </a:lnTo>
                  <a:cubicBezTo>
                    <a:pt x="1031" y="553"/>
                    <a:pt x="821" y="1512"/>
                    <a:pt x="821" y="1512"/>
                  </a:cubicBezTo>
                  <a:cubicBezTo>
                    <a:pt x="709" y="960"/>
                    <a:pt x="1" y="113"/>
                    <a:pt x="1" y="113"/>
                  </a:cubicBezTo>
                  <a:lnTo>
                    <a:pt x="1" y="113"/>
                  </a:lnTo>
                  <a:cubicBezTo>
                    <a:pt x="340" y="607"/>
                    <a:pt x="678" y="1793"/>
                    <a:pt x="665" y="2613"/>
                  </a:cubicBezTo>
                  <a:cubicBezTo>
                    <a:pt x="665" y="2613"/>
                    <a:pt x="1271" y="2961"/>
                    <a:pt x="1885" y="2961"/>
                  </a:cubicBezTo>
                  <a:cubicBezTo>
                    <a:pt x="2275" y="2961"/>
                    <a:pt x="2669" y="2820"/>
                    <a:pt x="2911" y="2359"/>
                  </a:cubicBezTo>
                  <a:cubicBezTo>
                    <a:pt x="3657" y="919"/>
                    <a:pt x="2966" y="86"/>
                    <a:pt x="2966" y="86"/>
                  </a:cubicBezTo>
                  <a:lnTo>
                    <a:pt x="2966" y="86"/>
                  </a:lnTo>
                  <a:cubicBezTo>
                    <a:pt x="2939" y="651"/>
                    <a:pt x="2430" y="1299"/>
                    <a:pt x="2430" y="1299"/>
                  </a:cubicBezTo>
                  <a:cubicBezTo>
                    <a:pt x="2573" y="638"/>
                    <a:pt x="2373" y="130"/>
                    <a:pt x="2373" y="130"/>
                  </a:cubicBezTo>
                  <a:cubicBezTo>
                    <a:pt x="2359" y="638"/>
                    <a:pt x="1851" y="1553"/>
                    <a:pt x="1851" y="1553"/>
                  </a:cubicBezTo>
                  <a:cubicBezTo>
                    <a:pt x="2007" y="1017"/>
                    <a:pt x="1780" y="313"/>
                    <a:pt x="1780" y="313"/>
                  </a:cubicBezTo>
                  <a:cubicBezTo>
                    <a:pt x="1766" y="821"/>
                    <a:pt x="1343" y="1610"/>
                    <a:pt x="1343" y="1610"/>
                  </a:cubicBezTo>
                  <a:cubicBezTo>
                    <a:pt x="1414" y="790"/>
                    <a:pt x="862" y="1"/>
                    <a:pt x="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53553" y="3151166"/>
              <a:ext cx="119351" cy="101054"/>
            </a:xfrm>
            <a:custGeom>
              <a:avLst/>
              <a:gdLst/>
              <a:ahLst/>
              <a:cxnLst/>
              <a:rect l="l" t="t" r="r" b="b"/>
              <a:pathLst>
                <a:path w="3529" h="2988" extrusionOk="0">
                  <a:moveTo>
                    <a:pt x="902" y="1"/>
                  </a:moveTo>
                  <a:cubicBezTo>
                    <a:pt x="902" y="1"/>
                    <a:pt x="1" y="709"/>
                    <a:pt x="184" y="2234"/>
                  </a:cubicBezTo>
                  <a:cubicBezTo>
                    <a:pt x="259" y="2833"/>
                    <a:pt x="706" y="2988"/>
                    <a:pt x="1147" y="2988"/>
                  </a:cubicBezTo>
                  <a:cubicBezTo>
                    <a:pt x="1621" y="2988"/>
                    <a:pt x="2088" y="2810"/>
                    <a:pt x="2088" y="2810"/>
                  </a:cubicBezTo>
                  <a:cubicBezTo>
                    <a:pt x="2359" y="2020"/>
                    <a:pt x="3064" y="919"/>
                    <a:pt x="3528" y="482"/>
                  </a:cubicBezTo>
                  <a:lnTo>
                    <a:pt x="3528" y="482"/>
                  </a:lnTo>
                  <a:cubicBezTo>
                    <a:pt x="3528" y="482"/>
                    <a:pt x="2613" y="1200"/>
                    <a:pt x="2329" y="1726"/>
                  </a:cubicBezTo>
                  <a:cubicBezTo>
                    <a:pt x="2329" y="1726"/>
                    <a:pt x="2471" y="750"/>
                    <a:pt x="2796" y="241"/>
                  </a:cubicBezTo>
                  <a:lnTo>
                    <a:pt x="2796" y="241"/>
                  </a:lnTo>
                  <a:cubicBezTo>
                    <a:pt x="2796" y="242"/>
                    <a:pt x="2034" y="919"/>
                    <a:pt x="1821" y="1739"/>
                  </a:cubicBezTo>
                  <a:cubicBezTo>
                    <a:pt x="1821" y="1739"/>
                    <a:pt x="1722" y="906"/>
                    <a:pt x="1878" y="411"/>
                  </a:cubicBezTo>
                  <a:lnTo>
                    <a:pt x="1878" y="411"/>
                  </a:lnTo>
                  <a:cubicBezTo>
                    <a:pt x="1878" y="411"/>
                    <a:pt x="1441" y="1061"/>
                    <a:pt x="1397" y="1597"/>
                  </a:cubicBezTo>
                  <a:cubicBezTo>
                    <a:pt x="1397" y="1597"/>
                    <a:pt x="1258" y="638"/>
                    <a:pt x="1411" y="143"/>
                  </a:cubicBezTo>
                  <a:lnTo>
                    <a:pt x="1411" y="143"/>
                  </a:lnTo>
                  <a:cubicBezTo>
                    <a:pt x="1410" y="143"/>
                    <a:pt x="1072" y="594"/>
                    <a:pt x="973" y="1258"/>
                  </a:cubicBezTo>
                  <a:cubicBezTo>
                    <a:pt x="973" y="1258"/>
                    <a:pt x="733" y="567"/>
                    <a:pt x="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25737" y="3166521"/>
              <a:ext cx="113263" cy="86038"/>
            </a:xfrm>
            <a:custGeom>
              <a:avLst/>
              <a:gdLst/>
              <a:ahLst/>
              <a:cxnLst/>
              <a:rect l="l" t="t" r="r" b="b"/>
              <a:pathLst>
                <a:path w="3349" h="2544" extrusionOk="0">
                  <a:moveTo>
                    <a:pt x="2515" y="1"/>
                  </a:moveTo>
                  <a:cubicBezTo>
                    <a:pt x="2657" y="465"/>
                    <a:pt x="2403" y="1072"/>
                    <a:pt x="2403" y="1072"/>
                  </a:cubicBezTo>
                  <a:cubicBezTo>
                    <a:pt x="2332" y="509"/>
                    <a:pt x="2034" y="140"/>
                    <a:pt x="2034" y="140"/>
                  </a:cubicBezTo>
                  <a:lnTo>
                    <a:pt x="2034" y="140"/>
                  </a:lnTo>
                  <a:cubicBezTo>
                    <a:pt x="2162" y="563"/>
                    <a:pt x="1993" y="1383"/>
                    <a:pt x="1993" y="1383"/>
                  </a:cubicBezTo>
                  <a:cubicBezTo>
                    <a:pt x="1962" y="916"/>
                    <a:pt x="1570" y="394"/>
                    <a:pt x="1569" y="394"/>
                  </a:cubicBezTo>
                  <a:lnTo>
                    <a:pt x="1569" y="394"/>
                  </a:lnTo>
                  <a:cubicBezTo>
                    <a:pt x="1708" y="817"/>
                    <a:pt x="1569" y="1526"/>
                    <a:pt x="1569" y="1526"/>
                  </a:cubicBezTo>
                  <a:cubicBezTo>
                    <a:pt x="1400" y="848"/>
                    <a:pt x="709" y="309"/>
                    <a:pt x="709" y="309"/>
                  </a:cubicBezTo>
                  <a:lnTo>
                    <a:pt x="709" y="309"/>
                  </a:lnTo>
                  <a:cubicBezTo>
                    <a:pt x="1004" y="719"/>
                    <a:pt x="1088" y="1526"/>
                    <a:pt x="1088" y="1526"/>
                  </a:cubicBezTo>
                  <a:cubicBezTo>
                    <a:pt x="848" y="1102"/>
                    <a:pt x="1" y="550"/>
                    <a:pt x="1" y="550"/>
                  </a:cubicBezTo>
                  <a:lnTo>
                    <a:pt x="1" y="550"/>
                  </a:lnTo>
                  <a:cubicBezTo>
                    <a:pt x="424" y="889"/>
                    <a:pt x="1048" y="1780"/>
                    <a:pt x="1271" y="2441"/>
                  </a:cubicBezTo>
                  <a:cubicBezTo>
                    <a:pt x="1271" y="2441"/>
                    <a:pt x="1631" y="2543"/>
                    <a:pt x="2034" y="2543"/>
                  </a:cubicBezTo>
                  <a:cubicBezTo>
                    <a:pt x="2491" y="2543"/>
                    <a:pt x="3003" y="2411"/>
                    <a:pt x="3108" y="1848"/>
                  </a:cubicBezTo>
                  <a:cubicBezTo>
                    <a:pt x="3348" y="550"/>
                    <a:pt x="2515" y="1"/>
                    <a:pt x="2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10322" y="3160805"/>
              <a:ext cx="99262" cy="85768"/>
            </a:xfrm>
            <a:custGeom>
              <a:avLst/>
              <a:gdLst/>
              <a:ahLst/>
              <a:cxnLst/>
              <a:rect l="l" t="t" r="r" b="b"/>
              <a:pathLst>
                <a:path w="2935" h="2536" extrusionOk="0">
                  <a:moveTo>
                    <a:pt x="2243" y="0"/>
                  </a:moveTo>
                  <a:cubicBezTo>
                    <a:pt x="2243" y="1"/>
                    <a:pt x="1793" y="692"/>
                    <a:pt x="1833" y="1383"/>
                  </a:cubicBezTo>
                  <a:cubicBezTo>
                    <a:pt x="1833" y="1383"/>
                    <a:pt x="1512" y="732"/>
                    <a:pt x="1512" y="309"/>
                  </a:cubicBezTo>
                  <a:cubicBezTo>
                    <a:pt x="1512" y="309"/>
                    <a:pt x="1312" y="902"/>
                    <a:pt x="1427" y="1356"/>
                  </a:cubicBezTo>
                  <a:cubicBezTo>
                    <a:pt x="1427" y="1356"/>
                    <a:pt x="1044" y="607"/>
                    <a:pt x="1044" y="170"/>
                  </a:cubicBezTo>
                  <a:cubicBezTo>
                    <a:pt x="1044" y="170"/>
                    <a:pt x="874" y="593"/>
                    <a:pt x="973" y="1156"/>
                  </a:cubicBezTo>
                  <a:cubicBezTo>
                    <a:pt x="973" y="1156"/>
                    <a:pt x="580" y="634"/>
                    <a:pt x="563" y="153"/>
                  </a:cubicBezTo>
                  <a:lnTo>
                    <a:pt x="563" y="153"/>
                  </a:lnTo>
                  <a:cubicBezTo>
                    <a:pt x="563" y="153"/>
                    <a:pt x="0" y="875"/>
                    <a:pt x="580" y="2061"/>
                  </a:cubicBezTo>
                  <a:cubicBezTo>
                    <a:pt x="754" y="2421"/>
                    <a:pt x="1037" y="2535"/>
                    <a:pt x="1326" y="2535"/>
                  </a:cubicBezTo>
                  <a:cubicBezTo>
                    <a:pt x="1832" y="2535"/>
                    <a:pt x="2359" y="2186"/>
                    <a:pt x="2359" y="2186"/>
                  </a:cubicBezTo>
                  <a:cubicBezTo>
                    <a:pt x="2372" y="1508"/>
                    <a:pt x="2653" y="509"/>
                    <a:pt x="2935" y="68"/>
                  </a:cubicBezTo>
                  <a:lnTo>
                    <a:pt x="2935" y="68"/>
                  </a:lnTo>
                  <a:cubicBezTo>
                    <a:pt x="2934" y="68"/>
                    <a:pt x="2359" y="804"/>
                    <a:pt x="2257" y="1271"/>
                  </a:cubicBezTo>
                  <a:cubicBezTo>
                    <a:pt x="2257" y="1271"/>
                    <a:pt x="2105" y="478"/>
                    <a:pt x="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92176" y="3160805"/>
              <a:ext cx="112249" cy="84651"/>
            </a:xfrm>
            <a:custGeom>
              <a:avLst/>
              <a:gdLst/>
              <a:ahLst/>
              <a:cxnLst/>
              <a:rect l="l" t="t" r="r" b="b"/>
              <a:pathLst>
                <a:path w="3319" h="2503" extrusionOk="0">
                  <a:moveTo>
                    <a:pt x="2556" y="0"/>
                  </a:moveTo>
                  <a:lnTo>
                    <a:pt x="2556" y="0"/>
                  </a:lnTo>
                  <a:cubicBezTo>
                    <a:pt x="2640" y="465"/>
                    <a:pt x="2332" y="1058"/>
                    <a:pt x="2332" y="1058"/>
                  </a:cubicBezTo>
                  <a:cubicBezTo>
                    <a:pt x="2319" y="492"/>
                    <a:pt x="2048" y="99"/>
                    <a:pt x="2047" y="99"/>
                  </a:cubicBezTo>
                  <a:lnTo>
                    <a:pt x="2047" y="99"/>
                  </a:lnTo>
                  <a:cubicBezTo>
                    <a:pt x="2149" y="522"/>
                    <a:pt x="1895" y="1339"/>
                    <a:pt x="1895" y="1339"/>
                  </a:cubicBezTo>
                  <a:cubicBezTo>
                    <a:pt x="1909" y="875"/>
                    <a:pt x="1583" y="322"/>
                    <a:pt x="1583" y="322"/>
                  </a:cubicBezTo>
                  <a:lnTo>
                    <a:pt x="1583" y="322"/>
                  </a:lnTo>
                  <a:cubicBezTo>
                    <a:pt x="1668" y="746"/>
                    <a:pt x="1454" y="1454"/>
                    <a:pt x="1454" y="1454"/>
                  </a:cubicBezTo>
                  <a:cubicBezTo>
                    <a:pt x="1356" y="763"/>
                    <a:pt x="723" y="184"/>
                    <a:pt x="723" y="183"/>
                  </a:cubicBezTo>
                  <a:lnTo>
                    <a:pt x="723" y="183"/>
                  </a:lnTo>
                  <a:cubicBezTo>
                    <a:pt x="977" y="607"/>
                    <a:pt x="977" y="1424"/>
                    <a:pt x="977" y="1424"/>
                  </a:cubicBezTo>
                  <a:cubicBezTo>
                    <a:pt x="777" y="987"/>
                    <a:pt x="1" y="367"/>
                    <a:pt x="1" y="366"/>
                  </a:cubicBezTo>
                  <a:lnTo>
                    <a:pt x="1" y="366"/>
                  </a:lnTo>
                  <a:cubicBezTo>
                    <a:pt x="384" y="746"/>
                    <a:pt x="919" y="1678"/>
                    <a:pt x="1075" y="2342"/>
                  </a:cubicBezTo>
                  <a:cubicBezTo>
                    <a:pt x="1075" y="2342"/>
                    <a:pt x="1513" y="2502"/>
                    <a:pt x="1971" y="2502"/>
                  </a:cubicBezTo>
                  <a:cubicBezTo>
                    <a:pt x="2384" y="2502"/>
                    <a:pt x="2813" y="2372"/>
                    <a:pt x="2952" y="1878"/>
                  </a:cubicBezTo>
                  <a:cubicBezTo>
                    <a:pt x="3318" y="594"/>
                    <a:pt x="2556" y="1"/>
                    <a:pt x="2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71046" y="3159757"/>
              <a:ext cx="101223" cy="83907"/>
            </a:xfrm>
            <a:custGeom>
              <a:avLst/>
              <a:gdLst/>
              <a:ahLst/>
              <a:cxnLst/>
              <a:rect l="l" t="t" r="r" b="b"/>
              <a:pathLst>
                <a:path w="2993" h="2481" extrusionOk="0">
                  <a:moveTo>
                    <a:pt x="2314" y="1"/>
                  </a:moveTo>
                  <a:cubicBezTo>
                    <a:pt x="2314" y="1"/>
                    <a:pt x="1793" y="665"/>
                    <a:pt x="1766" y="1356"/>
                  </a:cubicBezTo>
                  <a:cubicBezTo>
                    <a:pt x="1766" y="1356"/>
                    <a:pt x="1511" y="692"/>
                    <a:pt x="1552" y="255"/>
                  </a:cubicBezTo>
                  <a:lnTo>
                    <a:pt x="1552" y="255"/>
                  </a:lnTo>
                  <a:cubicBezTo>
                    <a:pt x="1552" y="255"/>
                    <a:pt x="1298" y="848"/>
                    <a:pt x="1369" y="1302"/>
                  </a:cubicBezTo>
                  <a:cubicBezTo>
                    <a:pt x="1369" y="1302"/>
                    <a:pt x="1057" y="523"/>
                    <a:pt x="1101" y="86"/>
                  </a:cubicBezTo>
                  <a:lnTo>
                    <a:pt x="1101" y="86"/>
                  </a:lnTo>
                  <a:cubicBezTo>
                    <a:pt x="1101" y="86"/>
                    <a:pt x="888" y="509"/>
                    <a:pt x="946" y="1075"/>
                  </a:cubicBezTo>
                  <a:cubicBezTo>
                    <a:pt x="946" y="1075"/>
                    <a:pt x="593" y="523"/>
                    <a:pt x="634" y="45"/>
                  </a:cubicBezTo>
                  <a:lnTo>
                    <a:pt x="634" y="45"/>
                  </a:lnTo>
                  <a:cubicBezTo>
                    <a:pt x="634" y="45"/>
                    <a:pt x="0" y="723"/>
                    <a:pt x="451" y="1963"/>
                  </a:cubicBezTo>
                  <a:cubicBezTo>
                    <a:pt x="603" y="2361"/>
                    <a:pt x="912" y="2481"/>
                    <a:pt x="1230" y="2481"/>
                  </a:cubicBezTo>
                  <a:cubicBezTo>
                    <a:pt x="1713" y="2481"/>
                    <a:pt x="2216" y="2203"/>
                    <a:pt x="2216" y="2203"/>
                  </a:cubicBezTo>
                  <a:cubicBezTo>
                    <a:pt x="2287" y="1526"/>
                    <a:pt x="2680" y="540"/>
                    <a:pt x="2992" y="116"/>
                  </a:cubicBezTo>
                  <a:lnTo>
                    <a:pt x="2992" y="116"/>
                  </a:lnTo>
                  <a:cubicBezTo>
                    <a:pt x="2992" y="116"/>
                    <a:pt x="2342" y="821"/>
                    <a:pt x="2203" y="1272"/>
                  </a:cubicBezTo>
                  <a:cubicBezTo>
                    <a:pt x="2203" y="1272"/>
                    <a:pt x="2131" y="469"/>
                    <a:pt x="2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910109" y="3131584"/>
              <a:ext cx="123815" cy="100141"/>
            </a:xfrm>
            <a:custGeom>
              <a:avLst/>
              <a:gdLst/>
              <a:ahLst/>
              <a:cxnLst/>
              <a:rect l="l" t="t" r="r" b="b"/>
              <a:pathLst>
                <a:path w="3661" h="2961" extrusionOk="0">
                  <a:moveTo>
                    <a:pt x="865" y="0"/>
                  </a:moveTo>
                  <a:lnTo>
                    <a:pt x="865" y="0"/>
                  </a:lnTo>
                  <a:cubicBezTo>
                    <a:pt x="1034" y="539"/>
                    <a:pt x="807" y="1512"/>
                    <a:pt x="807" y="1512"/>
                  </a:cubicBezTo>
                  <a:cubicBezTo>
                    <a:pt x="709" y="963"/>
                    <a:pt x="1" y="102"/>
                    <a:pt x="1" y="102"/>
                  </a:cubicBezTo>
                  <a:lnTo>
                    <a:pt x="1" y="102"/>
                  </a:lnTo>
                  <a:cubicBezTo>
                    <a:pt x="326" y="610"/>
                    <a:pt x="678" y="1796"/>
                    <a:pt x="665" y="2613"/>
                  </a:cubicBezTo>
                  <a:cubicBezTo>
                    <a:pt x="665" y="2613"/>
                    <a:pt x="1271" y="2961"/>
                    <a:pt x="1882" y="2961"/>
                  </a:cubicBezTo>
                  <a:cubicBezTo>
                    <a:pt x="2270" y="2961"/>
                    <a:pt x="2661" y="2820"/>
                    <a:pt x="2898" y="2359"/>
                  </a:cubicBezTo>
                  <a:cubicBezTo>
                    <a:pt x="3660" y="905"/>
                    <a:pt x="2952" y="72"/>
                    <a:pt x="2952" y="72"/>
                  </a:cubicBezTo>
                  <a:lnTo>
                    <a:pt x="2952" y="72"/>
                  </a:lnTo>
                  <a:cubicBezTo>
                    <a:pt x="2938" y="651"/>
                    <a:pt x="2430" y="1288"/>
                    <a:pt x="2430" y="1288"/>
                  </a:cubicBezTo>
                  <a:cubicBezTo>
                    <a:pt x="2559" y="624"/>
                    <a:pt x="2373" y="129"/>
                    <a:pt x="2373" y="129"/>
                  </a:cubicBezTo>
                  <a:cubicBezTo>
                    <a:pt x="2359" y="637"/>
                    <a:pt x="1851" y="1556"/>
                    <a:pt x="1851" y="1556"/>
                  </a:cubicBezTo>
                  <a:cubicBezTo>
                    <a:pt x="2007" y="1017"/>
                    <a:pt x="1780" y="312"/>
                    <a:pt x="1780" y="312"/>
                  </a:cubicBezTo>
                  <a:cubicBezTo>
                    <a:pt x="1766" y="820"/>
                    <a:pt x="1342" y="1610"/>
                    <a:pt x="1342" y="1610"/>
                  </a:cubicBezTo>
                  <a:cubicBezTo>
                    <a:pt x="1414" y="793"/>
                    <a:pt x="865" y="1"/>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000411" y="3137875"/>
              <a:ext cx="118877" cy="100817"/>
            </a:xfrm>
            <a:custGeom>
              <a:avLst/>
              <a:gdLst/>
              <a:ahLst/>
              <a:cxnLst/>
              <a:rect l="l" t="t" r="r" b="b"/>
              <a:pathLst>
                <a:path w="3515" h="2981" extrusionOk="0">
                  <a:moveTo>
                    <a:pt x="905" y="1"/>
                  </a:moveTo>
                  <a:cubicBezTo>
                    <a:pt x="905" y="1"/>
                    <a:pt x="1" y="706"/>
                    <a:pt x="184" y="2230"/>
                  </a:cubicBezTo>
                  <a:cubicBezTo>
                    <a:pt x="258" y="2825"/>
                    <a:pt x="698" y="2981"/>
                    <a:pt x="1137" y="2981"/>
                  </a:cubicBezTo>
                  <a:cubicBezTo>
                    <a:pt x="1615" y="2981"/>
                    <a:pt x="2091" y="2796"/>
                    <a:pt x="2091" y="2796"/>
                  </a:cubicBezTo>
                  <a:cubicBezTo>
                    <a:pt x="2359" y="2003"/>
                    <a:pt x="3050" y="916"/>
                    <a:pt x="3515" y="479"/>
                  </a:cubicBezTo>
                  <a:lnTo>
                    <a:pt x="3515" y="479"/>
                  </a:lnTo>
                  <a:cubicBezTo>
                    <a:pt x="3514" y="479"/>
                    <a:pt x="2613" y="1200"/>
                    <a:pt x="2329" y="1709"/>
                  </a:cubicBezTo>
                  <a:cubicBezTo>
                    <a:pt x="2329" y="1709"/>
                    <a:pt x="2457" y="746"/>
                    <a:pt x="2796" y="238"/>
                  </a:cubicBezTo>
                  <a:lnTo>
                    <a:pt x="2796" y="238"/>
                  </a:lnTo>
                  <a:cubicBezTo>
                    <a:pt x="2796" y="238"/>
                    <a:pt x="2034" y="916"/>
                    <a:pt x="1820" y="1736"/>
                  </a:cubicBezTo>
                  <a:cubicBezTo>
                    <a:pt x="1820" y="1736"/>
                    <a:pt x="1709" y="902"/>
                    <a:pt x="1878" y="407"/>
                  </a:cubicBezTo>
                  <a:lnTo>
                    <a:pt x="1878" y="407"/>
                  </a:lnTo>
                  <a:cubicBezTo>
                    <a:pt x="1878" y="408"/>
                    <a:pt x="1441" y="1044"/>
                    <a:pt x="1383" y="1593"/>
                  </a:cubicBezTo>
                  <a:cubicBezTo>
                    <a:pt x="1383" y="1593"/>
                    <a:pt x="1244" y="634"/>
                    <a:pt x="1414" y="140"/>
                  </a:cubicBezTo>
                  <a:lnTo>
                    <a:pt x="1414" y="140"/>
                  </a:lnTo>
                  <a:cubicBezTo>
                    <a:pt x="1414" y="140"/>
                    <a:pt x="1075" y="594"/>
                    <a:pt x="973" y="1254"/>
                  </a:cubicBezTo>
                  <a:cubicBezTo>
                    <a:pt x="973" y="1254"/>
                    <a:pt x="736" y="563"/>
                    <a:pt x="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72594" y="3153128"/>
              <a:ext cx="113263" cy="86106"/>
            </a:xfrm>
            <a:custGeom>
              <a:avLst/>
              <a:gdLst/>
              <a:ahLst/>
              <a:cxnLst/>
              <a:rect l="l" t="t" r="r" b="b"/>
              <a:pathLst>
                <a:path w="3349" h="2546" extrusionOk="0">
                  <a:moveTo>
                    <a:pt x="2515" y="0"/>
                  </a:moveTo>
                  <a:cubicBezTo>
                    <a:pt x="2657" y="465"/>
                    <a:pt x="2403" y="1075"/>
                    <a:pt x="2403" y="1075"/>
                  </a:cubicBezTo>
                  <a:cubicBezTo>
                    <a:pt x="2332" y="509"/>
                    <a:pt x="2020" y="143"/>
                    <a:pt x="2020" y="143"/>
                  </a:cubicBezTo>
                  <a:lnTo>
                    <a:pt x="2020" y="143"/>
                  </a:lnTo>
                  <a:cubicBezTo>
                    <a:pt x="2162" y="549"/>
                    <a:pt x="1979" y="1383"/>
                    <a:pt x="1979" y="1383"/>
                  </a:cubicBezTo>
                  <a:cubicBezTo>
                    <a:pt x="1966" y="919"/>
                    <a:pt x="1569" y="397"/>
                    <a:pt x="1569" y="397"/>
                  </a:cubicBezTo>
                  <a:lnTo>
                    <a:pt x="1569" y="397"/>
                  </a:lnTo>
                  <a:cubicBezTo>
                    <a:pt x="1695" y="803"/>
                    <a:pt x="1569" y="1525"/>
                    <a:pt x="1569" y="1525"/>
                  </a:cubicBezTo>
                  <a:cubicBezTo>
                    <a:pt x="1400" y="848"/>
                    <a:pt x="709" y="295"/>
                    <a:pt x="709" y="295"/>
                  </a:cubicBezTo>
                  <a:lnTo>
                    <a:pt x="709" y="295"/>
                  </a:lnTo>
                  <a:cubicBezTo>
                    <a:pt x="990" y="719"/>
                    <a:pt x="1088" y="1525"/>
                    <a:pt x="1088" y="1525"/>
                  </a:cubicBezTo>
                  <a:cubicBezTo>
                    <a:pt x="834" y="1102"/>
                    <a:pt x="1" y="550"/>
                    <a:pt x="0" y="549"/>
                  </a:cubicBezTo>
                  <a:lnTo>
                    <a:pt x="0" y="549"/>
                  </a:lnTo>
                  <a:cubicBezTo>
                    <a:pt x="424" y="888"/>
                    <a:pt x="1047" y="1779"/>
                    <a:pt x="1271" y="2444"/>
                  </a:cubicBezTo>
                  <a:cubicBezTo>
                    <a:pt x="1271" y="2444"/>
                    <a:pt x="1630" y="2545"/>
                    <a:pt x="2032" y="2545"/>
                  </a:cubicBezTo>
                  <a:cubicBezTo>
                    <a:pt x="2489" y="2545"/>
                    <a:pt x="3003" y="2413"/>
                    <a:pt x="3108" y="1851"/>
                  </a:cubicBezTo>
                  <a:cubicBezTo>
                    <a:pt x="3348" y="549"/>
                    <a:pt x="2515" y="0"/>
                    <a:pt x="2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180" y="3147378"/>
              <a:ext cx="98788" cy="85632"/>
            </a:xfrm>
            <a:custGeom>
              <a:avLst/>
              <a:gdLst/>
              <a:ahLst/>
              <a:cxnLst/>
              <a:rect l="l" t="t" r="r" b="b"/>
              <a:pathLst>
                <a:path w="2921" h="2532" extrusionOk="0">
                  <a:moveTo>
                    <a:pt x="2243" y="1"/>
                  </a:moveTo>
                  <a:cubicBezTo>
                    <a:pt x="2243" y="1"/>
                    <a:pt x="1793" y="692"/>
                    <a:pt x="1837" y="1383"/>
                  </a:cubicBezTo>
                  <a:cubicBezTo>
                    <a:pt x="1837" y="1383"/>
                    <a:pt x="1511" y="736"/>
                    <a:pt x="1511" y="313"/>
                  </a:cubicBezTo>
                  <a:cubicBezTo>
                    <a:pt x="1511" y="313"/>
                    <a:pt x="1311" y="906"/>
                    <a:pt x="1427" y="1343"/>
                  </a:cubicBezTo>
                  <a:cubicBezTo>
                    <a:pt x="1427" y="1343"/>
                    <a:pt x="1030" y="594"/>
                    <a:pt x="1030" y="170"/>
                  </a:cubicBezTo>
                  <a:cubicBezTo>
                    <a:pt x="1030" y="170"/>
                    <a:pt x="874" y="594"/>
                    <a:pt x="973" y="1143"/>
                  </a:cubicBezTo>
                  <a:cubicBezTo>
                    <a:pt x="973" y="1143"/>
                    <a:pt x="580" y="621"/>
                    <a:pt x="566" y="143"/>
                  </a:cubicBezTo>
                  <a:lnTo>
                    <a:pt x="566" y="143"/>
                  </a:lnTo>
                  <a:cubicBezTo>
                    <a:pt x="566" y="143"/>
                    <a:pt x="0" y="875"/>
                    <a:pt x="580" y="2061"/>
                  </a:cubicBezTo>
                  <a:cubicBezTo>
                    <a:pt x="754" y="2418"/>
                    <a:pt x="1039" y="2531"/>
                    <a:pt x="1330" y="2531"/>
                  </a:cubicBezTo>
                  <a:cubicBezTo>
                    <a:pt x="1835" y="2531"/>
                    <a:pt x="2359" y="2190"/>
                    <a:pt x="2359" y="2190"/>
                  </a:cubicBezTo>
                  <a:cubicBezTo>
                    <a:pt x="2359" y="1512"/>
                    <a:pt x="2653" y="509"/>
                    <a:pt x="2921" y="72"/>
                  </a:cubicBezTo>
                  <a:lnTo>
                    <a:pt x="2921" y="72"/>
                  </a:lnTo>
                  <a:cubicBezTo>
                    <a:pt x="2921" y="72"/>
                    <a:pt x="2345" y="804"/>
                    <a:pt x="2260" y="1272"/>
                  </a:cubicBezTo>
                  <a:cubicBezTo>
                    <a:pt x="2260" y="1272"/>
                    <a:pt x="2104" y="465"/>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39034" y="3146939"/>
              <a:ext cx="112350" cy="85159"/>
            </a:xfrm>
            <a:custGeom>
              <a:avLst/>
              <a:gdLst/>
              <a:ahLst/>
              <a:cxnLst/>
              <a:rect l="l" t="t" r="r" b="b"/>
              <a:pathLst>
                <a:path w="3322" h="2518" extrusionOk="0">
                  <a:moveTo>
                    <a:pt x="2542" y="0"/>
                  </a:moveTo>
                  <a:lnTo>
                    <a:pt x="2542" y="0"/>
                  </a:lnTo>
                  <a:cubicBezTo>
                    <a:pt x="2644" y="478"/>
                    <a:pt x="2332" y="1071"/>
                    <a:pt x="2332" y="1071"/>
                  </a:cubicBezTo>
                  <a:cubicBezTo>
                    <a:pt x="2318" y="509"/>
                    <a:pt x="2051" y="112"/>
                    <a:pt x="2051" y="112"/>
                  </a:cubicBezTo>
                  <a:lnTo>
                    <a:pt x="2051" y="112"/>
                  </a:lnTo>
                  <a:cubicBezTo>
                    <a:pt x="2149" y="536"/>
                    <a:pt x="1881" y="1356"/>
                    <a:pt x="1881" y="1356"/>
                  </a:cubicBezTo>
                  <a:cubicBezTo>
                    <a:pt x="1908" y="888"/>
                    <a:pt x="1570" y="339"/>
                    <a:pt x="1570" y="339"/>
                  </a:cubicBezTo>
                  <a:lnTo>
                    <a:pt x="1570" y="339"/>
                  </a:lnTo>
                  <a:cubicBezTo>
                    <a:pt x="1668" y="763"/>
                    <a:pt x="1458" y="1468"/>
                    <a:pt x="1458" y="1468"/>
                  </a:cubicBezTo>
                  <a:cubicBezTo>
                    <a:pt x="1356" y="776"/>
                    <a:pt x="723" y="184"/>
                    <a:pt x="722" y="183"/>
                  </a:cubicBezTo>
                  <a:lnTo>
                    <a:pt x="722" y="183"/>
                  </a:lnTo>
                  <a:cubicBezTo>
                    <a:pt x="977" y="621"/>
                    <a:pt x="977" y="1441"/>
                    <a:pt x="977" y="1441"/>
                  </a:cubicBezTo>
                  <a:cubicBezTo>
                    <a:pt x="780" y="1003"/>
                    <a:pt x="1" y="380"/>
                    <a:pt x="1" y="380"/>
                  </a:cubicBezTo>
                  <a:lnTo>
                    <a:pt x="1" y="380"/>
                  </a:lnTo>
                  <a:cubicBezTo>
                    <a:pt x="384" y="763"/>
                    <a:pt x="905" y="1695"/>
                    <a:pt x="1075" y="2359"/>
                  </a:cubicBezTo>
                  <a:cubicBezTo>
                    <a:pt x="1075" y="2359"/>
                    <a:pt x="1510" y="2517"/>
                    <a:pt x="1967" y="2517"/>
                  </a:cubicBezTo>
                  <a:cubicBezTo>
                    <a:pt x="2381" y="2517"/>
                    <a:pt x="2812" y="2387"/>
                    <a:pt x="2952" y="1891"/>
                  </a:cubicBezTo>
                  <a:cubicBezTo>
                    <a:pt x="3321" y="607"/>
                    <a:pt x="2542" y="1"/>
                    <a:pt x="2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17430" y="3146465"/>
              <a:ext cx="101697" cy="83806"/>
            </a:xfrm>
            <a:custGeom>
              <a:avLst/>
              <a:gdLst/>
              <a:ahLst/>
              <a:cxnLst/>
              <a:rect l="l" t="t" r="r" b="b"/>
              <a:pathLst>
                <a:path w="3007" h="2478" extrusionOk="0">
                  <a:moveTo>
                    <a:pt x="2328" y="1"/>
                  </a:moveTo>
                  <a:cubicBezTo>
                    <a:pt x="2328" y="1"/>
                    <a:pt x="1806" y="662"/>
                    <a:pt x="1779" y="1356"/>
                  </a:cubicBezTo>
                  <a:cubicBezTo>
                    <a:pt x="1779" y="1356"/>
                    <a:pt x="1525" y="679"/>
                    <a:pt x="1566" y="255"/>
                  </a:cubicBezTo>
                  <a:lnTo>
                    <a:pt x="1566" y="255"/>
                  </a:lnTo>
                  <a:cubicBezTo>
                    <a:pt x="1566" y="255"/>
                    <a:pt x="1312" y="831"/>
                    <a:pt x="1383" y="1299"/>
                  </a:cubicBezTo>
                  <a:cubicBezTo>
                    <a:pt x="1383" y="1299"/>
                    <a:pt x="1071" y="523"/>
                    <a:pt x="1115" y="86"/>
                  </a:cubicBezTo>
                  <a:lnTo>
                    <a:pt x="1115" y="86"/>
                  </a:lnTo>
                  <a:cubicBezTo>
                    <a:pt x="1115" y="86"/>
                    <a:pt x="902" y="509"/>
                    <a:pt x="946" y="1058"/>
                  </a:cubicBezTo>
                  <a:cubicBezTo>
                    <a:pt x="946" y="1058"/>
                    <a:pt x="607" y="523"/>
                    <a:pt x="648" y="42"/>
                  </a:cubicBezTo>
                  <a:lnTo>
                    <a:pt x="648" y="42"/>
                  </a:lnTo>
                  <a:cubicBezTo>
                    <a:pt x="648" y="42"/>
                    <a:pt x="0" y="719"/>
                    <a:pt x="465" y="1949"/>
                  </a:cubicBezTo>
                  <a:cubicBezTo>
                    <a:pt x="618" y="2356"/>
                    <a:pt x="929" y="2478"/>
                    <a:pt x="1247" y="2478"/>
                  </a:cubicBezTo>
                  <a:cubicBezTo>
                    <a:pt x="1724" y="2478"/>
                    <a:pt x="2216" y="2203"/>
                    <a:pt x="2216" y="2203"/>
                  </a:cubicBezTo>
                  <a:cubicBezTo>
                    <a:pt x="2301" y="1509"/>
                    <a:pt x="2681" y="536"/>
                    <a:pt x="3006" y="113"/>
                  </a:cubicBezTo>
                  <a:lnTo>
                    <a:pt x="3006" y="113"/>
                  </a:lnTo>
                  <a:cubicBezTo>
                    <a:pt x="3006" y="113"/>
                    <a:pt x="2359" y="818"/>
                    <a:pt x="2216" y="1272"/>
                  </a:cubicBezTo>
                  <a:cubicBezTo>
                    <a:pt x="2216" y="1272"/>
                    <a:pt x="2145" y="465"/>
                    <a:pt x="2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0" y="4325400"/>
            <a:ext cx="9144000" cy="81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5750" y="4668325"/>
            <a:ext cx="9335498" cy="334895"/>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flipH="1">
            <a:off x="1004720" y="471825"/>
            <a:ext cx="1076056" cy="352826"/>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2"/>
          <p:cNvGrpSpPr/>
          <p:nvPr/>
        </p:nvGrpSpPr>
        <p:grpSpPr>
          <a:xfrm>
            <a:off x="4296507" y="3992224"/>
            <a:ext cx="2651456" cy="462608"/>
            <a:chOff x="1525737" y="3131584"/>
            <a:chExt cx="693390" cy="120975"/>
          </a:xfrm>
        </p:grpSpPr>
        <p:sp>
          <p:nvSpPr>
            <p:cNvPr id="54" name="Google Shape;54;p2"/>
            <p:cNvSpPr/>
            <p:nvPr/>
          </p:nvSpPr>
          <p:spPr>
            <a:xfrm>
              <a:off x="1663252" y="3144977"/>
              <a:ext cx="123680" cy="100175"/>
            </a:xfrm>
            <a:custGeom>
              <a:avLst/>
              <a:gdLst/>
              <a:ahLst/>
              <a:cxnLst/>
              <a:rect l="l" t="t" r="r" b="b"/>
              <a:pathLst>
                <a:path w="3657" h="2962" extrusionOk="0">
                  <a:moveTo>
                    <a:pt x="861" y="1"/>
                  </a:moveTo>
                  <a:lnTo>
                    <a:pt x="861" y="1"/>
                  </a:lnTo>
                  <a:cubicBezTo>
                    <a:pt x="1031" y="553"/>
                    <a:pt x="821" y="1512"/>
                    <a:pt x="821" y="1512"/>
                  </a:cubicBezTo>
                  <a:cubicBezTo>
                    <a:pt x="709" y="960"/>
                    <a:pt x="1" y="113"/>
                    <a:pt x="1" y="113"/>
                  </a:cubicBezTo>
                  <a:lnTo>
                    <a:pt x="1" y="113"/>
                  </a:lnTo>
                  <a:cubicBezTo>
                    <a:pt x="340" y="607"/>
                    <a:pt x="678" y="1793"/>
                    <a:pt x="665" y="2613"/>
                  </a:cubicBezTo>
                  <a:cubicBezTo>
                    <a:pt x="665" y="2613"/>
                    <a:pt x="1271" y="2961"/>
                    <a:pt x="1885" y="2961"/>
                  </a:cubicBezTo>
                  <a:cubicBezTo>
                    <a:pt x="2275" y="2961"/>
                    <a:pt x="2669" y="2820"/>
                    <a:pt x="2911" y="2359"/>
                  </a:cubicBezTo>
                  <a:cubicBezTo>
                    <a:pt x="3657" y="919"/>
                    <a:pt x="2966" y="86"/>
                    <a:pt x="2966" y="86"/>
                  </a:cubicBezTo>
                  <a:lnTo>
                    <a:pt x="2966" y="86"/>
                  </a:lnTo>
                  <a:cubicBezTo>
                    <a:pt x="2939" y="651"/>
                    <a:pt x="2430" y="1299"/>
                    <a:pt x="2430" y="1299"/>
                  </a:cubicBezTo>
                  <a:cubicBezTo>
                    <a:pt x="2573" y="638"/>
                    <a:pt x="2373" y="130"/>
                    <a:pt x="2373" y="130"/>
                  </a:cubicBezTo>
                  <a:cubicBezTo>
                    <a:pt x="2359" y="638"/>
                    <a:pt x="1851" y="1553"/>
                    <a:pt x="1851" y="1553"/>
                  </a:cubicBezTo>
                  <a:cubicBezTo>
                    <a:pt x="2007" y="1017"/>
                    <a:pt x="1780" y="313"/>
                    <a:pt x="1780" y="313"/>
                  </a:cubicBezTo>
                  <a:cubicBezTo>
                    <a:pt x="1766" y="821"/>
                    <a:pt x="1343" y="1610"/>
                    <a:pt x="1343" y="1610"/>
                  </a:cubicBezTo>
                  <a:cubicBezTo>
                    <a:pt x="1414" y="790"/>
                    <a:pt x="862" y="1"/>
                    <a:pt x="861"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753553" y="3151166"/>
              <a:ext cx="119351" cy="101054"/>
            </a:xfrm>
            <a:custGeom>
              <a:avLst/>
              <a:gdLst/>
              <a:ahLst/>
              <a:cxnLst/>
              <a:rect l="l" t="t" r="r" b="b"/>
              <a:pathLst>
                <a:path w="3529" h="2988" extrusionOk="0">
                  <a:moveTo>
                    <a:pt x="902" y="1"/>
                  </a:moveTo>
                  <a:cubicBezTo>
                    <a:pt x="902" y="1"/>
                    <a:pt x="1" y="709"/>
                    <a:pt x="184" y="2234"/>
                  </a:cubicBezTo>
                  <a:cubicBezTo>
                    <a:pt x="259" y="2833"/>
                    <a:pt x="706" y="2988"/>
                    <a:pt x="1147" y="2988"/>
                  </a:cubicBezTo>
                  <a:cubicBezTo>
                    <a:pt x="1621" y="2988"/>
                    <a:pt x="2088" y="2810"/>
                    <a:pt x="2088" y="2810"/>
                  </a:cubicBezTo>
                  <a:cubicBezTo>
                    <a:pt x="2359" y="2020"/>
                    <a:pt x="3064" y="919"/>
                    <a:pt x="3528" y="482"/>
                  </a:cubicBezTo>
                  <a:lnTo>
                    <a:pt x="3528" y="482"/>
                  </a:lnTo>
                  <a:cubicBezTo>
                    <a:pt x="3528" y="482"/>
                    <a:pt x="2613" y="1200"/>
                    <a:pt x="2329" y="1726"/>
                  </a:cubicBezTo>
                  <a:cubicBezTo>
                    <a:pt x="2329" y="1726"/>
                    <a:pt x="2471" y="750"/>
                    <a:pt x="2796" y="241"/>
                  </a:cubicBezTo>
                  <a:lnTo>
                    <a:pt x="2796" y="241"/>
                  </a:lnTo>
                  <a:cubicBezTo>
                    <a:pt x="2796" y="242"/>
                    <a:pt x="2034" y="919"/>
                    <a:pt x="1821" y="1739"/>
                  </a:cubicBezTo>
                  <a:cubicBezTo>
                    <a:pt x="1821" y="1739"/>
                    <a:pt x="1722" y="906"/>
                    <a:pt x="1878" y="411"/>
                  </a:cubicBezTo>
                  <a:lnTo>
                    <a:pt x="1878" y="411"/>
                  </a:lnTo>
                  <a:cubicBezTo>
                    <a:pt x="1878" y="411"/>
                    <a:pt x="1441" y="1061"/>
                    <a:pt x="1397" y="1597"/>
                  </a:cubicBezTo>
                  <a:cubicBezTo>
                    <a:pt x="1397" y="1597"/>
                    <a:pt x="1258" y="638"/>
                    <a:pt x="1411" y="143"/>
                  </a:cubicBezTo>
                  <a:lnTo>
                    <a:pt x="1411" y="143"/>
                  </a:lnTo>
                  <a:cubicBezTo>
                    <a:pt x="1410" y="143"/>
                    <a:pt x="1072" y="594"/>
                    <a:pt x="973" y="1258"/>
                  </a:cubicBezTo>
                  <a:cubicBezTo>
                    <a:pt x="973" y="1258"/>
                    <a:pt x="733" y="567"/>
                    <a:pt x="90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25737" y="3166521"/>
              <a:ext cx="113263" cy="86038"/>
            </a:xfrm>
            <a:custGeom>
              <a:avLst/>
              <a:gdLst/>
              <a:ahLst/>
              <a:cxnLst/>
              <a:rect l="l" t="t" r="r" b="b"/>
              <a:pathLst>
                <a:path w="3349" h="2544" extrusionOk="0">
                  <a:moveTo>
                    <a:pt x="2515" y="1"/>
                  </a:moveTo>
                  <a:cubicBezTo>
                    <a:pt x="2657" y="465"/>
                    <a:pt x="2403" y="1072"/>
                    <a:pt x="2403" y="1072"/>
                  </a:cubicBezTo>
                  <a:cubicBezTo>
                    <a:pt x="2332" y="509"/>
                    <a:pt x="2034" y="140"/>
                    <a:pt x="2034" y="140"/>
                  </a:cubicBezTo>
                  <a:lnTo>
                    <a:pt x="2034" y="140"/>
                  </a:lnTo>
                  <a:cubicBezTo>
                    <a:pt x="2162" y="563"/>
                    <a:pt x="1993" y="1383"/>
                    <a:pt x="1993" y="1383"/>
                  </a:cubicBezTo>
                  <a:cubicBezTo>
                    <a:pt x="1962" y="916"/>
                    <a:pt x="1570" y="394"/>
                    <a:pt x="1569" y="394"/>
                  </a:cubicBezTo>
                  <a:lnTo>
                    <a:pt x="1569" y="394"/>
                  </a:lnTo>
                  <a:cubicBezTo>
                    <a:pt x="1708" y="817"/>
                    <a:pt x="1569" y="1526"/>
                    <a:pt x="1569" y="1526"/>
                  </a:cubicBezTo>
                  <a:cubicBezTo>
                    <a:pt x="1400" y="848"/>
                    <a:pt x="709" y="309"/>
                    <a:pt x="709" y="309"/>
                  </a:cubicBezTo>
                  <a:lnTo>
                    <a:pt x="709" y="309"/>
                  </a:lnTo>
                  <a:cubicBezTo>
                    <a:pt x="1004" y="719"/>
                    <a:pt x="1088" y="1526"/>
                    <a:pt x="1088" y="1526"/>
                  </a:cubicBezTo>
                  <a:cubicBezTo>
                    <a:pt x="848" y="1102"/>
                    <a:pt x="1" y="550"/>
                    <a:pt x="1" y="550"/>
                  </a:cubicBezTo>
                  <a:lnTo>
                    <a:pt x="1" y="550"/>
                  </a:lnTo>
                  <a:cubicBezTo>
                    <a:pt x="424" y="889"/>
                    <a:pt x="1048" y="1780"/>
                    <a:pt x="1271" y="2441"/>
                  </a:cubicBezTo>
                  <a:cubicBezTo>
                    <a:pt x="1271" y="2441"/>
                    <a:pt x="1631" y="2543"/>
                    <a:pt x="2034" y="2543"/>
                  </a:cubicBezTo>
                  <a:cubicBezTo>
                    <a:pt x="2491" y="2543"/>
                    <a:pt x="3003" y="2411"/>
                    <a:pt x="3108" y="1848"/>
                  </a:cubicBezTo>
                  <a:cubicBezTo>
                    <a:pt x="3348" y="550"/>
                    <a:pt x="2515" y="1"/>
                    <a:pt x="251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10322" y="3160805"/>
              <a:ext cx="99262" cy="85768"/>
            </a:xfrm>
            <a:custGeom>
              <a:avLst/>
              <a:gdLst/>
              <a:ahLst/>
              <a:cxnLst/>
              <a:rect l="l" t="t" r="r" b="b"/>
              <a:pathLst>
                <a:path w="2935" h="2536" extrusionOk="0">
                  <a:moveTo>
                    <a:pt x="2243" y="0"/>
                  </a:moveTo>
                  <a:cubicBezTo>
                    <a:pt x="2243" y="1"/>
                    <a:pt x="1793" y="692"/>
                    <a:pt x="1833" y="1383"/>
                  </a:cubicBezTo>
                  <a:cubicBezTo>
                    <a:pt x="1833" y="1383"/>
                    <a:pt x="1512" y="732"/>
                    <a:pt x="1512" y="309"/>
                  </a:cubicBezTo>
                  <a:cubicBezTo>
                    <a:pt x="1512" y="309"/>
                    <a:pt x="1312" y="902"/>
                    <a:pt x="1427" y="1356"/>
                  </a:cubicBezTo>
                  <a:cubicBezTo>
                    <a:pt x="1427" y="1356"/>
                    <a:pt x="1044" y="607"/>
                    <a:pt x="1044" y="170"/>
                  </a:cubicBezTo>
                  <a:cubicBezTo>
                    <a:pt x="1044" y="170"/>
                    <a:pt x="874" y="593"/>
                    <a:pt x="973" y="1156"/>
                  </a:cubicBezTo>
                  <a:cubicBezTo>
                    <a:pt x="973" y="1156"/>
                    <a:pt x="580" y="634"/>
                    <a:pt x="563" y="153"/>
                  </a:cubicBezTo>
                  <a:lnTo>
                    <a:pt x="563" y="153"/>
                  </a:lnTo>
                  <a:cubicBezTo>
                    <a:pt x="563" y="153"/>
                    <a:pt x="0" y="875"/>
                    <a:pt x="580" y="2061"/>
                  </a:cubicBezTo>
                  <a:cubicBezTo>
                    <a:pt x="754" y="2421"/>
                    <a:pt x="1037" y="2535"/>
                    <a:pt x="1326" y="2535"/>
                  </a:cubicBezTo>
                  <a:cubicBezTo>
                    <a:pt x="1832" y="2535"/>
                    <a:pt x="2359" y="2186"/>
                    <a:pt x="2359" y="2186"/>
                  </a:cubicBezTo>
                  <a:cubicBezTo>
                    <a:pt x="2372" y="1508"/>
                    <a:pt x="2653" y="509"/>
                    <a:pt x="2935" y="68"/>
                  </a:cubicBezTo>
                  <a:lnTo>
                    <a:pt x="2935" y="68"/>
                  </a:lnTo>
                  <a:cubicBezTo>
                    <a:pt x="2934" y="68"/>
                    <a:pt x="2359" y="804"/>
                    <a:pt x="2257" y="1271"/>
                  </a:cubicBezTo>
                  <a:cubicBezTo>
                    <a:pt x="2257" y="1271"/>
                    <a:pt x="2105" y="478"/>
                    <a:pt x="2243"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792176" y="3160805"/>
              <a:ext cx="112249" cy="84651"/>
            </a:xfrm>
            <a:custGeom>
              <a:avLst/>
              <a:gdLst/>
              <a:ahLst/>
              <a:cxnLst/>
              <a:rect l="l" t="t" r="r" b="b"/>
              <a:pathLst>
                <a:path w="3319" h="2503" extrusionOk="0">
                  <a:moveTo>
                    <a:pt x="2556" y="0"/>
                  </a:moveTo>
                  <a:lnTo>
                    <a:pt x="2556" y="0"/>
                  </a:lnTo>
                  <a:cubicBezTo>
                    <a:pt x="2640" y="465"/>
                    <a:pt x="2332" y="1058"/>
                    <a:pt x="2332" y="1058"/>
                  </a:cubicBezTo>
                  <a:cubicBezTo>
                    <a:pt x="2319" y="492"/>
                    <a:pt x="2048" y="99"/>
                    <a:pt x="2047" y="99"/>
                  </a:cubicBezTo>
                  <a:lnTo>
                    <a:pt x="2047" y="99"/>
                  </a:lnTo>
                  <a:cubicBezTo>
                    <a:pt x="2149" y="522"/>
                    <a:pt x="1895" y="1339"/>
                    <a:pt x="1895" y="1339"/>
                  </a:cubicBezTo>
                  <a:cubicBezTo>
                    <a:pt x="1909" y="875"/>
                    <a:pt x="1583" y="322"/>
                    <a:pt x="1583" y="322"/>
                  </a:cubicBezTo>
                  <a:lnTo>
                    <a:pt x="1583" y="322"/>
                  </a:lnTo>
                  <a:cubicBezTo>
                    <a:pt x="1668" y="746"/>
                    <a:pt x="1454" y="1454"/>
                    <a:pt x="1454" y="1454"/>
                  </a:cubicBezTo>
                  <a:cubicBezTo>
                    <a:pt x="1356" y="763"/>
                    <a:pt x="723" y="184"/>
                    <a:pt x="723" y="183"/>
                  </a:cubicBezTo>
                  <a:lnTo>
                    <a:pt x="723" y="183"/>
                  </a:lnTo>
                  <a:cubicBezTo>
                    <a:pt x="977" y="607"/>
                    <a:pt x="977" y="1424"/>
                    <a:pt x="977" y="1424"/>
                  </a:cubicBezTo>
                  <a:cubicBezTo>
                    <a:pt x="777" y="987"/>
                    <a:pt x="1" y="367"/>
                    <a:pt x="1" y="366"/>
                  </a:cubicBezTo>
                  <a:lnTo>
                    <a:pt x="1" y="366"/>
                  </a:lnTo>
                  <a:cubicBezTo>
                    <a:pt x="384" y="746"/>
                    <a:pt x="919" y="1678"/>
                    <a:pt x="1075" y="2342"/>
                  </a:cubicBezTo>
                  <a:cubicBezTo>
                    <a:pt x="1075" y="2342"/>
                    <a:pt x="1513" y="2502"/>
                    <a:pt x="1971" y="2502"/>
                  </a:cubicBezTo>
                  <a:cubicBezTo>
                    <a:pt x="2384" y="2502"/>
                    <a:pt x="2813" y="2372"/>
                    <a:pt x="2952" y="1878"/>
                  </a:cubicBezTo>
                  <a:cubicBezTo>
                    <a:pt x="3318" y="594"/>
                    <a:pt x="2556" y="1"/>
                    <a:pt x="255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871046" y="3159757"/>
              <a:ext cx="101223" cy="83907"/>
            </a:xfrm>
            <a:custGeom>
              <a:avLst/>
              <a:gdLst/>
              <a:ahLst/>
              <a:cxnLst/>
              <a:rect l="l" t="t" r="r" b="b"/>
              <a:pathLst>
                <a:path w="2993" h="2481" extrusionOk="0">
                  <a:moveTo>
                    <a:pt x="2314" y="1"/>
                  </a:moveTo>
                  <a:cubicBezTo>
                    <a:pt x="2314" y="1"/>
                    <a:pt x="1793" y="665"/>
                    <a:pt x="1766" y="1356"/>
                  </a:cubicBezTo>
                  <a:cubicBezTo>
                    <a:pt x="1766" y="1356"/>
                    <a:pt x="1511" y="692"/>
                    <a:pt x="1552" y="255"/>
                  </a:cubicBezTo>
                  <a:lnTo>
                    <a:pt x="1552" y="255"/>
                  </a:lnTo>
                  <a:cubicBezTo>
                    <a:pt x="1552" y="255"/>
                    <a:pt x="1298" y="848"/>
                    <a:pt x="1369" y="1302"/>
                  </a:cubicBezTo>
                  <a:cubicBezTo>
                    <a:pt x="1369" y="1302"/>
                    <a:pt x="1057" y="523"/>
                    <a:pt x="1101" y="86"/>
                  </a:cubicBezTo>
                  <a:lnTo>
                    <a:pt x="1101" y="86"/>
                  </a:lnTo>
                  <a:cubicBezTo>
                    <a:pt x="1101" y="86"/>
                    <a:pt x="888" y="509"/>
                    <a:pt x="946" y="1075"/>
                  </a:cubicBezTo>
                  <a:cubicBezTo>
                    <a:pt x="946" y="1075"/>
                    <a:pt x="593" y="523"/>
                    <a:pt x="634" y="45"/>
                  </a:cubicBezTo>
                  <a:lnTo>
                    <a:pt x="634" y="45"/>
                  </a:lnTo>
                  <a:cubicBezTo>
                    <a:pt x="634" y="45"/>
                    <a:pt x="0" y="723"/>
                    <a:pt x="451" y="1963"/>
                  </a:cubicBezTo>
                  <a:cubicBezTo>
                    <a:pt x="603" y="2361"/>
                    <a:pt x="912" y="2481"/>
                    <a:pt x="1230" y="2481"/>
                  </a:cubicBezTo>
                  <a:cubicBezTo>
                    <a:pt x="1713" y="2481"/>
                    <a:pt x="2216" y="2203"/>
                    <a:pt x="2216" y="2203"/>
                  </a:cubicBezTo>
                  <a:cubicBezTo>
                    <a:pt x="2287" y="1526"/>
                    <a:pt x="2680" y="540"/>
                    <a:pt x="2992" y="116"/>
                  </a:cubicBezTo>
                  <a:lnTo>
                    <a:pt x="2992" y="116"/>
                  </a:lnTo>
                  <a:cubicBezTo>
                    <a:pt x="2992" y="116"/>
                    <a:pt x="2342" y="821"/>
                    <a:pt x="2203" y="1272"/>
                  </a:cubicBezTo>
                  <a:cubicBezTo>
                    <a:pt x="2203" y="1272"/>
                    <a:pt x="2131" y="469"/>
                    <a:pt x="2314"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10109" y="3131584"/>
              <a:ext cx="123815" cy="100141"/>
            </a:xfrm>
            <a:custGeom>
              <a:avLst/>
              <a:gdLst/>
              <a:ahLst/>
              <a:cxnLst/>
              <a:rect l="l" t="t" r="r" b="b"/>
              <a:pathLst>
                <a:path w="3661" h="2961" extrusionOk="0">
                  <a:moveTo>
                    <a:pt x="865" y="0"/>
                  </a:moveTo>
                  <a:lnTo>
                    <a:pt x="865" y="0"/>
                  </a:lnTo>
                  <a:cubicBezTo>
                    <a:pt x="1034" y="539"/>
                    <a:pt x="807" y="1512"/>
                    <a:pt x="807" y="1512"/>
                  </a:cubicBezTo>
                  <a:cubicBezTo>
                    <a:pt x="709" y="963"/>
                    <a:pt x="1" y="102"/>
                    <a:pt x="1" y="102"/>
                  </a:cubicBezTo>
                  <a:lnTo>
                    <a:pt x="1" y="102"/>
                  </a:lnTo>
                  <a:cubicBezTo>
                    <a:pt x="326" y="610"/>
                    <a:pt x="678" y="1796"/>
                    <a:pt x="665" y="2613"/>
                  </a:cubicBezTo>
                  <a:cubicBezTo>
                    <a:pt x="665" y="2613"/>
                    <a:pt x="1271" y="2961"/>
                    <a:pt x="1882" y="2961"/>
                  </a:cubicBezTo>
                  <a:cubicBezTo>
                    <a:pt x="2270" y="2961"/>
                    <a:pt x="2661" y="2820"/>
                    <a:pt x="2898" y="2359"/>
                  </a:cubicBezTo>
                  <a:cubicBezTo>
                    <a:pt x="3660" y="905"/>
                    <a:pt x="2952" y="72"/>
                    <a:pt x="2952" y="72"/>
                  </a:cubicBezTo>
                  <a:lnTo>
                    <a:pt x="2952" y="72"/>
                  </a:lnTo>
                  <a:cubicBezTo>
                    <a:pt x="2938" y="651"/>
                    <a:pt x="2430" y="1288"/>
                    <a:pt x="2430" y="1288"/>
                  </a:cubicBezTo>
                  <a:cubicBezTo>
                    <a:pt x="2559" y="624"/>
                    <a:pt x="2373" y="129"/>
                    <a:pt x="2373" y="129"/>
                  </a:cubicBezTo>
                  <a:cubicBezTo>
                    <a:pt x="2359" y="637"/>
                    <a:pt x="1851" y="1556"/>
                    <a:pt x="1851" y="1556"/>
                  </a:cubicBezTo>
                  <a:cubicBezTo>
                    <a:pt x="2007" y="1017"/>
                    <a:pt x="1780" y="312"/>
                    <a:pt x="1780" y="312"/>
                  </a:cubicBezTo>
                  <a:cubicBezTo>
                    <a:pt x="1766" y="820"/>
                    <a:pt x="1342" y="1610"/>
                    <a:pt x="1342" y="1610"/>
                  </a:cubicBezTo>
                  <a:cubicBezTo>
                    <a:pt x="1414" y="793"/>
                    <a:pt x="865" y="1"/>
                    <a:pt x="865"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00411" y="3137875"/>
              <a:ext cx="118877" cy="100817"/>
            </a:xfrm>
            <a:custGeom>
              <a:avLst/>
              <a:gdLst/>
              <a:ahLst/>
              <a:cxnLst/>
              <a:rect l="l" t="t" r="r" b="b"/>
              <a:pathLst>
                <a:path w="3515" h="2981" extrusionOk="0">
                  <a:moveTo>
                    <a:pt x="905" y="1"/>
                  </a:moveTo>
                  <a:cubicBezTo>
                    <a:pt x="905" y="1"/>
                    <a:pt x="1" y="706"/>
                    <a:pt x="184" y="2230"/>
                  </a:cubicBezTo>
                  <a:cubicBezTo>
                    <a:pt x="258" y="2825"/>
                    <a:pt x="698" y="2981"/>
                    <a:pt x="1137" y="2981"/>
                  </a:cubicBezTo>
                  <a:cubicBezTo>
                    <a:pt x="1615" y="2981"/>
                    <a:pt x="2091" y="2796"/>
                    <a:pt x="2091" y="2796"/>
                  </a:cubicBezTo>
                  <a:cubicBezTo>
                    <a:pt x="2359" y="2003"/>
                    <a:pt x="3050" y="916"/>
                    <a:pt x="3515" y="479"/>
                  </a:cubicBezTo>
                  <a:lnTo>
                    <a:pt x="3515" y="479"/>
                  </a:lnTo>
                  <a:cubicBezTo>
                    <a:pt x="3514" y="479"/>
                    <a:pt x="2613" y="1200"/>
                    <a:pt x="2329" y="1709"/>
                  </a:cubicBezTo>
                  <a:cubicBezTo>
                    <a:pt x="2329" y="1709"/>
                    <a:pt x="2457" y="746"/>
                    <a:pt x="2796" y="238"/>
                  </a:cubicBezTo>
                  <a:lnTo>
                    <a:pt x="2796" y="238"/>
                  </a:lnTo>
                  <a:cubicBezTo>
                    <a:pt x="2796" y="238"/>
                    <a:pt x="2034" y="916"/>
                    <a:pt x="1820" y="1736"/>
                  </a:cubicBezTo>
                  <a:cubicBezTo>
                    <a:pt x="1820" y="1736"/>
                    <a:pt x="1709" y="902"/>
                    <a:pt x="1878" y="407"/>
                  </a:cubicBezTo>
                  <a:lnTo>
                    <a:pt x="1878" y="407"/>
                  </a:lnTo>
                  <a:cubicBezTo>
                    <a:pt x="1878" y="408"/>
                    <a:pt x="1441" y="1044"/>
                    <a:pt x="1383" y="1593"/>
                  </a:cubicBezTo>
                  <a:cubicBezTo>
                    <a:pt x="1383" y="1593"/>
                    <a:pt x="1244" y="634"/>
                    <a:pt x="1414" y="140"/>
                  </a:cubicBezTo>
                  <a:lnTo>
                    <a:pt x="1414" y="140"/>
                  </a:lnTo>
                  <a:cubicBezTo>
                    <a:pt x="1414" y="140"/>
                    <a:pt x="1075" y="594"/>
                    <a:pt x="973" y="1254"/>
                  </a:cubicBezTo>
                  <a:cubicBezTo>
                    <a:pt x="973" y="1254"/>
                    <a:pt x="736" y="563"/>
                    <a:pt x="90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772594" y="3153128"/>
              <a:ext cx="113263" cy="86106"/>
            </a:xfrm>
            <a:custGeom>
              <a:avLst/>
              <a:gdLst/>
              <a:ahLst/>
              <a:cxnLst/>
              <a:rect l="l" t="t" r="r" b="b"/>
              <a:pathLst>
                <a:path w="3349" h="2546" extrusionOk="0">
                  <a:moveTo>
                    <a:pt x="2515" y="0"/>
                  </a:moveTo>
                  <a:cubicBezTo>
                    <a:pt x="2657" y="465"/>
                    <a:pt x="2403" y="1075"/>
                    <a:pt x="2403" y="1075"/>
                  </a:cubicBezTo>
                  <a:cubicBezTo>
                    <a:pt x="2332" y="509"/>
                    <a:pt x="2020" y="143"/>
                    <a:pt x="2020" y="143"/>
                  </a:cubicBezTo>
                  <a:lnTo>
                    <a:pt x="2020" y="143"/>
                  </a:lnTo>
                  <a:cubicBezTo>
                    <a:pt x="2162" y="549"/>
                    <a:pt x="1979" y="1383"/>
                    <a:pt x="1979" y="1383"/>
                  </a:cubicBezTo>
                  <a:cubicBezTo>
                    <a:pt x="1966" y="919"/>
                    <a:pt x="1569" y="397"/>
                    <a:pt x="1569" y="397"/>
                  </a:cubicBezTo>
                  <a:lnTo>
                    <a:pt x="1569" y="397"/>
                  </a:lnTo>
                  <a:cubicBezTo>
                    <a:pt x="1695" y="803"/>
                    <a:pt x="1569" y="1525"/>
                    <a:pt x="1569" y="1525"/>
                  </a:cubicBezTo>
                  <a:cubicBezTo>
                    <a:pt x="1400" y="848"/>
                    <a:pt x="709" y="295"/>
                    <a:pt x="709" y="295"/>
                  </a:cubicBezTo>
                  <a:lnTo>
                    <a:pt x="709" y="295"/>
                  </a:lnTo>
                  <a:cubicBezTo>
                    <a:pt x="990" y="719"/>
                    <a:pt x="1088" y="1525"/>
                    <a:pt x="1088" y="1525"/>
                  </a:cubicBezTo>
                  <a:cubicBezTo>
                    <a:pt x="834" y="1102"/>
                    <a:pt x="1" y="550"/>
                    <a:pt x="0" y="549"/>
                  </a:cubicBezTo>
                  <a:lnTo>
                    <a:pt x="0" y="549"/>
                  </a:lnTo>
                  <a:cubicBezTo>
                    <a:pt x="424" y="888"/>
                    <a:pt x="1047" y="1779"/>
                    <a:pt x="1271" y="2444"/>
                  </a:cubicBezTo>
                  <a:cubicBezTo>
                    <a:pt x="1271" y="2444"/>
                    <a:pt x="1630" y="2545"/>
                    <a:pt x="2032" y="2545"/>
                  </a:cubicBezTo>
                  <a:cubicBezTo>
                    <a:pt x="2489" y="2545"/>
                    <a:pt x="3003" y="2413"/>
                    <a:pt x="3108" y="1851"/>
                  </a:cubicBezTo>
                  <a:cubicBezTo>
                    <a:pt x="3348" y="549"/>
                    <a:pt x="2515" y="0"/>
                    <a:pt x="2515"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857180" y="3147378"/>
              <a:ext cx="98788" cy="85632"/>
            </a:xfrm>
            <a:custGeom>
              <a:avLst/>
              <a:gdLst/>
              <a:ahLst/>
              <a:cxnLst/>
              <a:rect l="l" t="t" r="r" b="b"/>
              <a:pathLst>
                <a:path w="2921" h="2532" extrusionOk="0">
                  <a:moveTo>
                    <a:pt x="2243" y="1"/>
                  </a:moveTo>
                  <a:cubicBezTo>
                    <a:pt x="2243" y="1"/>
                    <a:pt x="1793" y="692"/>
                    <a:pt x="1837" y="1383"/>
                  </a:cubicBezTo>
                  <a:cubicBezTo>
                    <a:pt x="1837" y="1383"/>
                    <a:pt x="1511" y="736"/>
                    <a:pt x="1511" y="313"/>
                  </a:cubicBezTo>
                  <a:cubicBezTo>
                    <a:pt x="1511" y="313"/>
                    <a:pt x="1311" y="906"/>
                    <a:pt x="1427" y="1343"/>
                  </a:cubicBezTo>
                  <a:cubicBezTo>
                    <a:pt x="1427" y="1343"/>
                    <a:pt x="1030" y="594"/>
                    <a:pt x="1030" y="170"/>
                  </a:cubicBezTo>
                  <a:cubicBezTo>
                    <a:pt x="1030" y="170"/>
                    <a:pt x="874" y="594"/>
                    <a:pt x="973" y="1143"/>
                  </a:cubicBezTo>
                  <a:cubicBezTo>
                    <a:pt x="973" y="1143"/>
                    <a:pt x="580" y="621"/>
                    <a:pt x="566" y="143"/>
                  </a:cubicBezTo>
                  <a:lnTo>
                    <a:pt x="566" y="143"/>
                  </a:lnTo>
                  <a:cubicBezTo>
                    <a:pt x="566" y="143"/>
                    <a:pt x="0" y="875"/>
                    <a:pt x="580" y="2061"/>
                  </a:cubicBezTo>
                  <a:cubicBezTo>
                    <a:pt x="754" y="2418"/>
                    <a:pt x="1039" y="2531"/>
                    <a:pt x="1330" y="2531"/>
                  </a:cubicBezTo>
                  <a:cubicBezTo>
                    <a:pt x="1835" y="2531"/>
                    <a:pt x="2359" y="2190"/>
                    <a:pt x="2359" y="2190"/>
                  </a:cubicBezTo>
                  <a:cubicBezTo>
                    <a:pt x="2359" y="1512"/>
                    <a:pt x="2653" y="509"/>
                    <a:pt x="2921" y="72"/>
                  </a:cubicBezTo>
                  <a:lnTo>
                    <a:pt x="2921" y="72"/>
                  </a:lnTo>
                  <a:cubicBezTo>
                    <a:pt x="2921" y="72"/>
                    <a:pt x="2345" y="804"/>
                    <a:pt x="2260" y="1272"/>
                  </a:cubicBezTo>
                  <a:cubicBezTo>
                    <a:pt x="2260" y="1272"/>
                    <a:pt x="2104" y="465"/>
                    <a:pt x="2243"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039034" y="3146939"/>
              <a:ext cx="112350" cy="85159"/>
            </a:xfrm>
            <a:custGeom>
              <a:avLst/>
              <a:gdLst/>
              <a:ahLst/>
              <a:cxnLst/>
              <a:rect l="l" t="t" r="r" b="b"/>
              <a:pathLst>
                <a:path w="3322" h="2518" extrusionOk="0">
                  <a:moveTo>
                    <a:pt x="2542" y="0"/>
                  </a:moveTo>
                  <a:lnTo>
                    <a:pt x="2542" y="0"/>
                  </a:lnTo>
                  <a:cubicBezTo>
                    <a:pt x="2644" y="478"/>
                    <a:pt x="2332" y="1071"/>
                    <a:pt x="2332" y="1071"/>
                  </a:cubicBezTo>
                  <a:cubicBezTo>
                    <a:pt x="2318" y="509"/>
                    <a:pt x="2051" y="112"/>
                    <a:pt x="2051" y="112"/>
                  </a:cubicBezTo>
                  <a:lnTo>
                    <a:pt x="2051" y="112"/>
                  </a:lnTo>
                  <a:cubicBezTo>
                    <a:pt x="2149" y="536"/>
                    <a:pt x="1881" y="1356"/>
                    <a:pt x="1881" y="1356"/>
                  </a:cubicBezTo>
                  <a:cubicBezTo>
                    <a:pt x="1908" y="888"/>
                    <a:pt x="1570" y="339"/>
                    <a:pt x="1570" y="339"/>
                  </a:cubicBezTo>
                  <a:lnTo>
                    <a:pt x="1570" y="339"/>
                  </a:lnTo>
                  <a:cubicBezTo>
                    <a:pt x="1668" y="763"/>
                    <a:pt x="1458" y="1468"/>
                    <a:pt x="1458" y="1468"/>
                  </a:cubicBezTo>
                  <a:cubicBezTo>
                    <a:pt x="1356" y="776"/>
                    <a:pt x="723" y="184"/>
                    <a:pt x="722" y="183"/>
                  </a:cubicBezTo>
                  <a:lnTo>
                    <a:pt x="722" y="183"/>
                  </a:lnTo>
                  <a:cubicBezTo>
                    <a:pt x="977" y="621"/>
                    <a:pt x="977" y="1441"/>
                    <a:pt x="977" y="1441"/>
                  </a:cubicBezTo>
                  <a:cubicBezTo>
                    <a:pt x="780" y="1003"/>
                    <a:pt x="1" y="380"/>
                    <a:pt x="1" y="380"/>
                  </a:cubicBezTo>
                  <a:lnTo>
                    <a:pt x="1" y="380"/>
                  </a:lnTo>
                  <a:cubicBezTo>
                    <a:pt x="384" y="763"/>
                    <a:pt x="905" y="1695"/>
                    <a:pt x="1075" y="2359"/>
                  </a:cubicBezTo>
                  <a:cubicBezTo>
                    <a:pt x="1075" y="2359"/>
                    <a:pt x="1510" y="2517"/>
                    <a:pt x="1967" y="2517"/>
                  </a:cubicBezTo>
                  <a:cubicBezTo>
                    <a:pt x="2381" y="2517"/>
                    <a:pt x="2812" y="2387"/>
                    <a:pt x="2952" y="1891"/>
                  </a:cubicBezTo>
                  <a:cubicBezTo>
                    <a:pt x="3321" y="607"/>
                    <a:pt x="2542" y="1"/>
                    <a:pt x="2542"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117430" y="3146465"/>
              <a:ext cx="101697" cy="83806"/>
            </a:xfrm>
            <a:custGeom>
              <a:avLst/>
              <a:gdLst/>
              <a:ahLst/>
              <a:cxnLst/>
              <a:rect l="l" t="t" r="r" b="b"/>
              <a:pathLst>
                <a:path w="3007" h="2478" extrusionOk="0">
                  <a:moveTo>
                    <a:pt x="2328" y="1"/>
                  </a:moveTo>
                  <a:cubicBezTo>
                    <a:pt x="2328" y="1"/>
                    <a:pt x="1806" y="662"/>
                    <a:pt x="1779" y="1356"/>
                  </a:cubicBezTo>
                  <a:cubicBezTo>
                    <a:pt x="1779" y="1356"/>
                    <a:pt x="1525" y="679"/>
                    <a:pt x="1566" y="255"/>
                  </a:cubicBezTo>
                  <a:lnTo>
                    <a:pt x="1566" y="255"/>
                  </a:lnTo>
                  <a:cubicBezTo>
                    <a:pt x="1566" y="255"/>
                    <a:pt x="1312" y="831"/>
                    <a:pt x="1383" y="1299"/>
                  </a:cubicBezTo>
                  <a:cubicBezTo>
                    <a:pt x="1383" y="1299"/>
                    <a:pt x="1071" y="523"/>
                    <a:pt x="1115" y="86"/>
                  </a:cubicBezTo>
                  <a:lnTo>
                    <a:pt x="1115" y="86"/>
                  </a:lnTo>
                  <a:cubicBezTo>
                    <a:pt x="1115" y="86"/>
                    <a:pt x="902" y="509"/>
                    <a:pt x="946" y="1058"/>
                  </a:cubicBezTo>
                  <a:cubicBezTo>
                    <a:pt x="946" y="1058"/>
                    <a:pt x="607" y="523"/>
                    <a:pt x="648" y="42"/>
                  </a:cubicBezTo>
                  <a:lnTo>
                    <a:pt x="648" y="42"/>
                  </a:lnTo>
                  <a:cubicBezTo>
                    <a:pt x="648" y="42"/>
                    <a:pt x="0" y="719"/>
                    <a:pt x="465" y="1949"/>
                  </a:cubicBezTo>
                  <a:cubicBezTo>
                    <a:pt x="618" y="2356"/>
                    <a:pt x="929" y="2478"/>
                    <a:pt x="1247" y="2478"/>
                  </a:cubicBezTo>
                  <a:cubicBezTo>
                    <a:pt x="1724" y="2478"/>
                    <a:pt x="2216" y="2203"/>
                    <a:pt x="2216" y="2203"/>
                  </a:cubicBezTo>
                  <a:cubicBezTo>
                    <a:pt x="2301" y="1509"/>
                    <a:pt x="2681" y="536"/>
                    <a:pt x="3006" y="113"/>
                  </a:cubicBezTo>
                  <a:lnTo>
                    <a:pt x="3006" y="113"/>
                  </a:lnTo>
                  <a:cubicBezTo>
                    <a:pt x="3006" y="113"/>
                    <a:pt x="2359" y="818"/>
                    <a:pt x="2216" y="1272"/>
                  </a:cubicBezTo>
                  <a:cubicBezTo>
                    <a:pt x="2216" y="1272"/>
                    <a:pt x="2145" y="465"/>
                    <a:pt x="232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2"/>
          <p:cNvSpPr/>
          <p:nvPr/>
        </p:nvSpPr>
        <p:spPr>
          <a:xfrm>
            <a:off x="1747345" y="4162334"/>
            <a:ext cx="297178" cy="225248"/>
          </a:xfrm>
          <a:custGeom>
            <a:avLst/>
            <a:gdLst/>
            <a:ahLst/>
            <a:cxnLst/>
            <a:rect l="l" t="t" r="r" b="b"/>
            <a:pathLst>
              <a:path w="3322" h="2518" extrusionOk="0">
                <a:moveTo>
                  <a:pt x="2542" y="0"/>
                </a:moveTo>
                <a:lnTo>
                  <a:pt x="2542" y="0"/>
                </a:lnTo>
                <a:cubicBezTo>
                  <a:pt x="2644" y="478"/>
                  <a:pt x="2332" y="1071"/>
                  <a:pt x="2332" y="1071"/>
                </a:cubicBezTo>
                <a:cubicBezTo>
                  <a:pt x="2318" y="509"/>
                  <a:pt x="2051" y="112"/>
                  <a:pt x="2051" y="112"/>
                </a:cubicBezTo>
                <a:lnTo>
                  <a:pt x="2051" y="112"/>
                </a:lnTo>
                <a:cubicBezTo>
                  <a:pt x="2149" y="536"/>
                  <a:pt x="1881" y="1356"/>
                  <a:pt x="1881" y="1356"/>
                </a:cubicBezTo>
                <a:cubicBezTo>
                  <a:pt x="1908" y="888"/>
                  <a:pt x="1570" y="339"/>
                  <a:pt x="1570" y="339"/>
                </a:cubicBezTo>
                <a:lnTo>
                  <a:pt x="1570" y="339"/>
                </a:lnTo>
                <a:cubicBezTo>
                  <a:pt x="1668" y="763"/>
                  <a:pt x="1458" y="1468"/>
                  <a:pt x="1458" y="1468"/>
                </a:cubicBezTo>
                <a:cubicBezTo>
                  <a:pt x="1356" y="776"/>
                  <a:pt x="723" y="184"/>
                  <a:pt x="722" y="183"/>
                </a:cubicBezTo>
                <a:lnTo>
                  <a:pt x="722" y="183"/>
                </a:lnTo>
                <a:cubicBezTo>
                  <a:pt x="977" y="621"/>
                  <a:pt x="977" y="1441"/>
                  <a:pt x="977" y="1441"/>
                </a:cubicBezTo>
                <a:cubicBezTo>
                  <a:pt x="780" y="1003"/>
                  <a:pt x="1" y="380"/>
                  <a:pt x="1" y="380"/>
                </a:cubicBezTo>
                <a:lnTo>
                  <a:pt x="1" y="380"/>
                </a:lnTo>
                <a:cubicBezTo>
                  <a:pt x="384" y="763"/>
                  <a:pt x="905" y="1695"/>
                  <a:pt x="1075" y="2359"/>
                </a:cubicBezTo>
                <a:cubicBezTo>
                  <a:pt x="1075" y="2359"/>
                  <a:pt x="1510" y="2517"/>
                  <a:pt x="1967" y="2517"/>
                </a:cubicBezTo>
                <a:cubicBezTo>
                  <a:pt x="2381" y="2517"/>
                  <a:pt x="2812" y="2387"/>
                  <a:pt x="2952" y="1891"/>
                </a:cubicBezTo>
                <a:cubicBezTo>
                  <a:pt x="3321" y="607"/>
                  <a:pt x="2542" y="1"/>
                  <a:pt x="2542"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p:cSld name="CUSTOM_7">
    <p:spTree>
      <p:nvGrpSpPr>
        <p:cNvPr id="1" name="Shape 946"/>
        <p:cNvGrpSpPr/>
        <p:nvPr/>
      </p:nvGrpSpPr>
      <p:grpSpPr>
        <a:xfrm>
          <a:off x="0" y="0"/>
          <a:ext cx="0" cy="0"/>
          <a:chOff x="0" y="0"/>
          <a:chExt cx="0" cy="0"/>
        </a:xfrm>
      </p:grpSpPr>
      <p:sp>
        <p:nvSpPr>
          <p:cNvPr id="947" name="Google Shape;947;p1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8" name="Google Shape;948;p14"/>
          <p:cNvSpPr txBox="1">
            <a:spLocks noGrp="1"/>
          </p:cNvSpPr>
          <p:nvPr>
            <p:ph type="subTitle" idx="1"/>
          </p:nvPr>
        </p:nvSpPr>
        <p:spPr>
          <a:xfrm>
            <a:off x="986201" y="2834249"/>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49" name="Google Shape;949;p14"/>
          <p:cNvSpPr txBox="1">
            <a:spLocks noGrp="1"/>
          </p:cNvSpPr>
          <p:nvPr>
            <p:ph type="title" idx="2"/>
          </p:nvPr>
        </p:nvSpPr>
        <p:spPr>
          <a:xfrm>
            <a:off x="986200" y="24608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50" name="Google Shape;950;p14"/>
          <p:cNvSpPr txBox="1">
            <a:spLocks noGrp="1"/>
          </p:cNvSpPr>
          <p:nvPr>
            <p:ph type="subTitle" idx="3"/>
          </p:nvPr>
        </p:nvSpPr>
        <p:spPr>
          <a:xfrm>
            <a:off x="6298106" y="2834249"/>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51" name="Google Shape;951;p14"/>
          <p:cNvSpPr txBox="1">
            <a:spLocks noGrp="1"/>
          </p:cNvSpPr>
          <p:nvPr>
            <p:ph type="title" idx="4"/>
          </p:nvPr>
        </p:nvSpPr>
        <p:spPr>
          <a:xfrm>
            <a:off x="6298101" y="24608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52" name="Google Shape;952;p14"/>
          <p:cNvSpPr txBox="1">
            <a:spLocks noGrp="1"/>
          </p:cNvSpPr>
          <p:nvPr>
            <p:ph type="subTitle" idx="5"/>
          </p:nvPr>
        </p:nvSpPr>
        <p:spPr>
          <a:xfrm>
            <a:off x="3642149" y="2834249"/>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53" name="Google Shape;953;p14"/>
          <p:cNvSpPr txBox="1">
            <a:spLocks noGrp="1"/>
          </p:cNvSpPr>
          <p:nvPr>
            <p:ph type="title" idx="6"/>
          </p:nvPr>
        </p:nvSpPr>
        <p:spPr>
          <a:xfrm>
            <a:off x="3642146" y="24608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54" name="Google Shape;954;p14"/>
          <p:cNvSpPr/>
          <p:nvPr/>
        </p:nvSpPr>
        <p:spPr>
          <a:xfrm>
            <a:off x="8245302" y="3579951"/>
            <a:ext cx="836882" cy="640549"/>
          </a:xfrm>
          <a:custGeom>
            <a:avLst/>
            <a:gdLst/>
            <a:ahLst/>
            <a:cxnLst/>
            <a:rect l="l" t="t" r="r" b="b"/>
            <a:pathLst>
              <a:path w="5721" h="4379" extrusionOk="0">
                <a:moveTo>
                  <a:pt x="2600" y="0"/>
                </a:moveTo>
                <a:cubicBezTo>
                  <a:pt x="2599" y="0"/>
                  <a:pt x="1837" y="722"/>
                  <a:pt x="2007" y="1877"/>
                </a:cubicBezTo>
                <a:cubicBezTo>
                  <a:pt x="1936" y="1596"/>
                  <a:pt x="1725" y="1017"/>
                  <a:pt x="1102" y="454"/>
                </a:cubicBezTo>
                <a:lnTo>
                  <a:pt x="1102" y="454"/>
                </a:lnTo>
                <a:cubicBezTo>
                  <a:pt x="1102" y="454"/>
                  <a:pt x="1624" y="1610"/>
                  <a:pt x="1641" y="2528"/>
                </a:cubicBezTo>
                <a:cubicBezTo>
                  <a:pt x="1641" y="2528"/>
                  <a:pt x="1061" y="1850"/>
                  <a:pt x="892" y="1132"/>
                </a:cubicBezTo>
                <a:lnTo>
                  <a:pt x="892" y="1132"/>
                </a:lnTo>
                <a:cubicBezTo>
                  <a:pt x="892" y="1132"/>
                  <a:pt x="919" y="1908"/>
                  <a:pt x="1146" y="2640"/>
                </a:cubicBezTo>
                <a:cubicBezTo>
                  <a:pt x="848" y="1979"/>
                  <a:pt x="370" y="962"/>
                  <a:pt x="1" y="637"/>
                </a:cubicBezTo>
                <a:lnTo>
                  <a:pt x="1" y="637"/>
                </a:lnTo>
                <a:cubicBezTo>
                  <a:pt x="58" y="735"/>
                  <a:pt x="905" y="2657"/>
                  <a:pt x="665" y="3504"/>
                </a:cubicBezTo>
                <a:cubicBezTo>
                  <a:pt x="665" y="3504"/>
                  <a:pt x="214" y="2809"/>
                  <a:pt x="1" y="2203"/>
                </a:cubicBezTo>
                <a:lnTo>
                  <a:pt x="1" y="4334"/>
                </a:lnTo>
                <a:lnTo>
                  <a:pt x="14" y="4378"/>
                </a:lnTo>
                <a:lnTo>
                  <a:pt x="5720" y="4378"/>
                </a:lnTo>
                <a:cubicBezTo>
                  <a:pt x="5409" y="3955"/>
                  <a:pt x="4013" y="1935"/>
                  <a:pt x="4124" y="241"/>
                </a:cubicBezTo>
                <a:lnTo>
                  <a:pt x="4124" y="241"/>
                </a:lnTo>
                <a:cubicBezTo>
                  <a:pt x="4124" y="241"/>
                  <a:pt x="3657" y="1708"/>
                  <a:pt x="4406" y="3121"/>
                </a:cubicBezTo>
                <a:cubicBezTo>
                  <a:pt x="4406" y="3121"/>
                  <a:pt x="3460" y="2386"/>
                  <a:pt x="3518" y="1342"/>
                </a:cubicBezTo>
                <a:lnTo>
                  <a:pt x="3518" y="1342"/>
                </a:lnTo>
                <a:cubicBezTo>
                  <a:pt x="3518" y="1342"/>
                  <a:pt x="3193" y="2782"/>
                  <a:pt x="4053" y="3629"/>
                </a:cubicBezTo>
                <a:cubicBezTo>
                  <a:pt x="4053" y="3629"/>
                  <a:pt x="2417" y="2345"/>
                  <a:pt x="2783" y="1088"/>
                </a:cubicBezTo>
                <a:lnTo>
                  <a:pt x="2783" y="1088"/>
                </a:lnTo>
                <a:cubicBezTo>
                  <a:pt x="2782" y="1088"/>
                  <a:pt x="2247" y="2260"/>
                  <a:pt x="3010" y="3419"/>
                </a:cubicBezTo>
                <a:cubicBezTo>
                  <a:pt x="3010" y="3419"/>
                  <a:pt x="1539" y="1654"/>
                  <a:pt x="260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380151" y="1076875"/>
            <a:ext cx="2533046" cy="698697"/>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6" name="Google Shape;956;p14"/>
          <p:cNvGrpSpPr/>
          <p:nvPr/>
        </p:nvGrpSpPr>
        <p:grpSpPr>
          <a:xfrm>
            <a:off x="54864" y="3579847"/>
            <a:ext cx="1659652" cy="1154585"/>
            <a:chOff x="3814453" y="2756241"/>
            <a:chExt cx="500951" cy="399179"/>
          </a:xfrm>
        </p:grpSpPr>
        <p:sp>
          <p:nvSpPr>
            <p:cNvPr id="957" name="Google Shape;957;p14"/>
            <p:cNvSpPr/>
            <p:nvPr/>
          </p:nvSpPr>
          <p:spPr>
            <a:xfrm>
              <a:off x="4061750" y="2797401"/>
              <a:ext cx="65476" cy="307491"/>
            </a:xfrm>
            <a:custGeom>
              <a:avLst/>
              <a:gdLst/>
              <a:ahLst/>
              <a:cxnLst/>
              <a:rect l="l" t="t" r="r" b="b"/>
              <a:pathLst>
                <a:path w="1936" h="9092" extrusionOk="0">
                  <a:moveTo>
                    <a:pt x="1034" y="0"/>
                  </a:moveTo>
                  <a:cubicBezTo>
                    <a:pt x="482" y="1271"/>
                    <a:pt x="45" y="3585"/>
                    <a:pt x="18" y="5873"/>
                  </a:cubicBezTo>
                  <a:cubicBezTo>
                    <a:pt x="1" y="8133"/>
                    <a:pt x="411" y="9078"/>
                    <a:pt x="933" y="9092"/>
                  </a:cubicBezTo>
                  <a:cubicBezTo>
                    <a:pt x="936" y="9092"/>
                    <a:pt x="940" y="9092"/>
                    <a:pt x="944" y="9092"/>
                  </a:cubicBezTo>
                  <a:cubicBezTo>
                    <a:pt x="1447" y="9092"/>
                    <a:pt x="1865" y="8171"/>
                    <a:pt x="1909" y="5957"/>
                  </a:cubicBezTo>
                  <a:cubicBezTo>
                    <a:pt x="1936" y="3684"/>
                    <a:pt x="1373" y="1681"/>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4039429" y="2805992"/>
              <a:ext cx="44372" cy="208737"/>
            </a:xfrm>
            <a:custGeom>
              <a:avLst/>
              <a:gdLst/>
              <a:ahLst/>
              <a:cxnLst/>
              <a:rect l="l" t="t" r="r" b="b"/>
              <a:pathLst>
                <a:path w="1312" h="6172" extrusionOk="0">
                  <a:moveTo>
                    <a:pt x="678" y="1"/>
                  </a:moveTo>
                  <a:cubicBezTo>
                    <a:pt x="308" y="848"/>
                    <a:pt x="14" y="2400"/>
                    <a:pt x="14" y="3969"/>
                  </a:cubicBezTo>
                  <a:cubicBezTo>
                    <a:pt x="0" y="5507"/>
                    <a:pt x="281" y="6154"/>
                    <a:pt x="634" y="6171"/>
                  </a:cubicBezTo>
                  <a:cubicBezTo>
                    <a:pt x="637" y="6171"/>
                    <a:pt x="641" y="6171"/>
                    <a:pt x="645" y="6171"/>
                  </a:cubicBezTo>
                  <a:cubicBezTo>
                    <a:pt x="992" y="6171"/>
                    <a:pt x="1271" y="5532"/>
                    <a:pt x="1284" y="4023"/>
                  </a:cubicBezTo>
                  <a:cubicBezTo>
                    <a:pt x="1311" y="2471"/>
                    <a:pt x="915" y="1115"/>
                    <a:pt x="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4083294" y="2825033"/>
              <a:ext cx="82690" cy="330388"/>
            </a:xfrm>
            <a:custGeom>
              <a:avLst/>
              <a:gdLst/>
              <a:ahLst/>
              <a:cxnLst/>
              <a:rect l="l" t="t" r="r" b="b"/>
              <a:pathLst>
                <a:path w="2445" h="9769" extrusionOk="0">
                  <a:moveTo>
                    <a:pt x="1793" y="0"/>
                  </a:moveTo>
                  <a:cubicBezTo>
                    <a:pt x="1089" y="1257"/>
                    <a:pt x="424" y="3660"/>
                    <a:pt x="211" y="6130"/>
                  </a:cubicBezTo>
                  <a:cubicBezTo>
                    <a:pt x="1" y="8543"/>
                    <a:pt x="353" y="9644"/>
                    <a:pt x="906" y="9759"/>
                  </a:cubicBezTo>
                  <a:cubicBezTo>
                    <a:pt x="935" y="9765"/>
                    <a:pt x="965" y="9768"/>
                    <a:pt x="995" y="9768"/>
                  </a:cubicBezTo>
                  <a:cubicBezTo>
                    <a:pt x="1512" y="9768"/>
                    <a:pt x="2002" y="8836"/>
                    <a:pt x="2217" y="6581"/>
                  </a:cubicBezTo>
                  <a:cubicBezTo>
                    <a:pt x="2444" y="4137"/>
                    <a:pt x="2007" y="1881"/>
                    <a:pt x="1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3865556" y="2813568"/>
              <a:ext cx="79342" cy="231870"/>
            </a:xfrm>
            <a:custGeom>
              <a:avLst/>
              <a:gdLst/>
              <a:ahLst/>
              <a:cxnLst/>
              <a:rect l="l" t="t" r="r" b="b"/>
              <a:pathLst>
                <a:path w="2346" h="6856" extrusionOk="0">
                  <a:moveTo>
                    <a:pt x="1498" y="0"/>
                  </a:moveTo>
                  <a:cubicBezTo>
                    <a:pt x="834" y="864"/>
                    <a:pt x="241" y="2542"/>
                    <a:pt x="113" y="4266"/>
                  </a:cubicBezTo>
                  <a:cubicBezTo>
                    <a:pt x="1" y="5988"/>
                    <a:pt x="424" y="6764"/>
                    <a:pt x="990" y="6848"/>
                  </a:cubicBezTo>
                  <a:cubicBezTo>
                    <a:pt x="1024" y="6853"/>
                    <a:pt x="1057" y="6856"/>
                    <a:pt x="1090" y="6856"/>
                  </a:cubicBezTo>
                  <a:cubicBezTo>
                    <a:pt x="1624" y="6856"/>
                    <a:pt x="2083" y="6201"/>
                    <a:pt x="2217" y="4605"/>
                  </a:cubicBezTo>
                  <a:cubicBezTo>
                    <a:pt x="2346" y="2897"/>
                    <a:pt x="1793" y="1301"/>
                    <a:pt x="1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3814453" y="2820332"/>
              <a:ext cx="76027" cy="243775"/>
            </a:xfrm>
            <a:custGeom>
              <a:avLst/>
              <a:gdLst/>
              <a:ahLst/>
              <a:cxnLst/>
              <a:rect l="l" t="t" r="r" b="b"/>
              <a:pathLst>
                <a:path w="2248" h="7208" extrusionOk="0">
                  <a:moveTo>
                    <a:pt x="1498" y="0"/>
                  </a:moveTo>
                  <a:cubicBezTo>
                    <a:pt x="848" y="918"/>
                    <a:pt x="268" y="2667"/>
                    <a:pt x="143" y="4490"/>
                  </a:cubicBezTo>
                  <a:cubicBezTo>
                    <a:pt x="0" y="6282"/>
                    <a:pt x="383" y="7102"/>
                    <a:pt x="919" y="7201"/>
                  </a:cubicBezTo>
                  <a:cubicBezTo>
                    <a:pt x="949" y="7205"/>
                    <a:pt x="978" y="7208"/>
                    <a:pt x="1008" y="7208"/>
                  </a:cubicBezTo>
                  <a:cubicBezTo>
                    <a:pt x="1508" y="7208"/>
                    <a:pt x="1958" y="6522"/>
                    <a:pt x="2105" y="4842"/>
                  </a:cubicBezTo>
                  <a:cubicBezTo>
                    <a:pt x="2247" y="3036"/>
                    <a:pt x="1752" y="1369"/>
                    <a:pt x="1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3924235" y="2756241"/>
              <a:ext cx="76467" cy="244857"/>
            </a:xfrm>
            <a:custGeom>
              <a:avLst/>
              <a:gdLst/>
              <a:ahLst/>
              <a:cxnLst/>
              <a:rect l="l" t="t" r="r" b="b"/>
              <a:pathLst>
                <a:path w="2261" h="7240" extrusionOk="0">
                  <a:moveTo>
                    <a:pt x="1556" y="1"/>
                  </a:moveTo>
                  <a:cubicBezTo>
                    <a:pt x="919" y="919"/>
                    <a:pt x="326" y="2685"/>
                    <a:pt x="157" y="4508"/>
                  </a:cubicBezTo>
                  <a:cubicBezTo>
                    <a:pt x="1" y="6314"/>
                    <a:pt x="370" y="7134"/>
                    <a:pt x="905" y="7232"/>
                  </a:cubicBezTo>
                  <a:cubicBezTo>
                    <a:pt x="935" y="7237"/>
                    <a:pt x="964" y="7239"/>
                    <a:pt x="992" y="7239"/>
                  </a:cubicBezTo>
                  <a:cubicBezTo>
                    <a:pt x="1481" y="7239"/>
                    <a:pt x="1931" y="6553"/>
                    <a:pt x="2091" y="4874"/>
                  </a:cubicBezTo>
                  <a:cubicBezTo>
                    <a:pt x="2261" y="3068"/>
                    <a:pt x="1797" y="1387"/>
                    <a:pt x="1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3978213" y="2776297"/>
              <a:ext cx="76467" cy="242422"/>
            </a:xfrm>
            <a:custGeom>
              <a:avLst/>
              <a:gdLst/>
              <a:ahLst/>
              <a:cxnLst/>
              <a:rect l="l" t="t" r="r" b="b"/>
              <a:pathLst>
                <a:path w="2261" h="7168" extrusionOk="0">
                  <a:moveTo>
                    <a:pt x="1583" y="1"/>
                  </a:moveTo>
                  <a:cubicBezTo>
                    <a:pt x="933" y="906"/>
                    <a:pt x="340" y="2658"/>
                    <a:pt x="170" y="4464"/>
                  </a:cubicBezTo>
                  <a:cubicBezTo>
                    <a:pt x="1" y="6243"/>
                    <a:pt x="353" y="7063"/>
                    <a:pt x="878" y="7161"/>
                  </a:cubicBezTo>
                  <a:cubicBezTo>
                    <a:pt x="907" y="7166"/>
                    <a:pt x="936" y="7168"/>
                    <a:pt x="965" y="7168"/>
                  </a:cubicBezTo>
                  <a:cubicBezTo>
                    <a:pt x="1454" y="7168"/>
                    <a:pt x="1905" y="6483"/>
                    <a:pt x="2078" y="4816"/>
                  </a:cubicBezTo>
                  <a:cubicBezTo>
                    <a:pt x="2261" y="3023"/>
                    <a:pt x="1810" y="1373"/>
                    <a:pt x="1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4187834" y="2941106"/>
              <a:ext cx="88372" cy="184995"/>
            </a:xfrm>
            <a:custGeom>
              <a:avLst/>
              <a:gdLst/>
              <a:ahLst/>
              <a:cxnLst/>
              <a:rect l="l" t="t" r="r" b="b"/>
              <a:pathLst>
                <a:path w="2613" h="5470" extrusionOk="0">
                  <a:moveTo>
                    <a:pt x="1881" y="1"/>
                  </a:moveTo>
                  <a:cubicBezTo>
                    <a:pt x="1146" y="678"/>
                    <a:pt x="441" y="2007"/>
                    <a:pt x="227" y="3389"/>
                  </a:cubicBezTo>
                  <a:cubicBezTo>
                    <a:pt x="0" y="4758"/>
                    <a:pt x="397" y="5395"/>
                    <a:pt x="990" y="5463"/>
                  </a:cubicBezTo>
                  <a:cubicBezTo>
                    <a:pt x="1025" y="5467"/>
                    <a:pt x="1060" y="5469"/>
                    <a:pt x="1095" y="5469"/>
                  </a:cubicBezTo>
                  <a:cubicBezTo>
                    <a:pt x="1662" y="5469"/>
                    <a:pt x="2189" y="4919"/>
                    <a:pt x="2403" y="3630"/>
                  </a:cubicBezTo>
                  <a:cubicBezTo>
                    <a:pt x="2613" y="2261"/>
                    <a:pt x="2118" y="1004"/>
                    <a:pt x="1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4252804" y="2989807"/>
              <a:ext cx="62601" cy="149079"/>
            </a:xfrm>
            <a:custGeom>
              <a:avLst/>
              <a:gdLst/>
              <a:ahLst/>
              <a:cxnLst/>
              <a:rect l="l" t="t" r="r" b="b"/>
              <a:pathLst>
                <a:path w="1851" h="4408" extrusionOk="0">
                  <a:moveTo>
                    <a:pt x="1244" y="1"/>
                  </a:moveTo>
                  <a:cubicBezTo>
                    <a:pt x="722" y="580"/>
                    <a:pt x="241" y="1668"/>
                    <a:pt x="129" y="2769"/>
                  </a:cubicBezTo>
                  <a:cubicBezTo>
                    <a:pt x="1" y="3884"/>
                    <a:pt x="299" y="4379"/>
                    <a:pt x="749" y="4406"/>
                  </a:cubicBezTo>
                  <a:cubicBezTo>
                    <a:pt x="762" y="4407"/>
                    <a:pt x="775" y="4407"/>
                    <a:pt x="787" y="4407"/>
                  </a:cubicBezTo>
                  <a:cubicBezTo>
                    <a:pt x="1210" y="4407"/>
                    <a:pt x="1600" y="3963"/>
                    <a:pt x="1722" y="2881"/>
                  </a:cubicBezTo>
                  <a:cubicBezTo>
                    <a:pt x="1851" y="1780"/>
                    <a:pt x="1454" y="790"/>
                    <a:pt x="1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4085729" y="2952571"/>
              <a:ext cx="68316" cy="179043"/>
            </a:xfrm>
            <a:custGeom>
              <a:avLst/>
              <a:gdLst/>
              <a:ahLst/>
              <a:cxnLst/>
              <a:rect l="l" t="t" r="r" b="b"/>
              <a:pathLst>
                <a:path w="2020" h="5294" extrusionOk="0">
                  <a:moveTo>
                    <a:pt x="1186" y="0"/>
                  </a:moveTo>
                  <a:cubicBezTo>
                    <a:pt x="634" y="719"/>
                    <a:pt x="139" y="2047"/>
                    <a:pt x="71" y="3375"/>
                  </a:cubicBezTo>
                  <a:cubicBezTo>
                    <a:pt x="0" y="4717"/>
                    <a:pt x="393" y="5280"/>
                    <a:pt x="901" y="5293"/>
                  </a:cubicBezTo>
                  <a:cubicBezTo>
                    <a:pt x="1427" y="5293"/>
                    <a:pt x="1877" y="4744"/>
                    <a:pt x="1948" y="3416"/>
                  </a:cubicBezTo>
                  <a:cubicBezTo>
                    <a:pt x="2020" y="2074"/>
                    <a:pt x="1481" y="946"/>
                    <a:pt x="1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4065674" y="2957847"/>
              <a:ext cx="45860" cy="119892"/>
            </a:xfrm>
            <a:custGeom>
              <a:avLst/>
              <a:gdLst/>
              <a:ahLst/>
              <a:cxnLst/>
              <a:rect l="l" t="t" r="r" b="b"/>
              <a:pathLst>
                <a:path w="1356" h="3545" extrusionOk="0">
                  <a:moveTo>
                    <a:pt x="803" y="0"/>
                  </a:moveTo>
                  <a:cubicBezTo>
                    <a:pt x="424" y="478"/>
                    <a:pt x="98" y="1369"/>
                    <a:pt x="54" y="2257"/>
                  </a:cubicBezTo>
                  <a:cubicBezTo>
                    <a:pt x="0" y="3148"/>
                    <a:pt x="268" y="3528"/>
                    <a:pt x="607" y="3545"/>
                  </a:cubicBezTo>
                  <a:cubicBezTo>
                    <a:pt x="959" y="3545"/>
                    <a:pt x="1257" y="3175"/>
                    <a:pt x="1298" y="2288"/>
                  </a:cubicBezTo>
                  <a:cubicBezTo>
                    <a:pt x="1356" y="1396"/>
                    <a:pt x="1003" y="620"/>
                    <a:pt x="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4133958" y="2947295"/>
              <a:ext cx="85429" cy="194161"/>
            </a:xfrm>
            <a:custGeom>
              <a:avLst/>
              <a:gdLst/>
              <a:ahLst/>
              <a:cxnLst/>
              <a:rect l="l" t="t" r="r" b="b"/>
              <a:pathLst>
                <a:path w="2526" h="5741" extrusionOk="0">
                  <a:moveTo>
                    <a:pt x="1905" y="1"/>
                  </a:moveTo>
                  <a:cubicBezTo>
                    <a:pt x="1200" y="722"/>
                    <a:pt x="509" y="2118"/>
                    <a:pt x="255" y="3559"/>
                  </a:cubicBezTo>
                  <a:cubicBezTo>
                    <a:pt x="1" y="4999"/>
                    <a:pt x="340" y="5663"/>
                    <a:pt x="888" y="5734"/>
                  </a:cubicBezTo>
                  <a:cubicBezTo>
                    <a:pt x="920" y="5738"/>
                    <a:pt x="952" y="5740"/>
                    <a:pt x="984" y="5740"/>
                  </a:cubicBezTo>
                  <a:cubicBezTo>
                    <a:pt x="1515" y="5740"/>
                    <a:pt x="2018" y="5172"/>
                    <a:pt x="2257" y="3813"/>
                  </a:cubicBezTo>
                  <a:cubicBezTo>
                    <a:pt x="2525" y="2373"/>
                    <a:pt x="2102" y="1061"/>
                    <a:pt x="1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3897077" y="2964476"/>
              <a:ext cx="79781" cy="131966"/>
            </a:xfrm>
            <a:custGeom>
              <a:avLst/>
              <a:gdLst/>
              <a:ahLst/>
              <a:cxnLst/>
              <a:rect l="l" t="t" r="r" b="b"/>
              <a:pathLst>
                <a:path w="2359" h="3902" extrusionOk="0">
                  <a:moveTo>
                    <a:pt x="1668" y="1"/>
                  </a:moveTo>
                  <a:cubicBezTo>
                    <a:pt x="1004" y="482"/>
                    <a:pt x="380" y="1427"/>
                    <a:pt x="197" y="2417"/>
                  </a:cubicBezTo>
                  <a:cubicBezTo>
                    <a:pt x="1" y="3389"/>
                    <a:pt x="367" y="3840"/>
                    <a:pt x="905" y="3898"/>
                  </a:cubicBezTo>
                  <a:cubicBezTo>
                    <a:pt x="934" y="3900"/>
                    <a:pt x="963" y="3901"/>
                    <a:pt x="992" y="3901"/>
                  </a:cubicBezTo>
                  <a:cubicBezTo>
                    <a:pt x="1508" y="3901"/>
                    <a:pt x="1987" y="3521"/>
                    <a:pt x="2176" y="2586"/>
                  </a:cubicBezTo>
                  <a:cubicBezTo>
                    <a:pt x="2359" y="1610"/>
                    <a:pt x="1905" y="723"/>
                    <a:pt x="1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3847902" y="2969312"/>
              <a:ext cx="76940" cy="137715"/>
            </a:xfrm>
            <a:custGeom>
              <a:avLst/>
              <a:gdLst/>
              <a:ahLst/>
              <a:cxnLst/>
              <a:rect l="l" t="t" r="r" b="b"/>
              <a:pathLst>
                <a:path w="2275" h="4072" extrusionOk="0">
                  <a:moveTo>
                    <a:pt x="1709" y="0"/>
                  </a:moveTo>
                  <a:cubicBezTo>
                    <a:pt x="1072" y="508"/>
                    <a:pt x="452" y="1495"/>
                    <a:pt x="225" y="2511"/>
                  </a:cubicBezTo>
                  <a:cubicBezTo>
                    <a:pt x="1" y="3545"/>
                    <a:pt x="326" y="4022"/>
                    <a:pt x="835" y="4066"/>
                  </a:cubicBezTo>
                  <a:cubicBezTo>
                    <a:pt x="865" y="4070"/>
                    <a:pt x="895" y="4071"/>
                    <a:pt x="926" y="4071"/>
                  </a:cubicBezTo>
                  <a:cubicBezTo>
                    <a:pt x="1401" y="4071"/>
                    <a:pt x="1848" y="3667"/>
                    <a:pt x="2061" y="2711"/>
                  </a:cubicBezTo>
                  <a:cubicBezTo>
                    <a:pt x="2275" y="1681"/>
                    <a:pt x="1892" y="749"/>
                    <a:pt x="1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3955283" y="2932042"/>
              <a:ext cx="76940" cy="138222"/>
            </a:xfrm>
            <a:custGeom>
              <a:avLst/>
              <a:gdLst/>
              <a:ahLst/>
              <a:cxnLst/>
              <a:rect l="l" t="t" r="r" b="b"/>
              <a:pathLst>
                <a:path w="2275" h="4087" extrusionOk="0">
                  <a:moveTo>
                    <a:pt x="1695" y="1"/>
                  </a:moveTo>
                  <a:cubicBezTo>
                    <a:pt x="1062" y="509"/>
                    <a:pt x="438" y="1495"/>
                    <a:pt x="214" y="2529"/>
                  </a:cubicBezTo>
                  <a:cubicBezTo>
                    <a:pt x="1" y="3559"/>
                    <a:pt x="313" y="4023"/>
                    <a:pt x="821" y="4081"/>
                  </a:cubicBezTo>
                  <a:cubicBezTo>
                    <a:pt x="853" y="4084"/>
                    <a:pt x="885" y="4086"/>
                    <a:pt x="916" y="4086"/>
                  </a:cubicBezTo>
                  <a:cubicBezTo>
                    <a:pt x="1390" y="4086"/>
                    <a:pt x="1838" y="3677"/>
                    <a:pt x="2048" y="2712"/>
                  </a:cubicBezTo>
                  <a:cubicBezTo>
                    <a:pt x="2275" y="1682"/>
                    <a:pt x="1878" y="750"/>
                    <a:pt x="1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4006420" y="2942019"/>
              <a:ext cx="76907" cy="138121"/>
            </a:xfrm>
            <a:custGeom>
              <a:avLst/>
              <a:gdLst/>
              <a:ahLst/>
              <a:cxnLst/>
              <a:rect l="l" t="t" r="r" b="b"/>
              <a:pathLst>
                <a:path w="2274" h="4084" extrusionOk="0">
                  <a:moveTo>
                    <a:pt x="1694" y="1"/>
                  </a:moveTo>
                  <a:cubicBezTo>
                    <a:pt x="1061" y="509"/>
                    <a:pt x="437" y="1498"/>
                    <a:pt x="227" y="2529"/>
                  </a:cubicBezTo>
                  <a:cubicBezTo>
                    <a:pt x="0" y="3559"/>
                    <a:pt x="312" y="4026"/>
                    <a:pt x="820" y="4081"/>
                  </a:cubicBezTo>
                  <a:cubicBezTo>
                    <a:pt x="846" y="4083"/>
                    <a:pt x="872" y="4084"/>
                    <a:pt x="898" y="4084"/>
                  </a:cubicBezTo>
                  <a:cubicBezTo>
                    <a:pt x="1380" y="4084"/>
                    <a:pt x="1848" y="3689"/>
                    <a:pt x="2047" y="2712"/>
                  </a:cubicBezTo>
                  <a:cubicBezTo>
                    <a:pt x="2274" y="1681"/>
                    <a:pt x="1877" y="750"/>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3" name="Google Shape;973;p14"/>
          <p:cNvSpPr/>
          <p:nvPr/>
        </p:nvSpPr>
        <p:spPr>
          <a:xfrm>
            <a:off x="-815600" y="3908472"/>
            <a:ext cx="10128495" cy="874297"/>
          </a:xfrm>
          <a:custGeom>
            <a:avLst/>
            <a:gdLst/>
            <a:ahLst/>
            <a:cxnLst/>
            <a:rect l="l" t="t" r="r" b="b"/>
            <a:pathLst>
              <a:path w="52001" h="11607" extrusionOk="0">
                <a:moveTo>
                  <a:pt x="51876" y="1"/>
                </a:moveTo>
                <a:lnTo>
                  <a:pt x="50900" y="1793"/>
                </a:lnTo>
                <a:lnTo>
                  <a:pt x="4040" y="5253"/>
                </a:lnTo>
                <a:lnTo>
                  <a:pt x="1" y="11607"/>
                </a:lnTo>
                <a:lnTo>
                  <a:pt x="52001" y="11607"/>
                </a:lnTo>
                <a:lnTo>
                  <a:pt x="52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132475" y="4541975"/>
            <a:ext cx="9445386" cy="874303"/>
          </a:xfrm>
          <a:custGeom>
            <a:avLst/>
            <a:gdLst/>
            <a:ahLst/>
            <a:cxnLst/>
            <a:rect l="l" t="t" r="r" b="b"/>
            <a:pathLst>
              <a:path w="63309" h="11678" extrusionOk="0">
                <a:moveTo>
                  <a:pt x="62830" y="0"/>
                </a:moveTo>
                <a:lnTo>
                  <a:pt x="1" y="2654"/>
                </a:lnTo>
                <a:lnTo>
                  <a:pt x="157" y="11677"/>
                </a:lnTo>
                <a:lnTo>
                  <a:pt x="63308" y="9502"/>
                </a:lnTo>
                <a:lnTo>
                  <a:pt x="62830"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409286" y="4303871"/>
            <a:ext cx="788755" cy="599006"/>
          </a:xfrm>
          <a:custGeom>
            <a:avLst/>
            <a:gdLst/>
            <a:ahLst/>
            <a:cxnLst/>
            <a:rect l="l" t="t" r="r" b="b"/>
            <a:pathLst>
              <a:path w="5392" h="4095" extrusionOk="0">
                <a:moveTo>
                  <a:pt x="2497" y="1"/>
                </a:moveTo>
                <a:cubicBezTo>
                  <a:pt x="2497" y="1"/>
                  <a:pt x="1766" y="651"/>
                  <a:pt x="1904" y="1722"/>
                </a:cubicBezTo>
                <a:cubicBezTo>
                  <a:pt x="1833" y="1454"/>
                  <a:pt x="1650" y="933"/>
                  <a:pt x="1057" y="384"/>
                </a:cubicBezTo>
                <a:lnTo>
                  <a:pt x="1057" y="384"/>
                </a:lnTo>
                <a:cubicBezTo>
                  <a:pt x="1057" y="384"/>
                  <a:pt x="1538" y="1468"/>
                  <a:pt x="1552" y="2315"/>
                </a:cubicBezTo>
                <a:cubicBezTo>
                  <a:pt x="1552" y="2315"/>
                  <a:pt x="1003" y="1681"/>
                  <a:pt x="861" y="1017"/>
                </a:cubicBezTo>
                <a:lnTo>
                  <a:pt x="861" y="1017"/>
                </a:lnTo>
                <a:cubicBezTo>
                  <a:pt x="861" y="1018"/>
                  <a:pt x="874" y="1722"/>
                  <a:pt x="1088" y="2417"/>
                </a:cubicBezTo>
                <a:cubicBezTo>
                  <a:pt x="817" y="1780"/>
                  <a:pt x="366" y="848"/>
                  <a:pt x="27" y="536"/>
                </a:cubicBezTo>
                <a:lnTo>
                  <a:pt x="27" y="536"/>
                </a:lnTo>
                <a:cubicBezTo>
                  <a:pt x="71" y="638"/>
                  <a:pt x="847" y="2417"/>
                  <a:pt x="620" y="3193"/>
                </a:cubicBezTo>
                <a:cubicBezTo>
                  <a:pt x="620" y="3193"/>
                  <a:pt x="197" y="2556"/>
                  <a:pt x="14" y="1976"/>
                </a:cubicBezTo>
                <a:lnTo>
                  <a:pt x="0" y="3942"/>
                </a:lnTo>
                <a:lnTo>
                  <a:pt x="0" y="3982"/>
                </a:lnTo>
                <a:lnTo>
                  <a:pt x="27" y="3982"/>
                </a:lnTo>
                <a:lnTo>
                  <a:pt x="5391" y="4094"/>
                </a:lnTo>
                <a:cubicBezTo>
                  <a:pt x="5096" y="3687"/>
                  <a:pt x="3799" y="1807"/>
                  <a:pt x="3924" y="255"/>
                </a:cubicBezTo>
                <a:lnTo>
                  <a:pt x="3924" y="255"/>
                </a:lnTo>
                <a:cubicBezTo>
                  <a:pt x="3924" y="255"/>
                  <a:pt x="3473" y="1597"/>
                  <a:pt x="4165" y="2908"/>
                </a:cubicBezTo>
                <a:cubicBezTo>
                  <a:pt x="4165" y="2908"/>
                  <a:pt x="3273" y="2217"/>
                  <a:pt x="3345" y="1258"/>
                </a:cubicBezTo>
                <a:lnTo>
                  <a:pt x="3345" y="1258"/>
                </a:lnTo>
                <a:cubicBezTo>
                  <a:pt x="3344" y="1258"/>
                  <a:pt x="3019" y="2569"/>
                  <a:pt x="3826" y="3362"/>
                </a:cubicBezTo>
                <a:cubicBezTo>
                  <a:pt x="3826" y="3362"/>
                  <a:pt x="2301" y="2163"/>
                  <a:pt x="2653" y="1004"/>
                </a:cubicBezTo>
                <a:lnTo>
                  <a:pt x="2653" y="1004"/>
                </a:lnTo>
                <a:cubicBezTo>
                  <a:pt x="2653" y="1004"/>
                  <a:pt x="2132" y="2078"/>
                  <a:pt x="2836" y="3162"/>
                </a:cubicBezTo>
                <a:cubicBezTo>
                  <a:pt x="2836" y="3162"/>
                  <a:pt x="1481" y="1512"/>
                  <a:pt x="2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8191153" y="4324966"/>
            <a:ext cx="778808" cy="450681"/>
          </a:xfrm>
          <a:custGeom>
            <a:avLst/>
            <a:gdLst/>
            <a:ahLst/>
            <a:cxnLst/>
            <a:rect l="l" t="t" r="r" b="b"/>
            <a:pathLst>
              <a:path w="5324" h="3081" extrusionOk="0">
                <a:moveTo>
                  <a:pt x="2426" y="1"/>
                </a:moveTo>
                <a:cubicBezTo>
                  <a:pt x="2426" y="1"/>
                  <a:pt x="1708" y="509"/>
                  <a:pt x="1864" y="1315"/>
                </a:cubicBezTo>
                <a:cubicBezTo>
                  <a:pt x="1793" y="1116"/>
                  <a:pt x="1610" y="722"/>
                  <a:pt x="1017" y="312"/>
                </a:cubicBezTo>
                <a:lnTo>
                  <a:pt x="1017" y="312"/>
                </a:lnTo>
                <a:cubicBezTo>
                  <a:pt x="1017" y="313"/>
                  <a:pt x="1511" y="1132"/>
                  <a:pt x="1511" y="1780"/>
                </a:cubicBezTo>
                <a:cubicBezTo>
                  <a:pt x="1511" y="1780"/>
                  <a:pt x="973" y="1302"/>
                  <a:pt x="834" y="794"/>
                </a:cubicBezTo>
                <a:lnTo>
                  <a:pt x="834" y="794"/>
                </a:lnTo>
                <a:cubicBezTo>
                  <a:pt x="834" y="794"/>
                  <a:pt x="847" y="1343"/>
                  <a:pt x="1057" y="1851"/>
                </a:cubicBezTo>
                <a:cubicBezTo>
                  <a:pt x="790" y="1387"/>
                  <a:pt x="339" y="678"/>
                  <a:pt x="0" y="438"/>
                </a:cubicBezTo>
                <a:lnTo>
                  <a:pt x="0" y="438"/>
                </a:lnTo>
                <a:cubicBezTo>
                  <a:pt x="41" y="509"/>
                  <a:pt x="834" y="1864"/>
                  <a:pt x="620" y="2457"/>
                </a:cubicBezTo>
                <a:cubicBezTo>
                  <a:pt x="620" y="2457"/>
                  <a:pt x="197" y="1980"/>
                  <a:pt x="0" y="1539"/>
                </a:cubicBezTo>
                <a:lnTo>
                  <a:pt x="0" y="3050"/>
                </a:lnTo>
                <a:lnTo>
                  <a:pt x="14" y="3081"/>
                </a:lnTo>
                <a:lnTo>
                  <a:pt x="5323" y="3081"/>
                </a:lnTo>
                <a:cubicBezTo>
                  <a:pt x="5025" y="2769"/>
                  <a:pt x="3727" y="1356"/>
                  <a:pt x="3839" y="170"/>
                </a:cubicBezTo>
                <a:lnTo>
                  <a:pt x="3839" y="170"/>
                </a:lnTo>
                <a:cubicBezTo>
                  <a:pt x="3839" y="170"/>
                  <a:pt x="3402" y="1200"/>
                  <a:pt x="4093" y="2190"/>
                </a:cubicBezTo>
                <a:cubicBezTo>
                  <a:pt x="4093" y="2190"/>
                  <a:pt x="3219" y="1668"/>
                  <a:pt x="3273" y="933"/>
                </a:cubicBezTo>
                <a:lnTo>
                  <a:pt x="3273" y="933"/>
                </a:lnTo>
                <a:cubicBezTo>
                  <a:pt x="3273" y="933"/>
                  <a:pt x="2979" y="1949"/>
                  <a:pt x="3768" y="2542"/>
                </a:cubicBezTo>
                <a:cubicBezTo>
                  <a:pt x="3768" y="2542"/>
                  <a:pt x="2257" y="1641"/>
                  <a:pt x="2582" y="763"/>
                </a:cubicBezTo>
                <a:lnTo>
                  <a:pt x="2582" y="763"/>
                </a:lnTo>
                <a:cubicBezTo>
                  <a:pt x="2582" y="763"/>
                  <a:pt x="2087" y="1583"/>
                  <a:pt x="2796" y="2403"/>
                </a:cubicBezTo>
                <a:cubicBezTo>
                  <a:pt x="2796" y="2403"/>
                  <a:pt x="1440" y="1160"/>
                  <a:pt x="2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1006473" y="1985689"/>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1006475" y="145530"/>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6">
    <p:spTree>
      <p:nvGrpSpPr>
        <p:cNvPr id="1" name="Shape 979"/>
        <p:cNvGrpSpPr/>
        <p:nvPr/>
      </p:nvGrpSpPr>
      <p:grpSpPr>
        <a:xfrm>
          <a:off x="0" y="0"/>
          <a:ext cx="0" cy="0"/>
          <a:chOff x="0" y="0"/>
          <a:chExt cx="0" cy="0"/>
        </a:xfrm>
      </p:grpSpPr>
      <p:sp>
        <p:nvSpPr>
          <p:cNvPr id="980" name="Google Shape;980;p15"/>
          <p:cNvSpPr txBox="1">
            <a:spLocks noGrp="1"/>
          </p:cNvSpPr>
          <p:nvPr>
            <p:ph type="title"/>
          </p:nvPr>
        </p:nvSpPr>
        <p:spPr>
          <a:xfrm>
            <a:off x="7201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981" name="Google Shape;981;p15"/>
          <p:cNvSpPr txBox="1">
            <a:spLocks noGrp="1"/>
          </p:cNvSpPr>
          <p:nvPr>
            <p:ph type="subTitle" idx="1"/>
          </p:nvPr>
        </p:nvSpPr>
        <p:spPr>
          <a:xfrm>
            <a:off x="2359150" y="1384950"/>
            <a:ext cx="4425900" cy="292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982" name="Google Shape;982;p15"/>
          <p:cNvSpPr/>
          <p:nvPr/>
        </p:nvSpPr>
        <p:spPr>
          <a:xfrm>
            <a:off x="7676301" y="3857093"/>
            <a:ext cx="1922739" cy="880524"/>
          </a:xfrm>
          <a:custGeom>
            <a:avLst/>
            <a:gdLst/>
            <a:ahLst/>
            <a:cxnLst/>
            <a:rect l="l" t="t" r="r" b="b"/>
            <a:pathLst>
              <a:path w="11946" h="4833" extrusionOk="0">
                <a:moveTo>
                  <a:pt x="7939" y="1"/>
                </a:moveTo>
                <a:cubicBezTo>
                  <a:pt x="7938" y="1"/>
                  <a:pt x="7937" y="1"/>
                  <a:pt x="7936" y="1"/>
                </a:cubicBezTo>
                <a:cubicBezTo>
                  <a:pt x="7767" y="1"/>
                  <a:pt x="7344" y="692"/>
                  <a:pt x="6933" y="1526"/>
                </a:cubicBezTo>
                <a:cubicBezTo>
                  <a:pt x="6975" y="1194"/>
                  <a:pt x="6950" y="985"/>
                  <a:pt x="6865" y="985"/>
                </a:cubicBezTo>
                <a:cubicBezTo>
                  <a:pt x="6860" y="985"/>
                  <a:pt x="6854" y="986"/>
                  <a:pt x="6849" y="987"/>
                </a:cubicBezTo>
                <a:cubicBezTo>
                  <a:pt x="6269" y="1156"/>
                  <a:pt x="5903" y="1638"/>
                  <a:pt x="5663" y="2190"/>
                </a:cubicBezTo>
                <a:cubicBezTo>
                  <a:pt x="5609" y="1905"/>
                  <a:pt x="5524" y="1709"/>
                  <a:pt x="5409" y="1709"/>
                </a:cubicBezTo>
                <a:cubicBezTo>
                  <a:pt x="5354" y="1709"/>
                  <a:pt x="5253" y="1865"/>
                  <a:pt x="5155" y="2075"/>
                </a:cubicBezTo>
                <a:cubicBezTo>
                  <a:pt x="5168" y="1821"/>
                  <a:pt x="5185" y="1597"/>
                  <a:pt x="5199" y="1428"/>
                </a:cubicBezTo>
                <a:cubicBezTo>
                  <a:pt x="5233" y="999"/>
                  <a:pt x="5227" y="857"/>
                  <a:pt x="5191" y="857"/>
                </a:cubicBezTo>
                <a:cubicBezTo>
                  <a:pt x="5154" y="857"/>
                  <a:pt x="5085" y="1013"/>
                  <a:pt x="4999" y="1156"/>
                </a:cubicBezTo>
                <a:cubicBezTo>
                  <a:pt x="4860" y="1397"/>
                  <a:pt x="4731" y="1624"/>
                  <a:pt x="4633" y="1821"/>
                </a:cubicBezTo>
                <a:cubicBezTo>
                  <a:pt x="4633" y="1653"/>
                  <a:pt x="4621" y="1592"/>
                  <a:pt x="4598" y="1592"/>
                </a:cubicBezTo>
                <a:cubicBezTo>
                  <a:pt x="4565" y="1592"/>
                  <a:pt x="4510" y="1718"/>
                  <a:pt x="4436" y="1834"/>
                </a:cubicBezTo>
                <a:cubicBezTo>
                  <a:pt x="4365" y="1949"/>
                  <a:pt x="4294" y="2048"/>
                  <a:pt x="4236" y="2159"/>
                </a:cubicBezTo>
                <a:cubicBezTo>
                  <a:pt x="4253" y="1905"/>
                  <a:pt x="4267" y="1682"/>
                  <a:pt x="4280" y="1512"/>
                </a:cubicBezTo>
                <a:cubicBezTo>
                  <a:pt x="4322" y="1084"/>
                  <a:pt x="4319" y="942"/>
                  <a:pt x="4288" y="942"/>
                </a:cubicBezTo>
                <a:cubicBezTo>
                  <a:pt x="4255" y="942"/>
                  <a:pt x="4191" y="1097"/>
                  <a:pt x="4111" y="1241"/>
                </a:cubicBezTo>
                <a:cubicBezTo>
                  <a:pt x="3928" y="1567"/>
                  <a:pt x="3772" y="1851"/>
                  <a:pt x="3660" y="2119"/>
                </a:cubicBezTo>
                <a:cubicBezTo>
                  <a:pt x="3701" y="1919"/>
                  <a:pt x="3830" y="1441"/>
                  <a:pt x="3460" y="1397"/>
                </a:cubicBezTo>
                <a:cubicBezTo>
                  <a:pt x="3406" y="1397"/>
                  <a:pt x="3362" y="1411"/>
                  <a:pt x="3304" y="1455"/>
                </a:cubicBezTo>
                <a:cubicBezTo>
                  <a:pt x="3251" y="870"/>
                  <a:pt x="3138" y="424"/>
                  <a:pt x="3002" y="424"/>
                </a:cubicBezTo>
                <a:cubicBezTo>
                  <a:pt x="3000" y="424"/>
                  <a:pt x="2998" y="424"/>
                  <a:pt x="2996" y="425"/>
                </a:cubicBezTo>
                <a:cubicBezTo>
                  <a:pt x="2938" y="425"/>
                  <a:pt x="2783" y="804"/>
                  <a:pt x="2644" y="1326"/>
                </a:cubicBezTo>
                <a:cubicBezTo>
                  <a:pt x="2573" y="846"/>
                  <a:pt x="2457" y="680"/>
                  <a:pt x="2344" y="680"/>
                </a:cubicBezTo>
                <a:cubicBezTo>
                  <a:pt x="2295" y="680"/>
                  <a:pt x="2247" y="712"/>
                  <a:pt x="2203" y="763"/>
                </a:cubicBezTo>
                <a:cubicBezTo>
                  <a:pt x="2167" y="660"/>
                  <a:pt x="2127" y="606"/>
                  <a:pt x="2080" y="606"/>
                </a:cubicBezTo>
                <a:cubicBezTo>
                  <a:pt x="2075" y="606"/>
                  <a:pt x="2070" y="606"/>
                  <a:pt x="2064" y="608"/>
                </a:cubicBezTo>
                <a:cubicBezTo>
                  <a:pt x="1979" y="608"/>
                  <a:pt x="1780" y="1187"/>
                  <a:pt x="1597" y="1892"/>
                </a:cubicBezTo>
                <a:cubicBezTo>
                  <a:pt x="1561" y="1885"/>
                  <a:pt x="1530" y="1882"/>
                  <a:pt x="1497" y="1882"/>
                </a:cubicBezTo>
                <a:cubicBezTo>
                  <a:pt x="1464" y="1882"/>
                  <a:pt x="1429" y="1885"/>
                  <a:pt x="1387" y="1892"/>
                </a:cubicBezTo>
                <a:cubicBezTo>
                  <a:pt x="1" y="2075"/>
                  <a:pt x="45" y="4687"/>
                  <a:pt x="455" y="4758"/>
                </a:cubicBezTo>
                <a:cubicBezTo>
                  <a:pt x="478" y="4763"/>
                  <a:pt x="502" y="4766"/>
                  <a:pt x="526" y="4766"/>
                </a:cubicBezTo>
                <a:cubicBezTo>
                  <a:pt x="778" y="4766"/>
                  <a:pt x="1071" y="4498"/>
                  <a:pt x="1315" y="4152"/>
                </a:cubicBezTo>
                <a:cubicBezTo>
                  <a:pt x="1355" y="4423"/>
                  <a:pt x="1451" y="4603"/>
                  <a:pt x="1646" y="4603"/>
                </a:cubicBezTo>
                <a:cubicBezTo>
                  <a:pt x="1653" y="4603"/>
                  <a:pt x="1660" y="4603"/>
                  <a:pt x="1668" y="4603"/>
                </a:cubicBezTo>
                <a:cubicBezTo>
                  <a:pt x="1797" y="4603"/>
                  <a:pt x="1895" y="4518"/>
                  <a:pt x="1993" y="4406"/>
                </a:cubicBezTo>
                <a:cubicBezTo>
                  <a:pt x="2091" y="4504"/>
                  <a:pt x="2176" y="4562"/>
                  <a:pt x="2220" y="4562"/>
                </a:cubicBezTo>
                <a:cubicBezTo>
                  <a:pt x="2359" y="4562"/>
                  <a:pt x="2474" y="4518"/>
                  <a:pt x="2559" y="4433"/>
                </a:cubicBezTo>
                <a:cubicBezTo>
                  <a:pt x="2588" y="4443"/>
                  <a:pt x="2618" y="4452"/>
                  <a:pt x="2648" y="4452"/>
                </a:cubicBezTo>
                <a:cubicBezTo>
                  <a:pt x="2660" y="4452"/>
                  <a:pt x="2672" y="4451"/>
                  <a:pt x="2684" y="4447"/>
                </a:cubicBezTo>
                <a:cubicBezTo>
                  <a:pt x="2755" y="4447"/>
                  <a:pt x="2813" y="4433"/>
                  <a:pt x="2854" y="4393"/>
                </a:cubicBezTo>
                <a:cubicBezTo>
                  <a:pt x="2898" y="4477"/>
                  <a:pt x="2938" y="4518"/>
                  <a:pt x="2996" y="4518"/>
                </a:cubicBezTo>
                <a:cubicBezTo>
                  <a:pt x="3121" y="4518"/>
                  <a:pt x="3237" y="4477"/>
                  <a:pt x="3304" y="4406"/>
                </a:cubicBezTo>
                <a:cubicBezTo>
                  <a:pt x="3362" y="4477"/>
                  <a:pt x="3406" y="4518"/>
                  <a:pt x="3433" y="4518"/>
                </a:cubicBezTo>
                <a:cubicBezTo>
                  <a:pt x="3443" y="4519"/>
                  <a:pt x="3453" y="4520"/>
                  <a:pt x="3463" y="4520"/>
                </a:cubicBezTo>
                <a:cubicBezTo>
                  <a:pt x="3577" y="4520"/>
                  <a:pt x="3681" y="4450"/>
                  <a:pt x="3758" y="4335"/>
                </a:cubicBezTo>
                <a:cubicBezTo>
                  <a:pt x="3813" y="4406"/>
                  <a:pt x="3870" y="4433"/>
                  <a:pt x="3914" y="4433"/>
                </a:cubicBezTo>
                <a:cubicBezTo>
                  <a:pt x="3928" y="4435"/>
                  <a:pt x="3942" y="4436"/>
                  <a:pt x="3956" y="4436"/>
                </a:cubicBezTo>
                <a:cubicBezTo>
                  <a:pt x="4048" y="4436"/>
                  <a:pt x="4122" y="4395"/>
                  <a:pt x="4196" y="4321"/>
                </a:cubicBezTo>
                <a:cubicBezTo>
                  <a:pt x="4253" y="4393"/>
                  <a:pt x="4294" y="4420"/>
                  <a:pt x="4338" y="4433"/>
                </a:cubicBezTo>
                <a:cubicBezTo>
                  <a:pt x="4490" y="4433"/>
                  <a:pt x="4619" y="4348"/>
                  <a:pt x="4731" y="4179"/>
                </a:cubicBezTo>
                <a:cubicBezTo>
                  <a:pt x="4783" y="4280"/>
                  <a:pt x="4868" y="4337"/>
                  <a:pt x="4999" y="4337"/>
                </a:cubicBezTo>
                <a:cubicBezTo>
                  <a:pt x="5013" y="4337"/>
                  <a:pt x="5028" y="4336"/>
                  <a:pt x="5043" y="4335"/>
                </a:cubicBezTo>
                <a:cubicBezTo>
                  <a:pt x="5168" y="4321"/>
                  <a:pt x="5283" y="4264"/>
                  <a:pt x="5368" y="4179"/>
                </a:cubicBezTo>
                <a:cubicBezTo>
                  <a:pt x="5409" y="4562"/>
                  <a:pt x="5493" y="4816"/>
                  <a:pt x="5592" y="4830"/>
                </a:cubicBezTo>
                <a:cubicBezTo>
                  <a:pt x="5602" y="4831"/>
                  <a:pt x="5612" y="4832"/>
                  <a:pt x="5623" y="4832"/>
                </a:cubicBezTo>
                <a:cubicBezTo>
                  <a:pt x="5784" y="4832"/>
                  <a:pt x="5959" y="4639"/>
                  <a:pt x="6130" y="4321"/>
                </a:cubicBezTo>
                <a:cubicBezTo>
                  <a:pt x="6158" y="4576"/>
                  <a:pt x="6256" y="4731"/>
                  <a:pt x="6469" y="4745"/>
                </a:cubicBezTo>
                <a:cubicBezTo>
                  <a:pt x="6480" y="4745"/>
                  <a:pt x="6490" y="4746"/>
                  <a:pt x="6500" y="4746"/>
                </a:cubicBezTo>
                <a:cubicBezTo>
                  <a:pt x="6740" y="4746"/>
                  <a:pt x="6941" y="4592"/>
                  <a:pt x="7116" y="4348"/>
                </a:cubicBezTo>
                <a:cubicBezTo>
                  <a:pt x="7147" y="4420"/>
                  <a:pt x="7174" y="4460"/>
                  <a:pt x="7232" y="4460"/>
                </a:cubicBezTo>
                <a:cubicBezTo>
                  <a:pt x="7388" y="4460"/>
                  <a:pt x="7526" y="4420"/>
                  <a:pt x="7655" y="4335"/>
                </a:cubicBezTo>
                <a:cubicBezTo>
                  <a:pt x="7726" y="4394"/>
                  <a:pt x="7825" y="4423"/>
                  <a:pt x="7962" y="4423"/>
                </a:cubicBezTo>
                <a:cubicBezTo>
                  <a:pt x="7989" y="4423"/>
                  <a:pt x="8018" y="4422"/>
                  <a:pt x="8048" y="4420"/>
                </a:cubicBezTo>
                <a:cubicBezTo>
                  <a:pt x="8262" y="4393"/>
                  <a:pt x="8445" y="4348"/>
                  <a:pt x="8587" y="4264"/>
                </a:cubicBezTo>
                <a:cubicBezTo>
                  <a:pt x="8641" y="4362"/>
                  <a:pt x="8726" y="4433"/>
                  <a:pt x="8841" y="4433"/>
                </a:cubicBezTo>
                <a:cubicBezTo>
                  <a:pt x="8858" y="4434"/>
                  <a:pt x="8875" y="4434"/>
                  <a:pt x="8892" y="4434"/>
                </a:cubicBezTo>
                <a:cubicBezTo>
                  <a:pt x="9149" y="4434"/>
                  <a:pt x="9347" y="4338"/>
                  <a:pt x="9519" y="4179"/>
                </a:cubicBezTo>
                <a:cubicBezTo>
                  <a:pt x="9519" y="4420"/>
                  <a:pt x="9560" y="4576"/>
                  <a:pt x="9644" y="4589"/>
                </a:cubicBezTo>
                <a:cubicBezTo>
                  <a:pt x="9661" y="4591"/>
                  <a:pt x="9678" y="4592"/>
                  <a:pt x="9696" y="4592"/>
                </a:cubicBezTo>
                <a:cubicBezTo>
                  <a:pt x="10613" y="4592"/>
                  <a:pt x="11945" y="1721"/>
                  <a:pt x="11044" y="1638"/>
                </a:cubicBezTo>
                <a:cubicBezTo>
                  <a:pt x="11023" y="1636"/>
                  <a:pt x="11003" y="1635"/>
                  <a:pt x="10983" y="1635"/>
                </a:cubicBezTo>
                <a:cubicBezTo>
                  <a:pt x="10697" y="1635"/>
                  <a:pt x="10450" y="1812"/>
                  <a:pt x="10251" y="2075"/>
                </a:cubicBezTo>
                <a:cubicBezTo>
                  <a:pt x="10281" y="1682"/>
                  <a:pt x="10295" y="1285"/>
                  <a:pt x="10295" y="1004"/>
                </a:cubicBezTo>
                <a:cubicBezTo>
                  <a:pt x="10295" y="528"/>
                  <a:pt x="10134" y="310"/>
                  <a:pt x="9923" y="310"/>
                </a:cubicBezTo>
                <a:cubicBezTo>
                  <a:pt x="9646" y="310"/>
                  <a:pt x="9282" y="685"/>
                  <a:pt x="9082" y="1343"/>
                </a:cubicBezTo>
                <a:cubicBezTo>
                  <a:pt x="9038" y="1482"/>
                  <a:pt x="8997" y="1624"/>
                  <a:pt x="8939" y="1780"/>
                </a:cubicBezTo>
                <a:cubicBezTo>
                  <a:pt x="8882" y="1597"/>
                  <a:pt x="8828" y="1468"/>
                  <a:pt x="8797" y="1428"/>
                </a:cubicBezTo>
                <a:cubicBezTo>
                  <a:pt x="8712" y="1495"/>
                  <a:pt x="8601" y="1651"/>
                  <a:pt x="8458" y="1834"/>
                </a:cubicBezTo>
                <a:cubicBezTo>
                  <a:pt x="8419" y="1591"/>
                  <a:pt x="8327" y="1440"/>
                  <a:pt x="8182" y="1440"/>
                </a:cubicBezTo>
                <a:cubicBezTo>
                  <a:pt x="8176" y="1440"/>
                  <a:pt x="8170" y="1441"/>
                  <a:pt x="8164" y="1441"/>
                </a:cubicBezTo>
                <a:cubicBezTo>
                  <a:pt x="8092" y="1441"/>
                  <a:pt x="8008" y="1495"/>
                  <a:pt x="7936" y="1567"/>
                </a:cubicBezTo>
                <a:cubicBezTo>
                  <a:pt x="8034" y="701"/>
                  <a:pt x="8035" y="1"/>
                  <a:pt x="7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684325" y="4527819"/>
            <a:ext cx="10154222" cy="802847"/>
          </a:xfrm>
          <a:custGeom>
            <a:avLst/>
            <a:gdLst/>
            <a:ahLst/>
            <a:cxnLst/>
            <a:rect l="l" t="t" r="r" b="b"/>
            <a:pathLst>
              <a:path w="60191" h="7399" extrusionOk="0">
                <a:moveTo>
                  <a:pt x="60062" y="1"/>
                </a:moveTo>
                <a:lnTo>
                  <a:pt x="1" y="973"/>
                </a:lnTo>
                <a:lnTo>
                  <a:pt x="143" y="7398"/>
                </a:lnTo>
                <a:lnTo>
                  <a:pt x="60191" y="6171"/>
                </a:lnTo>
                <a:lnTo>
                  <a:pt x="60062"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a:off x="-243923" y="4566114"/>
            <a:ext cx="9631860" cy="802845"/>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a:off x="231977" y="1419633"/>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7196715" y="1522478"/>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5"/>
          <p:cNvSpPr/>
          <p:nvPr/>
        </p:nvSpPr>
        <p:spPr>
          <a:xfrm>
            <a:off x="-950200" y="2571760"/>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7403008" y="3109115"/>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5_1">
    <p:spTree>
      <p:nvGrpSpPr>
        <p:cNvPr id="1" name="Shape 1059"/>
        <p:cNvGrpSpPr/>
        <p:nvPr/>
      </p:nvGrpSpPr>
      <p:grpSpPr>
        <a:xfrm>
          <a:off x="0" y="0"/>
          <a:ext cx="0" cy="0"/>
          <a:chOff x="0" y="0"/>
          <a:chExt cx="0" cy="0"/>
        </a:xfrm>
      </p:grpSpPr>
      <p:sp>
        <p:nvSpPr>
          <p:cNvPr id="1060" name="Google Shape;1060;p1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1" name="Google Shape;1061;p19"/>
          <p:cNvSpPr/>
          <p:nvPr/>
        </p:nvSpPr>
        <p:spPr>
          <a:xfrm flipH="1">
            <a:off x="7855527" y="1116520"/>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471062" y="1282810"/>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8516233" y="2795378"/>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flipH="1">
            <a:off x="117811" y="4021275"/>
            <a:ext cx="1547216" cy="708554"/>
          </a:xfrm>
          <a:custGeom>
            <a:avLst/>
            <a:gdLst/>
            <a:ahLst/>
            <a:cxnLst/>
            <a:rect l="l" t="t" r="r" b="b"/>
            <a:pathLst>
              <a:path w="11946" h="4833" extrusionOk="0">
                <a:moveTo>
                  <a:pt x="7939" y="1"/>
                </a:moveTo>
                <a:cubicBezTo>
                  <a:pt x="7938" y="1"/>
                  <a:pt x="7937" y="1"/>
                  <a:pt x="7936" y="1"/>
                </a:cubicBezTo>
                <a:cubicBezTo>
                  <a:pt x="7767" y="1"/>
                  <a:pt x="7344" y="692"/>
                  <a:pt x="6933" y="1526"/>
                </a:cubicBezTo>
                <a:cubicBezTo>
                  <a:pt x="6975" y="1194"/>
                  <a:pt x="6950" y="985"/>
                  <a:pt x="6865" y="985"/>
                </a:cubicBezTo>
                <a:cubicBezTo>
                  <a:pt x="6860" y="985"/>
                  <a:pt x="6854" y="986"/>
                  <a:pt x="6849" y="987"/>
                </a:cubicBezTo>
                <a:cubicBezTo>
                  <a:pt x="6269" y="1156"/>
                  <a:pt x="5903" y="1638"/>
                  <a:pt x="5663" y="2190"/>
                </a:cubicBezTo>
                <a:cubicBezTo>
                  <a:pt x="5609" y="1905"/>
                  <a:pt x="5524" y="1709"/>
                  <a:pt x="5409" y="1709"/>
                </a:cubicBezTo>
                <a:cubicBezTo>
                  <a:pt x="5354" y="1709"/>
                  <a:pt x="5253" y="1865"/>
                  <a:pt x="5155" y="2075"/>
                </a:cubicBezTo>
                <a:cubicBezTo>
                  <a:pt x="5168" y="1821"/>
                  <a:pt x="5185" y="1597"/>
                  <a:pt x="5199" y="1428"/>
                </a:cubicBezTo>
                <a:cubicBezTo>
                  <a:pt x="5233" y="999"/>
                  <a:pt x="5227" y="857"/>
                  <a:pt x="5191" y="857"/>
                </a:cubicBezTo>
                <a:cubicBezTo>
                  <a:pt x="5154" y="857"/>
                  <a:pt x="5085" y="1013"/>
                  <a:pt x="4999" y="1156"/>
                </a:cubicBezTo>
                <a:cubicBezTo>
                  <a:pt x="4860" y="1397"/>
                  <a:pt x="4731" y="1624"/>
                  <a:pt x="4633" y="1821"/>
                </a:cubicBezTo>
                <a:cubicBezTo>
                  <a:pt x="4633" y="1653"/>
                  <a:pt x="4621" y="1592"/>
                  <a:pt x="4598" y="1592"/>
                </a:cubicBezTo>
                <a:cubicBezTo>
                  <a:pt x="4565" y="1592"/>
                  <a:pt x="4510" y="1718"/>
                  <a:pt x="4436" y="1834"/>
                </a:cubicBezTo>
                <a:cubicBezTo>
                  <a:pt x="4365" y="1949"/>
                  <a:pt x="4294" y="2048"/>
                  <a:pt x="4236" y="2159"/>
                </a:cubicBezTo>
                <a:cubicBezTo>
                  <a:pt x="4253" y="1905"/>
                  <a:pt x="4267" y="1682"/>
                  <a:pt x="4280" y="1512"/>
                </a:cubicBezTo>
                <a:cubicBezTo>
                  <a:pt x="4322" y="1084"/>
                  <a:pt x="4319" y="942"/>
                  <a:pt x="4288" y="942"/>
                </a:cubicBezTo>
                <a:cubicBezTo>
                  <a:pt x="4255" y="942"/>
                  <a:pt x="4191" y="1097"/>
                  <a:pt x="4111" y="1241"/>
                </a:cubicBezTo>
                <a:cubicBezTo>
                  <a:pt x="3928" y="1567"/>
                  <a:pt x="3772" y="1851"/>
                  <a:pt x="3660" y="2119"/>
                </a:cubicBezTo>
                <a:cubicBezTo>
                  <a:pt x="3701" y="1919"/>
                  <a:pt x="3830" y="1441"/>
                  <a:pt x="3460" y="1397"/>
                </a:cubicBezTo>
                <a:cubicBezTo>
                  <a:pt x="3406" y="1397"/>
                  <a:pt x="3362" y="1411"/>
                  <a:pt x="3304" y="1455"/>
                </a:cubicBezTo>
                <a:cubicBezTo>
                  <a:pt x="3251" y="870"/>
                  <a:pt x="3138" y="424"/>
                  <a:pt x="3002" y="424"/>
                </a:cubicBezTo>
                <a:cubicBezTo>
                  <a:pt x="3000" y="424"/>
                  <a:pt x="2998" y="424"/>
                  <a:pt x="2996" y="425"/>
                </a:cubicBezTo>
                <a:cubicBezTo>
                  <a:pt x="2938" y="425"/>
                  <a:pt x="2783" y="804"/>
                  <a:pt x="2644" y="1326"/>
                </a:cubicBezTo>
                <a:cubicBezTo>
                  <a:pt x="2573" y="846"/>
                  <a:pt x="2457" y="680"/>
                  <a:pt x="2344" y="680"/>
                </a:cubicBezTo>
                <a:cubicBezTo>
                  <a:pt x="2295" y="680"/>
                  <a:pt x="2247" y="712"/>
                  <a:pt x="2203" y="763"/>
                </a:cubicBezTo>
                <a:cubicBezTo>
                  <a:pt x="2167" y="660"/>
                  <a:pt x="2127" y="606"/>
                  <a:pt x="2080" y="606"/>
                </a:cubicBezTo>
                <a:cubicBezTo>
                  <a:pt x="2075" y="606"/>
                  <a:pt x="2070" y="606"/>
                  <a:pt x="2064" y="608"/>
                </a:cubicBezTo>
                <a:cubicBezTo>
                  <a:pt x="1979" y="608"/>
                  <a:pt x="1780" y="1187"/>
                  <a:pt x="1597" y="1892"/>
                </a:cubicBezTo>
                <a:cubicBezTo>
                  <a:pt x="1561" y="1885"/>
                  <a:pt x="1530" y="1882"/>
                  <a:pt x="1497" y="1882"/>
                </a:cubicBezTo>
                <a:cubicBezTo>
                  <a:pt x="1464" y="1882"/>
                  <a:pt x="1429" y="1885"/>
                  <a:pt x="1387" y="1892"/>
                </a:cubicBezTo>
                <a:cubicBezTo>
                  <a:pt x="1" y="2075"/>
                  <a:pt x="45" y="4687"/>
                  <a:pt x="455" y="4758"/>
                </a:cubicBezTo>
                <a:cubicBezTo>
                  <a:pt x="478" y="4763"/>
                  <a:pt x="502" y="4766"/>
                  <a:pt x="526" y="4766"/>
                </a:cubicBezTo>
                <a:cubicBezTo>
                  <a:pt x="778" y="4766"/>
                  <a:pt x="1071" y="4498"/>
                  <a:pt x="1315" y="4152"/>
                </a:cubicBezTo>
                <a:cubicBezTo>
                  <a:pt x="1355" y="4423"/>
                  <a:pt x="1451" y="4603"/>
                  <a:pt x="1646" y="4603"/>
                </a:cubicBezTo>
                <a:cubicBezTo>
                  <a:pt x="1653" y="4603"/>
                  <a:pt x="1660" y="4603"/>
                  <a:pt x="1668" y="4603"/>
                </a:cubicBezTo>
                <a:cubicBezTo>
                  <a:pt x="1797" y="4603"/>
                  <a:pt x="1895" y="4518"/>
                  <a:pt x="1993" y="4406"/>
                </a:cubicBezTo>
                <a:cubicBezTo>
                  <a:pt x="2091" y="4504"/>
                  <a:pt x="2176" y="4562"/>
                  <a:pt x="2220" y="4562"/>
                </a:cubicBezTo>
                <a:cubicBezTo>
                  <a:pt x="2359" y="4562"/>
                  <a:pt x="2474" y="4518"/>
                  <a:pt x="2559" y="4433"/>
                </a:cubicBezTo>
                <a:cubicBezTo>
                  <a:pt x="2588" y="4443"/>
                  <a:pt x="2618" y="4452"/>
                  <a:pt x="2648" y="4452"/>
                </a:cubicBezTo>
                <a:cubicBezTo>
                  <a:pt x="2660" y="4452"/>
                  <a:pt x="2672" y="4451"/>
                  <a:pt x="2684" y="4447"/>
                </a:cubicBezTo>
                <a:cubicBezTo>
                  <a:pt x="2755" y="4447"/>
                  <a:pt x="2813" y="4433"/>
                  <a:pt x="2854" y="4393"/>
                </a:cubicBezTo>
                <a:cubicBezTo>
                  <a:pt x="2898" y="4477"/>
                  <a:pt x="2938" y="4518"/>
                  <a:pt x="2996" y="4518"/>
                </a:cubicBezTo>
                <a:cubicBezTo>
                  <a:pt x="3121" y="4518"/>
                  <a:pt x="3237" y="4477"/>
                  <a:pt x="3304" y="4406"/>
                </a:cubicBezTo>
                <a:cubicBezTo>
                  <a:pt x="3362" y="4477"/>
                  <a:pt x="3406" y="4518"/>
                  <a:pt x="3433" y="4518"/>
                </a:cubicBezTo>
                <a:cubicBezTo>
                  <a:pt x="3443" y="4519"/>
                  <a:pt x="3453" y="4520"/>
                  <a:pt x="3463" y="4520"/>
                </a:cubicBezTo>
                <a:cubicBezTo>
                  <a:pt x="3577" y="4520"/>
                  <a:pt x="3681" y="4450"/>
                  <a:pt x="3758" y="4335"/>
                </a:cubicBezTo>
                <a:cubicBezTo>
                  <a:pt x="3813" y="4406"/>
                  <a:pt x="3870" y="4433"/>
                  <a:pt x="3914" y="4433"/>
                </a:cubicBezTo>
                <a:cubicBezTo>
                  <a:pt x="3928" y="4435"/>
                  <a:pt x="3942" y="4436"/>
                  <a:pt x="3956" y="4436"/>
                </a:cubicBezTo>
                <a:cubicBezTo>
                  <a:pt x="4048" y="4436"/>
                  <a:pt x="4122" y="4395"/>
                  <a:pt x="4196" y="4321"/>
                </a:cubicBezTo>
                <a:cubicBezTo>
                  <a:pt x="4253" y="4393"/>
                  <a:pt x="4294" y="4420"/>
                  <a:pt x="4338" y="4433"/>
                </a:cubicBezTo>
                <a:cubicBezTo>
                  <a:pt x="4490" y="4433"/>
                  <a:pt x="4619" y="4348"/>
                  <a:pt x="4731" y="4179"/>
                </a:cubicBezTo>
                <a:cubicBezTo>
                  <a:pt x="4783" y="4280"/>
                  <a:pt x="4868" y="4337"/>
                  <a:pt x="4999" y="4337"/>
                </a:cubicBezTo>
                <a:cubicBezTo>
                  <a:pt x="5013" y="4337"/>
                  <a:pt x="5028" y="4336"/>
                  <a:pt x="5043" y="4335"/>
                </a:cubicBezTo>
                <a:cubicBezTo>
                  <a:pt x="5168" y="4321"/>
                  <a:pt x="5283" y="4264"/>
                  <a:pt x="5368" y="4179"/>
                </a:cubicBezTo>
                <a:cubicBezTo>
                  <a:pt x="5409" y="4562"/>
                  <a:pt x="5493" y="4816"/>
                  <a:pt x="5592" y="4830"/>
                </a:cubicBezTo>
                <a:cubicBezTo>
                  <a:pt x="5602" y="4831"/>
                  <a:pt x="5612" y="4832"/>
                  <a:pt x="5623" y="4832"/>
                </a:cubicBezTo>
                <a:cubicBezTo>
                  <a:pt x="5784" y="4832"/>
                  <a:pt x="5959" y="4639"/>
                  <a:pt x="6130" y="4321"/>
                </a:cubicBezTo>
                <a:cubicBezTo>
                  <a:pt x="6158" y="4576"/>
                  <a:pt x="6256" y="4731"/>
                  <a:pt x="6469" y="4745"/>
                </a:cubicBezTo>
                <a:cubicBezTo>
                  <a:pt x="6480" y="4745"/>
                  <a:pt x="6490" y="4746"/>
                  <a:pt x="6500" y="4746"/>
                </a:cubicBezTo>
                <a:cubicBezTo>
                  <a:pt x="6740" y="4746"/>
                  <a:pt x="6941" y="4592"/>
                  <a:pt x="7116" y="4348"/>
                </a:cubicBezTo>
                <a:cubicBezTo>
                  <a:pt x="7147" y="4420"/>
                  <a:pt x="7174" y="4460"/>
                  <a:pt x="7232" y="4460"/>
                </a:cubicBezTo>
                <a:cubicBezTo>
                  <a:pt x="7388" y="4460"/>
                  <a:pt x="7526" y="4420"/>
                  <a:pt x="7655" y="4335"/>
                </a:cubicBezTo>
                <a:cubicBezTo>
                  <a:pt x="7726" y="4394"/>
                  <a:pt x="7825" y="4423"/>
                  <a:pt x="7962" y="4423"/>
                </a:cubicBezTo>
                <a:cubicBezTo>
                  <a:pt x="7989" y="4423"/>
                  <a:pt x="8018" y="4422"/>
                  <a:pt x="8048" y="4420"/>
                </a:cubicBezTo>
                <a:cubicBezTo>
                  <a:pt x="8262" y="4393"/>
                  <a:pt x="8445" y="4348"/>
                  <a:pt x="8587" y="4264"/>
                </a:cubicBezTo>
                <a:cubicBezTo>
                  <a:pt x="8641" y="4362"/>
                  <a:pt x="8726" y="4433"/>
                  <a:pt x="8841" y="4433"/>
                </a:cubicBezTo>
                <a:cubicBezTo>
                  <a:pt x="8858" y="4434"/>
                  <a:pt x="8875" y="4434"/>
                  <a:pt x="8892" y="4434"/>
                </a:cubicBezTo>
                <a:cubicBezTo>
                  <a:pt x="9149" y="4434"/>
                  <a:pt x="9347" y="4338"/>
                  <a:pt x="9519" y="4179"/>
                </a:cubicBezTo>
                <a:cubicBezTo>
                  <a:pt x="9519" y="4420"/>
                  <a:pt x="9560" y="4576"/>
                  <a:pt x="9644" y="4589"/>
                </a:cubicBezTo>
                <a:cubicBezTo>
                  <a:pt x="9661" y="4591"/>
                  <a:pt x="9678" y="4592"/>
                  <a:pt x="9696" y="4592"/>
                </a:cubicBezTo>
                <a:cubicBezTo>
                  <a:pt x="10613" y="4592"/>
                  <a:pt x="11945" y="1721"/>
                  <a:pt x="11044" y="1638"/>
                </a:cubicBezTo>
                <a:cubicBezTo>
                  <a:pt x="11023" y="1636"/>
                  <a:pt x="11003" y="1635"/>
                  <a:pt x="10983" y="1635"/>
                </a:cubicBezTo>
                <a:cubicBezTo>
                  <a:pt x="10697" y="1635"/>
                  <a:pt x="10450" y="1812"/>
                  <a:pt x="10251" y="2075"/>
                </a:cubicBezTo>
                <a:cubicBezTo>
                  <a:pt x="10281" y="1682"/>
                  <a:pt x="10295" y="1285"/>
                  <a:pt x="10295" y="1004"/>
                </a:cubicBezTo>
                <a:cubicBezTo>
                  <a:pt x="10295" y="528"/>
                  <a:pt x="10134" y="310"/>
                  <a:pt x="9923" y="310"/>
                </a:cubicBezTo>
                <a:cubicBezTo>
                  <a:pt x="9646" y="310"/>
                  <a:pt x="9282" y="685"/>
                  <a:pt x="9082" y="1343"/>
                </a:cubicBezTo>
                <a:cubicBezTo>
                  <a:pt x="9038" y="1482"/>
                  <a:pt x="8997" y="1624"/>
                  <a:pt x="8939" y="1780"/>
                </a:cubicBezTo>
                <a:cubicBezTo>
                  <a:pt x="8882" y="1597"/>
                  <a:pt x="8828" y="1468"/>
                  <a:pt x="8797" y="1428"/>
                </a:cubicBezTo>
                <a:cubicBezTo>
                  <a:pt x="8712" y="1495"/>
                  <a:pt x="8601" y="1651"/>
                  <a:pt x="8458" y="1834"/>
                </a:cubicBezTo>
                <a:cubicBezTo>
                  <a:pt x="8419" y="1591"/>
                  <a:pt x="8327" y="1440"/>
                  <a:pt x="8182" y="1440"/>
                </a:cubicBezTo>
                <a:cubicBezTo>
                  <a:pt x="8176" y="1440"/>
                  <a:pt x="8170" y="1441"/>
                  <a:pt x="8164" y="1441"/>
                </a:cubicBezTo>
                <a:cubicBezTo>
                  <a:pt x="8092" y="1441"/>
                  <a:pt x="8008" y="1495"/>
                  <a:pt x="7936" y="1567"/>
                </a:cubicBezTo>
                <a:cubicBezTo>
                  <a:pt x="8034" y="701"/>
                  <a:pt x="8035" y="1"/>
                  <a:pt x="7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19"/>
          <p:cNvGrpSpPr/>
          <p:nvPr/>
        </p:nvGrpSpPr>
        <p:grpSpPr>
          <a:xfrm flipH="1">
            <a:off x="7928680" y="3422638"/>
            <a:ext cx="1054784" cy="1307176"/>
            <a:chOff x="8439588" y="875445"/>
            <a:chExt cx="644654" cy="798909"/>
          </a:xfrm>
        </p:grpSpPr>
        <p:sp>
          <p:nvSpPr>
            <p:cNvPr id="1066" name="Google Shape;1066;p19"/>
            <p:cNvSpPr/>
            <p:nvPr/>
          </p:nvSpPr>
          <p:spPr>
            <a:xfrm>
              <a:off x="8723208" y="1496123"/>
              <a:ext cx="12412" cy="17823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8645860" y="875445"/>
              <a:ext cx="164264" cy="677076"/>
            </a:xfrm>
            <a:custGeom>
              <a:avLst/>
              <a:gdLst/>
              <a:ahLst/>
              <a:cxnLst/>
              <a:rect l="l" t="t" r="r" b="b"/>
              <a:pathLst>
                <a:path w="4857" h="20020" extrusionOk="0">
                  <a:moveTo>
                    <a:pt x="2217" y="0"/>
                  </a:moveTo>
                  <a:cubicBezTo>
                    <a:pt x="1396" y="2796"/>
                    <a:pt x="0" y="8441"/>
                    <a:pt x="72" y="13229"/>
                  </a:cubicBezTo>
                  <a:cubicBezTo>
                    <a:pt x="156" y="18014"/>
                    <a:pt x="1193" y="20020"/>
                    <a:pt x="2515" y="20020"/>
                  </a:cubicBezTo>
                  <a:cubicBezTo>
                    <a:pt x="2519" y="20020"/>
                    <a:pt x="2524" y="20020"/>
                    <a:pt x="2528" y="20020"/>
                  </a:cubicBezTo>
                  <a:cubicBezTo>
                    <a:pt x="3853" y="19993"/>
                    <a:pt x="4856" y="17760"/>
                    <a:pt x="4771" y="12961"/>
                  </a:cubicBezTo>
                  <a:cubicBezTo>
                    <a:pt x="4700" y="8160"/>
                    <a:pt x="3206" y="2342"/>
                    <a:pt x="221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8476824" y="956107"/>
              <a:ext cx="163790" cy="677110"/>
            </a:xfrm>
            <a:custGeom>
              <a:avLst/>
              <a:gdLst/>
              <a:ahLst/>
              <a:cxnLst/>
              <a:rect l="l" t="t" r="r" b="b"/>
              <a:pathLst>
                <a:path w="4843" h="20021" extrusionOk="0">
                  <a:moveTo>
                    <a:pt x="2203" y="1"/>
                  </a:moveTo>
                  <a:cubicBezTo>
                    <a:pt x="1396" y="2796"/>
                    <a:pt x="0" y="8428"/>
                    <a:pt x="72" y="13230"/>
                  </a:cubicBezTo>
                  <a:cubicBezTo>
                    <a:pt x="139" y="18015"/>
                    <a:pt x="1193" y="20020"/>
                    <a:pt x="2515" y="20020"/>
                  </a:cubicBezTo>
                  <a:cubicBezTo>
                    <a:pt x="2519" y="20020"/>
                    <a:pt x="2524" y="20020"/>
                    <a:pt x="2528" y="20020"/>
                  </a:cubicBezTo>
                  <a:cubicBezTo>
                    <a:pt x="3853" y="19993"/>
                    <a:pt x="4843" y="17763"/>
                    <a:pt x="4771" y="12962"/>
                  </a:cubicBezTo>
                  <a:cubicBezTo>
                    <a:pt x="4700" y="8160"/>
                    <a:pt x="3189" y="2346"/>
                    <a:pt x="22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8581330" y="987189"/>
              <a:ext cx="119926" cy="494178"/>
            </a:xfrm>
            <a:custGeom>
              <a:avLst/>
              <a:gdLst/>
              <a:ahLst/>
              <a:cxnLst/>
              <a:rect l="l" t="t" r="r" b="b"/>
              <a:pathLst>
                <a:path w="3546" h="14612" extrusionOk="0">
                  <a:moveTo>
                    <a:pt x="1624" y="0"/>
                  </a:moveTo>
                  <a:cubicBezTo>
                    <a:pt x="1031" y="2047"/>
                    <a:pt x="1" y="6171"/>
                    <a:pt x="58" y="9671"/>
                  </a:cubicBezTo>
                  <a:cubicBezTo>
                    <a:pt x="116" y="13155"/>
                    <a:pt x="871" y="14611"/>
                    <a:pt x="1837" y="14611"/>
                  </a:cubicBezTo>
                  <a:cubicBezTo>
                    <a:pt x="1842" y="14611"/>
                    <a:pt x="1846" y="14611"/>
                    <a:pt x="1851" y="14611"/>
                  </a:cubicBezTo>
                  <a:cubicBezTo>
                    <a:pt x="2827" y="14598"/>
                    <a:pt x="3545" y="12975"/>
                    <a:pt x="3487" y="9474"/>
                  </a:cubicBezTo>
                  <a:cubicBezTo>
                    <a:pt x="3433" y="5971"/>
                    <a:pt x="2346" y="1721"/>
                    <a:pt x="16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9"/>
            <p:cNvSpPr/>
            <p:nvPr/>
          </p:nvSpPr>
          <p:spPr>
            <a:xfrm>
              <a:off x="8439588" y="1020536"/>
              <a:ext cx="119892" cy="493840"/>
            </a:xfrm>
            <a:custGeom>
              <a:avLst/>
              <a:gdLst/>
              <a:ahLst/>
              <a:cxnLst/>
              <a:rect l="l" t="t" r="r" b="b"/>
              <a:pathLst>
                <a:path w="3545" h="14602" extrusionOk="0">
                  <a:moveTo>
                    <a:pt x="1623" y="0"/>
                  </a:moveTo>
                  <a:cubicBezTo>
                    <a:pt x="1030" y="2033"/>
                    <a:pt x="0" y="6157"/>
                    <a:pt x="54" y="9657"/>
                  </a:cubicBezTo>
                  <a:cubicBezTo>
                    <a:pt x="111" y="13129"/>
                    <a:pt x="861" y="14602"/>
                    <a:pt x="1824" y="14602"/>
                  </a:cubicBezTo>
                  <a:cubicBezTo>
                    <a:pt x="1833" y="14602"/>
                    <a:pt x="1841" y="14602"/>
                    <a:pt x="1850" y="14601"/>
                  </a:cubicBezTo>
                  <a:cubicBezTo>
                    <a:pt x="2823" y="14588"/>
                    <a:pt x="3544" y="12961"/>
                    <a:pt x="3487" y="9461"/>
                  </a:cubicBezTo>
                  <a:cubicBezTo>
                    <a:pt x="3429" y="5961"/>
                    <a:pt x="2342" y="1711"/>
                    <a:pt x="1623"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9"/>
            <p:cNvSpPr/>
            <p:nvPr/>
          </p:nvSpPr>
          <p:spPr>
            <a:xfrm>
              <a:off x="8964790" y="1146112"/>
              <a:ext cx="119452" cy="494313"/>
            </a:xfrm>
            <a:custGeom>
              <a:avLst/>
              <a:gdLst/>
              <a:ahLst/>
              <a:cxnLst/>
              <a:rect l="l" t="t" r="r" b="b"/>
              <a:pathLst>
                <a:path w="3532" h="14616" extrusionOk="0">
                  <a:moveTo>
                    <a:pt x="1610" y="1"/>
                  </a:moveTo>
                  <a:cubicBezTo>
                    <a:pt x="1017" y="2048"/>
                    <a:pt x="1" y="6171"/>
                    <a:pt x="45" y="9672"/>
                  </a:cubicBezTo>
                  <a:cubicBezTo>
                    <a:pt x="99" y="13159"/>
                    <a:pt x="868" y="14616"/>
                    <a:pt x="1824" y="14616"/>
                  </a:cubicBezTo>
                  <a:cubicBezTo>
                    <a:pt x="1828" y="14616"/>
                    <a:pt x="1833" y="14616"/>
                    <a:pt x="1837" y="14616"/>
                  </a:cubicBezTo>
                  <a:cubicBezTo>
                    <a:pt x="2810" y="14602"/>
                    <a:pt x="3531" y="12976"/>
                    <a:pt x="3474" y="9475"/>
                  </a:cubicBezTo>
                  <a:cubicBezTo>
                    <a:pt x="3433" y="5975"/>
                    <a:pt x="2332" y="1726"/>
                    <a:pt x="161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9"/>
            <p:cNvSpPr/>
            <p:nvPr/>
          </p:nvSpPr>
          <p:spPr>
            <a:xfrm>
              <a:off x="8876450" y="1150949"/>
              <a:ext cx="119892" cy="494178"/>
            </a:xfrm>
            <a:custGeom>
              <a:avLst/>
              <a:gdLst/>
              <a:ahLst/>
              <a:cxnLst/>
              <a:rect l="l" t="t" r="r" b="b"/>
              <a:pathLst>
                <a:path w="3545" h="14612" extrusionOk="0">
                  <a:moveTo>
                    <a:pt x="1610" y="0"/>
                  </a:moveTo>
                  <a:cubicBezTo>
                    <a:pt x="1017" y="2033"/>
                    <a:pt x="0" y="6157"/>
                    <a:pt x="58" y="9658"/>
                  </a:cubicBezTo>
                  <a:cubicBezTo>
                    <a:pt x="115" y="13138"/>
                    <a:pt x="869" y="14612"/>
                    <a:pt x="1820" y="14612"/>
                  </a:cubicBezTo>
                  <a:cubicBezTo>
                    <a:pt x="1826" y="14612"/>
                    <a:pt x="1831" y="14612"/>
                    <a:pt x="1837" y="14612"/>
                  </a:cubicBezTo>
                  <a:cubicBezTo>
                    <a:pt x="2809" y="14598"/>
                    <a:pt x="3544" y="12961"/>
                    <a:pt x="3487" y="9461"/>
                  </a:cubicBezTo>
                  <a:cubicBezTo>
                    <a:pt x="3433" y="5957"/>
                    <a:pt x="2331" y="1708"/>
                    <a:pt x="161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9"/>
            <p:cNvSpPr/>
            <p:nvPr/>
          </p:nvSpPr>
          <p:spPr>
            <a:xfrm>
              <a:off x="8754729" y="1083544"/>
              <a:ext cx="119892" cy="494313"/>
            </a:xfrm>
            <a:custGeom>
              <a:avLst/>
              <a:gdLst/>
              <a:ahLst/>
              <a:cxnLst/>
              <a:rect l="l" t="t" r="r" b="b"/>
              <a:pathLst>
                <a:path w="3545" h="14616" extrusionOk="0">
                  <a:moveTo>
                    <a:pt x="1624" y="1"/>
                  </a:moveTo>
                  <a:cubicBezTo>
                    <a:pt x="1031" y="2051"/>
                    <a:pt x="1" y="6158"/>
                    <a:pt x="55" y="9658"/>
                  </a:cubicBezTo>
                  <a:cubicBezTo>
                    <a:pt x="112" y="13159"/>
                    <a:pt x="868" y="14616"/>
                    <a:pt x="1837" y="14616"/>
                  </a:cubicBezTo>
                  <a:cubicBezTo>
                    <a:pt x="1842" y="14616"/>
                    <a:pt x="1846" y="14616"/>
                    <a:pt x="1851" y="14616"/>
                  </a:cubicBezTo>
                  <a:cubicBezTo>
                    <a:pt x="2823" y="14602"/>
                    <a:pt x="3545" y="12962"/>
                    <a:pt x="3487" y="9462"/>
                  </a:cubicBezTo>
                  <a:cubicBezTo>
                    <a:pt x="3430" y="5961"/>
                    <a:pt x="2342" y="1726"/>
                    <a:pt x="162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8850645" y="1299455"/>
              <a:ext cx="57798" cy="239682"/>
            </a:xfrm>
            <a:custGeom>
              <a:avLst/>
              <a:gdLst/>
              <a:ahLst/>
              <a:cxnLst/>
              <a:rect l="l" t="t" r="r" b="b"/>
              <a:pathLst>
                <a:path w="1709" h="7087" extrusionOk="0">
                  <a:moveTo>
                    <a:pt x="777" y="1"/>
                  </a:moveTo>
                  <a:cubicBezTo>
                    <a:pt x="468" y="834"/>
                    <a:pt x="1" y="2908"/>
                    <a:pt x="31" y="4616"/>
                  </a:cubicBezTo>
                  <a:cubicBezTo>
                    <a:pt x="58" y="6310"/>
                    <a:pt x="424" y="7086"/>
                    <a:pt x="892" y="7086"/>
                  </a:cubicBezTo>
                  <a:cubicBezTo>
                    <a:pt x="1356" y="7073"/>
                    <a:pt x="1708" y="6354"/>
                    <a:pt x="1681" y="4660"/>
                  </a:cubicBezTo>
                  <a:cubicBezTo>
                    <a:pt x="1654" y="2952"/>
                    <a:pt x="1102" y="973"/>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8939458" y="1344843"/>
              <a:ext cx="57359" cy="239682"/>
            </a:xfrm>
            <a:custGeom>
              <a:avLst/>
              <a:gdLst/>
              <a:ahLst/>
              <a:cxnLst/>
              <a:rect l="l" t="t" r="r" b="b"/>
              <a:pathLst>
                <a:path w="1696" h="7087" extrusionOk="0">
                  <a:moveTo>
                    <a:pt x="777" y="1"/>
                  </a:moveTo>
                  <a:cubicBezTo>
                    <a:pt x="455" y="848"/>
                    <a:pt x="1" y="2922"/>
                    <a:pt x="31" y="4616"/>
                  </a:cubicBezTo>
                  <a:cubicBezTo>
                    <a:pt x="58" y="6309"/>
                    <a:pt x="418" y="7086"/>
                    <a:pt x="880" y="7086"/>
                  </a:cubicBezTo>
                  <a:cubicBezTo>
                    <a:pt x="884" y="7086"/>
                    <a:pt x="888" y="7086"/>
                    <a:pt x="892" y="7086"/>
                  </a:cubicBezTo>
                  <a:cubicBezTo>
                    <a:pt x="1356" y="7086"/>
                    <a:pt x="1695" y="6368"/>
                    <a:pt x="1681" y="4660"/>
                  </a:cubicBezTo>
                  <a:cubicBezTo>
                    <a:pt x="1654" y="2966"/>
                    <a:pt x="1102" y="987"/>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9002973" y="1152301"/>
              <a:ext cx="79308" cy="404589"/>
            </a:xfrm>
            <a:custGeom>
              <a:avLst/>
              <a:gdLst/>
              <a:ahLst/>
              <a:cxnLst/>
              <a:rect l="l" t="t" r="r" b="b"/>
              <a:pathLst>
                <a:path w="2345" h="11963" extrusionOk="0">
                  <a:moveTo>
                    <a:pt x="552" y="1"/>
                  </a:moveTo>
                  <a:cubicBezTo>
                    <a:pt x="298" y="865"/>
                    <a:pt x="0" y="2966"/>
                    <a:pt x="156" y="4660"/>
                  </a:cubicBezTo>
                  <a:cubicBezTo>
                    <a:pt x="325" y="6346"/>
                    <a:pt x="1040" y="11963"/>
                    <a:pt x="1491" y="11963"/>
                  </a:cubicBezTo>
                  <a:cubicBezTo>
                    <a:pt x="1493" y="11963"/>
                    <a:pt x="1496" y="11963"/>
                    <a:pt x="1498" y="11962"/>
                  </a:cubicBezTo>
                  <a:cubicBezTo>
                    <a:pt x="1965" y="11918"/>
                    <a:pt x="2345" y="7557"/>
                    <a:pt x="2189" y="5863"/>
                  </a:cubicBezTo>
                  <a:cubicBezTo>
                    <a:pt x="2033" y="4169"/>
                    <a:pt x="932" y="950"/>
                    <a:pt x="55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8536518" y="959895"/>
              <a:ext cx="83569" cy="383045"/>
            </a:xfrm>
            <a:custGeom>
              <a:avLst/>
              <a:gdLst/>
              <a:ahLst/>
              <a:cxnLst/>
              <a:rect l="l" t="t" r="r" b="b"/>
              <a:pathLst>
                <a:path w="2471" h="11326" extrusionOk="0">
                  <a:moveTo>
                    <a:pt x="438" y="1"/>
                  </a:moveTo>
                  <a:cubicBezTo>
                    <a:pt x="424" y="58"/>
                    <a:pt x="424" y="99"/>
                    <a:pt x="407" y="143"/>
                  </a:cubicBezTo>
                  <a:cubicBezTo>
                    <a:pt x="153" y="2162"/>
                    <a:pt x="1" y="4673"/>
                    <a:pt x="268" y="6862"/>
                  </a:cubicBezTo>
                  <a:cubicBezTo>
                    <a:pt x="642" y="10019"/>
                    <a:pt x="1456" y="11326"/>
                    <a:pt x="2332" y="11326"/>
                  </a:cubicBezTo>
                  <a:cubicBezTo>
                    <a:pt x="2346" y="11326"/>
                    <a:pt x="2359" y="11326"/>
                    <a:pt x="2373" y="11325"/>
                  </a:cubicBezTo>
                  <a:cubicBezTo>
                    <a:pt x="2441" y="10661"/>
                    <a:pt x="2471" y="9841"/>
                    <a:pt x="2427" y="8882"/>
                  </a:cubicBezTo>
                  <a:cubicBezTo>
                    <a:pt x="2302" y="5578"/>
                    <a:pt x="1156" y="1597"/>
                    <a:pt x="43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8913687" y="1153350"/>
              <a:ext cx="79342" cy="384872"/>
            </a:xfrm>
            <a:custGeom>
              <a:avLst/>
              <a:gdLst/>
              <a:ahLst/>
              <a:cxnLst/>
              <a:rect l="l" t="t" r="r" b="b"/>
              <a:pathLst>
                <a:path w="2346" h="11380" extrusionOk="0">
                  <a:moveTo>
                    <a:pt x="566" y="0"/>
                  </a:moveTo>
                  <a:cubicBezTo>
                    <a:pt x="553" y="55"/>
                    <a:pt x="539" y="99"/>
                    <a:pt x="522" y="156"/>
                  </a:cubicBezTo>
                  <a:cubicBezTo>
                    <a:pt x="227" y="2145"/>
                    <a:pt x="0" y="4660"/>
                    <a:pt x="214" y="6862"/>
                  </a:cubicBezTo>
                  <a:cubicBezTo>
                    <a:pt x="507" y="10052"/>
                    <a:pt x="1307" y="11379"/>
                    <a:pt x="2176" y="11379"/>
                  </a:cubicBezTo>
                  <a:cubicBezTo>
                    <a:pt x="2181" y="11379"/>
                    <a:pt x="2185" y="11379"/>
                    <a:pt x="2189" y="11379"/>
                  </a:cubicBezTo>
                  <a:cubicBezTo>
                    <a:pt x="2288" y="10701"/>
                    <a:pt x="2345" y="9898"/>
                    <a:pt x="2332" y="8936"/>
                  </a:cubicBezTo>
                  <a:cubicBezTo>
                    <a:pt x="2274" y="5632"/>
                    <a:pt x="1244" y="1624"/>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8793353" y="1085505"/>
              <a:ext cx="79342" cy="384432"/>
            </a:xfrm>
            <a:custGeom>
              <a:avLst/>
              <a:gdLst/>
              <a:ahLst/>
              <a:cxnLst/>
              <a:rect l="l" t="t" r="r" b="b"/>
              <a:pathLst>
                <a:path w="2346" h="11367" extrusionOk="0">
                  <a:moveTo>
                    <a:pt x="566" y="0"/>
                  </a:moveTo>
                  <a:cubicBezTo>
                    <a:pt x="553" y="44"/>
                    <a:pt x="539" y="85"/>
                    <a:pt x="522" y="143"/>
                  </a:cubicBezTo>
                  <a:cubicBezTo>
                    <a:pt x="227" y="2145"/>
                    <a:pt x="0" y="4646"/>
                    <a:pt x="214" y="6849"/>
                  </a:cubicBezTo>
                  <a:cubicBezTo>
                    <a:pt x="505" y="10019"/>
                    <a:pt x="1297" y="11366"/>
                    <a:pt x="2160" y="11366"/>
                  </a:cubicBezTo>
                  <a:cubicBezTo>
                    <a:pt x="2170" y="11366"/>
                    <a:pt x="2180" y="11366"/>
                    <a:pt x="2189" y="11366"/>
                  </a:cubicBezTo>
                  <a:cubicBezTo>
                    <a:pt x="2288" y="10701"/>
                    <a:pt x="2345" y="9885"/>
                    <a:pt x="2332" y="8922"/>
                  </a:cubicBezTo>
                  <a:cubicBezTo>
                    <a:pt x="2274" y="5619"/>
                    <a:pt x="1244" y="1610"/>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8693074" y="875445"/>
              <a:ext cx="115089" cy="558267"/>
            </a:xfrm>
            <a:custGeom>
              <a:avLst/>
              <a:gdLst/>
              <a:ahLst/>
              <a:cxnLst/>
              <a:rect l="l" t="t" r="r" b="b"/>
              <a:pathLst>
                <a:path w="3403" h="16507" extrusionOk="0">
                  <a:moveTo>
                    <a:pt x="821" y="0"/>
                  </a:moveTo>
                  <a:cubicBezTo>
                    <a:pt x="793" y="71"/>
                    <a:pt x="776" y="139"/>
                    <a:pt x="763" y="210"/>
                  </a:cubicBezTo>
                  <a:cubicBezTo>
                    <a:pt x="326" y="3121"/>
                    <a:pt x="0" y="6747"/>
                    <a:pt x="312" y="9952"/>
                  </a:cubicBezTo>
                  <a:cubicBezTo>
                    <a:pt x="746" y="14579"/>
                    <a:pt x="1892" y="16506"/>
                    <a:pt x="3166" y="16506"/>
                  </a:cubicBezTo>
                  <a:cubicBezTo>
                    <a:pt x="3175" y="16506"/>
                    <a:pt x="3184" y="16506"/>
                    <a:pt x="3192" y="16506"/>
                  </a:cubicBezTo>
                  <a:cubicBezTo>
                    <a:pt x="3335" y="15543"/>
                    <a:pt x="3403" y="14357"/>
                    <a:pt x="3375" y="12961"/>
                  </a:cubicBezTo>
                  <a:cubicBezTo>
                    <a:pt x="3304" y="8160"/>
                    <a:pt x="1810" y="2342"/>
                    <a:pt x="82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19"/>
          <p:cNvSpPr/>
          <p:nvPr/>
        </p:nvSpPr>
        <p:spPr>
          <a:xfrm>
            <a:off x="-684325" y="4614325"/>
            <a:ext cx="10154222" cy="708547"/>
          </a:xfrm>
          <a:custGeom>
            <a:avLst/>
            <a:gdLst/>
            <a:ahLst/>
            <a:cxnLst/>
            <a:rect l="l" t="t" r="r" b="b"/>
            <a:pathLst>
              <a:path w="60191" h="7399" extrusionOk="0">
                <a:moveTo>
                  <a:pt x="60062" y="1"/>
                </a:moveTo>
                <a:lnTo>
                  <a:pt x="1" y="973"/>
                </a:lnTo>
                <a:lnTo>
                  <a:pt x="143" y="7398"/>
                </a:lnTo>
                <a:lnTo>
                  <a:pt x="60191" y="6171"/>
                </a:lnTo>
                <a:lnTo>
                  <a:pt x="60062"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243923" y="4558321"/>
            <a:ext cx="9631860" cy="802845"/>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163700" y="4729825"/>
            <a:ext cx="8845252" cy="288301"/>
          </a:xfrm>
          <a:custGeom>
            <a:avLst/>
            <a:gdLst/>
            <a:ahLst/>
            <a:cxnLst/>
            <a:rect l="l" t="t" r="r" b="b"/>
            <a:pathLst>
              <a:path w="27533" h="1384" extrusionOk="0">
                <a:moveTo>
                  <a:pt x="255" y="1"/>
                </a:moveTo>
                <a:lnTo>
                  <a:pt x="1" y="1383"/>
                </a:lnTo>
                <a:lnTo>
                  <a:pt x="27533" y="892"/>
                </a:lnTo>
                <a:lnTo>
                  <a:pt x="2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19"/>
          <p:cNvGrpSpPr/>
          <p:nvPr/>
        </p:nvGrpSpPr>
        <p:grpSpPr>
          <a:xfrm>
            <a:off x="6590814" y="4033972"/>
            <a:ext cx="1175868" cy="683170"/>
            <a:chOff x="4439889" y="1897984"/>
            <a:chExt cx="1175868" cy="683170"/>
          </a:xfrm>
        </p:grpSpPr>
        <p:sp>
          <p:nvSpPr>
            <p:cNvPr id="1085" name="Google Shape;1085;p19"/>
            <p:cNvSpPr/>
            <p:nvPr/>
          </p:nvSpPr>
          <p:spPr>
            <a:xfrm>
              <a:off x="4568288" y="1897984"/>
              <a:ext cx="900402" cy="681926"/>
            </a:xfrm>
            <a:custGeom>
              <a:avLst/>
              <a:gdLst/>
              <a:ahLst/>
              <a:cxnLst/>
              <a:rect l="l" t="t" r="r" b="b"/>
              <a:pathLst>
                <a:path w="27489" h="20819" extrusionOk="0">
                  <a:moveTo>
                    <a:pt x="10910" y="0"/>
                  </a:moveTo>
                  <a:lnTo>
                    <a:pt x="10518" y="494"/>
                  </a:lnTo>
                  <a:cubicBezTo>
                    <a:pt x="9399" y="9986"/>
                    <a:pt x="1" y="17328"/>
                    <a:pt x="1" y="17328"/>
                  </a:cubicBezTo>
                  <a:lnTo>
                    <a:pt x="1333" y="20818"/>
                  </a:lnTo>
                  <a:lnTo>
                    <a:pt x="24743" y="20818"/>
                  </a:lnTo>
                  <a:lnTo>
                    <a:pt x="27488" y="16528"/>
                  </a:lnTo>
                  <a:cubicBezTo>
                    <a:pt x="18677" y="14383"/>
                    <a:pt x="10910" y="0"/>
                    <a:pt x="10910"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9"/>
            <p:cNvSpPr/>
            <p:nvPr/>
          </p:nvSpPr>
          <p:spPr>
            <a:xfrm>
              <a:off x="4688597" y="1985538"/>
              <a:ext cx="261778" cy="379565"/>
            </a:xfrm>
            <a:custGeom>
              <a:avLst/>
              <a:gdLst/>
              <a:ahLst/>
              <a:cxnLst/>
              <a:rect l="l" t="t" r="r" b="b"/>
              <a:pathLst>
                <a:path w="7992" h="11588" extrusionOk="0">
                  <a:moveTo>
                    <a:pt x="6722" y="0"/>
                  </a:moveTo>
                  <a:cubicBezTo>
                    <a:pt x="6716" y="0"/>
                    <a:pt x="6710" y="2"/>
                    <a:pt x="6705" y="5"/>
                  </a:cubicBezTo>
                  <a:cubicBezTo>
                    <a:pt x="6526" y="111"/>
                    <a:pt x="6045" y="3018"/>
                    <a:pt x="3917" y="6334"/>
                  </a:cubicBezTo>
                  <a:cubicBezTo>
                    <a:pt x="2235" y="8977"/>
                    <a:pt x="1" y="11373"/>
                    <a:pt x="282" y="11514"/>
                  </a:cubicBezTo>
                  <a:cubicBezTo>
                    <a:pt x="382" y="11564"/>
                    <a:pt x="510" y="11588"/>
                    <a:pt x="663" y="11588"/>
                  </a:cubicBezTo>
                  <a:cubicBezTo>
                    <a:pt x="2304" y="11588"/>
                    <a:pt x="6709" y="8867"/>
                    <a:pt x="7535" y="6904"/>
                  </a:cubicBezTo>
                  <a:cubicBezTo>
                    <a:pt x="7991" y="5840"/>
                    <a:pt x="7088" y="0"/>
                    <a:pt x="6722"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5051652" y="2159139"/>
              <a:ext cx="145072" cy="141600"/>
            </a:xfrm>
            <a:custGeom>
              <a:avLst/>
              <a:gdLst/>
              <a:ahLst/>
              <a:cxnLst/>
              <a:rect l="l" t="t" r="r" b="b"/>
              <a:pathLst>
                <a:path w="4429" h="4323" extrusionOk="0">
                  <a:moveTo>
                    <a:pt x="119" y="1"/>
                  </a:moveTo>
                  <a:cubicBezTo>
                    <a:pt x="90" y="1"/>
                    <a:pt x="73" y="14"/>
                    <a:pt x="68" y="42"/>
                  </a:cubicBezTo>
                  <a:cubicBezTo>
                    <a:pt x="0" y="608"/>
                    <a:pt x="1116" y="3520"/>
                    <a:pt x="1916" y="3907"/>
                  </a:cubicBezTo>
                  <a:cubicBezTo>
                    <a:pt x="2377" y="4133"/>
                    <a:pt x="3271" y="4322"/>
                    <a:pt x="3855" y="4322"/>
                  </a:cubicBezTo>
                  <a:cubicBezTo>
                    <a:pt x="4194" y="4322"/>
                    <a:pt x="4428" y="4259"/>
                    <a:pt x="4414" y="4103"/>
                  </a:cubicBezTo>
                  <a:cubicBezTo>
                    <a:pt x="4382" y="3701"/>
                    <a:pt x="608" y="1"/>
                    <a:pt x="119" y="1"/>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9"/>
            <p:cNvSpPr/>
            <p:nvPr/>
          </p:nvSpPr>
          <p:spPr>
            <a:xfrm>
              <a:off x="5023221" y="2089797"/>
              <a:ext cx="47560" cy="53882"/>
            </a:xfrm>
            <a:custGeom>
              <a:avLst/>
              <a:gdLst/>
              <a:ahLst/>
              <a:cxnLst/>
              <a:rect l="l" t="t" r="r" b="b"/>
              <a:pathLst>
                <a:path w="1452" h="1645" extrusionOk="0">
                  <a:moveTo>
                    <a:pt x="67" y="0"/>
                  </a:moveTo>
                  <a:cubicBezTo>
                    <a:pt x="58" y="0"/>
                    <a:pt x="53" y="5"/>
                    <a:pt x="51" y="14"/>
                  </a:cubicBezTo>
                  <a:cubicBezTo>
                    <a:pt x="0" y="210"/>
                    <a:pt x="298" y="1274"/>
                    <a:pt x="583" y="1431"/>
                  </a:cubicBezTo>
                  <a:cubicBezTo>
                    <a:pt x="742" y="1543"/>
                    <a:pt x="1096" y="1645"/>
                    <a:pt x="1300" y="1645"/>
                  </a:cubicBezTo>
                  <a:cubicBezTo>
                    <a:pt x="1391" y="1645"/>
                    <a:pt x="1451" y="1625"/>
                    <a:pt x="1451" y="1576"/>
                  </a:cubicBezTo>
                  <a:cubicBezTo>
                    <a:pt x="1451" y="1439"/>
                    <a:pt x="226" y="0"/>
                    <a:pt x="67"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9"/>
            <p:cNvSpPr/>
            <p:nvPr/>
          </p:nvSpPr>
          <p:spPr>
            <a:xfrm>
              <a:off x="4568288" y="2244138"/>
              <a:ext cx="900402" cy="335772"/>
            </a:xfrm>
            <a:custGeom>
              <a:avLst/>
              <a:gdLst/>
              <a:ahLst/>
              <a:cxnLst/>
              <a:rect l="l" t="t" r="r" b="b"/>
              <a:pathLst>
                <a:path w="27489" h="10251" extrusionOk="0">
                  <a:moveTo>
                    <a:pt x="11867" y="1"/>
                  </a:moveTo>
                  <a:cubicBezTo>
                    <a:pt x="10880" y="4148"/>
                    <a:pt x="7780" y="7006"/>
                    <a:pt x="3183" y="7006"/>
                  </a:cubicBezTo>
                  <a:cubicBezTo>
                    <a:pt x="2982" y="7006"/>
                    <a:pt x="2778" y="7001"/>
                    <a:pt x="2571" y="6990"/>
                  </a:cubicBezTo>
                  <a:cubicBezTo>
                    <a:pt x="1732" y="6938"/>
                    <a:pt x="1076" y="6514"/>
                    <a:pt x="556" y="6514"/>
                  </a:cubicBezTo>
                  <a:cubicBezTo>
                    <a:pt x="351" y="6514"/>
                    <a:pt x="167" y="6580"/>
                    <a:pt x="1" y="6760"/>
                  </a:cubicBezTo>
                  <a:lnTo>
                    <a:pt x="958" y="10250"/>
                  </a:lnTo>
                  <a:lnTo>
                    <a:pt x="25466" y="10250"/>
                  </a:lnTo>
                  <a:lnTo>
                    <a:pt x="27488" y="5960"/>
                  </a:lnTo>
                  <a:cubicBezTo>
                    <a:pt x="26923" y="5789"/>
                    <a:pt x="26328" y="5731"/>
                    <a:pt x="25725" y="5731"/>
                  </a:cubicBezTo>
                  <a:cubicBezTo>
                    <a:pt x="24381" y="5731"/>
                    <a:pt x="22994" y="6022"/>
                    <a:pt x="21803" y="6022"/>
                  </a:cubicBezTo>
                  <a:cubicBezTo>
                    <a:pt x="21699" y="6022"/>
                    <a:pt x="21596" y="6020"/>
                    <a:pt x="21495" y="6015"/>
                  </a:cubicBezTo>
                  <a:cubicBezTo>
                    <a:pt x="16634" y="5781"/>
                    <a:pt x="13497" y="4525"/>
                    <a:pt x="1186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9"/>
            <p:cNvSpPr/>
            <p:nvPr/>
          </p:nvSpPr>
          <p:spPr>
            <a:xfrm>
              <a:off x="5390305" y="2445745"/>
              <a:ext cx="30266" cy="8680"/>
            </a:xfrm>
            <a:custGeom>
              <a:avLst/>
              <a:gdLst/>
              <a:ahLst/>
              <a:cxnLst/>
              <a:rect l="l" t="t" r="r" b="b"/>
              <a:pathLst>
                <a:path w="924" h="265" extrusionOk="0">
                  <a:moveTo>
                    <a:pt x="762" y="1"/>
                  </a:moveTo>
                  <a:lnTo>
                    <a:pt x="123" y="52"/>
                  </a:lnTo>
                  <a:cubicBezTo>
                    <a:pt x="51" y="52"/>
                    <a:pt x="0" y="107"/>
                    <a:pt x="0" y="158"/>
                  </a:cubicBezTo>
                  <a:cubicBezTo>
                    <a:pt x="0" y="196"/>
                    <a:pt x="17" y="230"/>
                    <a:pt x="51" y="247"/>
                  </a:cubicBezTo>
                  <a:cubicBezTo>
                    <a:pt x="89" y="264"/>
                    <a:pt x="123" y="264"/>
                    <a:pt x="179" y="264"/>
                  </a:cubicBezTo>
                  <a:lnTo>
                    <a:pt x="762" y="230"/>
                  </a:lnTo>
                  <a:cubicBezTo>
                    <a:pt x="851" y="230"/>
                    <a:pt x="924" y="179"/>
                    <a:pt x="924" y="107"/>
                  </a:cubicBezTo>
                  <a:cubicBezTo>
                    <a:pt x="924" y="73"/>
                    <a:pt x="902" y="52"/>
                    <a:pt x="868" y="35"/>
                  </a:cubicBezTo>
                  <a:cubicBezTo>
                    <a:pt x="834" y="18"/>
                    <a:pt x="796" y="1"/>
                    <a:pt x="76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9"/>
            <p:cNvSpPr/>
            <p:nvPr/>
          </p:nvSpPr>
          <p:spPr>
            <a:xfrm>
              <a:off x="5342614" y="2448660"/>
              <a:ext cx="30266" cy="8680"/>
            </a:xfrm>
            <a:custGeom>
              <a:avLst/>
              <a:gdLst/>
              <a:ahLst/>
              <a:cxnLst/>
              <a:rect l="l" t="t" r="r" b="b"/>
              <a:pathLst>
                <a:path w="924" h="265" extrusionOk="0">
                  <a:moveTo>
                    <a:pt x="784" y="1"/>
                  </a:moveTo>
                  <a:lnTo>
                    <a:pt x="145" y="35"/>
                  </a:lnTo>
                  <a:cubicBezTo>
                    <a:pt x="73" y="35"/>
                    <a:pt x="0" y="90"/>
                    <a:pt x="0" y="141"/>
                  </a:cubicBezTo>
                  <a:cubicBezTo>
                    <a:pt x="0" y="175"/>
                    <a:pt x="39" y="214"/>
                    <a:pt x="56" y="231"/>
                  </a:cubicBezTo>
                  <a:cubicBezTo>
                    <a:pt x="90" y="248"/>
                    <a:pt x="145" y="265"/>
                    <a:pt x="179" y="265"/>
                  </a:cubicBezTo>
                  <a:lnTo>
                    <a:pt x="784" y="231"/>
                  </a:lnTo>
                  <a:cubicBezTo>
                    <a:pt x="869" y="214"/>
                    <a:pt x="924" y="158"/>
                    <a:pt x="924" y="107"/>
                  </a:cubicBezTo>
                  <a:lnTo>
                    <a:pt x="924" y="90"/>
                  </a:lnTo>
                  <a:cubicBezTo>
                    <a:pt x="924" y="52"/>
                    <a:pt x="907" y="35"/>
                    <a:pt x="890" y="18"/>
                  </a:cubicBezTo>
                  <a:cubicBezTo>
                    <a:pt x="852" y="1"/>
                    <a:pt x="818" y="1"/>
                    <a:pt x="784"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9"/>
            <p:cNvSpPr/>
            <p:nvPr/>
          </p:nvSpPr>
          <p:spPr>
            <a:xfrm>
              <a:off x="5290337" y="2450364"/>
              <a:ext cx="30822" cy="7534"/>
            </a:xfrm>
            <a:custGeom>
              <a:avLst/>
              <a:gdLst/>
              <a:ahLst/>
              <a:cxnLst/>
              <a:rect l="l" t="t" r="r" b="b"/>
              <a:pathLst>
                <a:path w="941" h="230" extrusionOk="0">
                  <a:moveTo>
                    <a:pt x="162" y="0"/>
                  </a:moveTo>
                  <a:cubicBezTo>
                    <a:pt x="73" y="0"/>
                    <a:pt x="17" y="38"/>
                    <a:pt x="0" y="89"/>
                  </a:cubicBezTo>
                  <a:lnTo>
                    <a:pt x="0" y="106"/>
                  </a:lnTo>
                  <a:cubicBezTo>
                    <a:pt x="0" y="123"/>
                    <a:pt x="17" y="162"/>
                    <a:pt x="56" y="179"/>
                  </a:cubicBezTo>
                  <a:cubicBezTo>
                    <a:pt x="90" y="213"/>
                    <a:pt x="124" y="230"/>
                    <a:pt x="179" y="230"/>
                  </a:cubicBezTo>
                  <a:lnTo>
                    <a:pt x="762" y="230"/>
                  </a:lnTo>
                  <a:cubicBezTo>
                    <a:pt x="851" y="230"/>
                    <a:pt x="924" y="179"/>
                    <a:pt x="924" y="123"/>
                  </a:cubicBezTo>
                  <a:lnTo>
                    <a:pt x="941" y="106"/>
                  </a:lnTo>
                  <a:cubicBezTo>
                    <a:pt x="941" y="89"/>
                    <a:pt x="924" y="55"/>
                    <a:pt x="890" y="38"/>
                  </a:cubicBezTo>
                  <a:cubicBezTo>
                    <a:pt x="869" y="17"/>
                    <a:pt x="834" y="0"/>
                    <a:pt x="80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9"/>
            <p:cNvSpPr/>
            <p:nvPr/>
          </p:nvSpPr>
          <p:spPr>
            <a:xfrm>
              <a:off x="5242089" y="2449119"/>
              <a:ext cx="30298" cy="7665"/>
            </a:xfrm>
            <a:custGeom>
              <a:avLst/>
              <a:gdLst/>
              <a:ahLst/>
              <a:cxnLst/>
              <a:rect l="l" t="t" r="r" b="b"/>
              <a:pathLst>
                <a:path w="925" h="234" extrusionOk="0">
                  <a:moveTo>
                    <a:pt x="116" y="1"/>
                  </a:moveTo>
                  <a:cubicBezTo>
                    <a:pt x="55" y="1"/>
                    <a:pt x="1" y="45"/>
                    <a:pt x="1" y="93"/>
                  </a:cubicBezTo>
                  <a:cubicBezTo>
                    <a:pt x="1" y="127"/>
                    <a:pt x="22" y="161"/>
                    <a:pt x="56" y="183"/>
                  </a:cubicBezTo>
                  <a:cubicBezTo>
                    <a:pt x="73" y="217"/>
                    <a:pt x="128" y="217"/>
                    <a:pt x="162" y="217"/>
                  </a:cubicBezTo>
                  <a:lnTo>
                    <a:pt x="767" y="234"/>
                  </a:lnTo>
                  <a:cubicBezTo>
                    <a:pt x="852" y="234"/>
                    <a:pt x="924" y="183"/>
                    <a:pt x="924" y="127"/>
                  </a:cubicBezTo>
                  <a:lnTo>
                    <a:pt x="924" y="110"/>
                  </a:lnTo>
                  <a:cubicBezTo>
                    <a:pt x="924" y="76"/>
                    <a:pt x="907" y="55"/>
                    <a:pt x="890" y="38"/>
                  </a:cubicBezTo>
                  <a:cubicBezTo>
                    <a:pt x="852" y="21"/>
                    <a:pt x="818" y="4"/>
                    <a:pt x="784" y="4"/>
                  </a:cubicBezTo>
                  <a:lnTo>
                    <a:pt x="145" y="4"/>
                  </a:lnTo>
                  <a:cubicBezTo>
                    <a:pt x="136" y="2"/>
                    <a:pt x="126" y="1"/>
                    <a:pt x="116"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9"/>
            <p:cNvSpPr/>
            <p:nvPr/>
          </p:nvSpPr>
          <p:spPr>
            <a:xfrm>
              <a:off x="5194562" y="2443223"/>
              <a:ext cx="30135" cy="11399"/>
            </a:xfrm>
            <a:custGeom>
              <a:avLst/>
              <a:gdLst/>
              <a:ahLst/>
              <a:cxnLst/>
              <a:rect l="l" t="t" r="r" b="b"/>
              <a:pathLst>
                <a:path w="920" h="348" extrusionOk="0">
                  <a:moveTo>
                    <a:pt x="122" y="1"/>
                  </a:moveTo>
                  <a:cubicBezTo>
                    <a:pt x="66" y="1"/>
                    <a:pt x="14" y="32"/>
                    <a:pt x="0" y="78"/>
                  </a:cubicBezTo>
                  <a:cubicBezTo>
                    <a:pt x="0" y="112"/>
                    <a:pt x="0" y="150"/>
                    <a:pt x="34" y="184"/>
                  </a:cubicBezTo>
                  <a:cubicBezTo>
                    <a:pt x="51" y="201"/>
                    <a:pt x="89" y="218"/>
                    <a:pt x="141" y="235"/>
                  </a:cubicBezTo>
                  <a:lnTo>
                    <a:pt x="728" y="341"/>
                  </a:lnTo>
                  <a:cubicBezTo>
                    <a:pt x="744" y="345"/>
                    <a:pt x="759" y="347"/>
                    <a:pt x="774" y="347"/>
                  </a:cubicBezTo>
                  <a:cubicBezTo>
                    <a:pt x="838" y="347"/>
                    <a:pt x="889" y="312"/>
                    <a:pt x="902" y="256"/>
                  </a:cubicBezTo>
                  <a:lnTo>
                    <a:pt x="902" y="235"/>
                  </a:lnTo>
                  <a:cubicBezTo>
                    <a:pt x="919" y="218"/>
                    <a:pt x="902" y="184"/>
                    <a:pt x="885" y="167"/>
                  </a:cubicBezTo>
                  <a:cubicBezTo>
                    <a:pt x="868" y="150"/>
                    <a:pt x="834" y="129"/>
                    <a:pt x="796" y="112"/>
                  </a:cubicBezTo>
                  <a:lnTo>
                    <a:pt x="158" y="5"/>
                  </a:lnTo>
                  <a:cubicBezTo>
                    <a:pt x="146" y="2"/>
                    <a:pt x="134" y="1"/>
                    <a:pt x="12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9"/>
            <p:cNvSpPr/>
            <p:nvPr/>
          </p:nvSpPr>
          <p:spPr>
            <a:xfrm>
              <a:off x="5145757" y="2434576"/>
              <a:ext cx="30135" cy="11202"/>
            </a:xfrm>
            <a:custGeom>
              <a:avLst/>
              <a:gdLst/>
              <a:ahLst/>
              <a:cxnLst/>
              <a:rect l="l" t="t" r="r" b="b"/>
              <a:pathLst>
                <a:path w="920" h="342" extrusionOk="0">
                  <a:moveTo>
                    <a:pt x="137" y="1"/>
                  </a:moveTo>
                  <a:cubicBezTo>
                    <a:pt x="78" y="1"/>
                    <a:pt x="17" y="31"/>
                    <a:pt x="17" y="73"/>
                  </a:cubicBezTo>
                  <a:cubicBezTo>
                    <a:pt x="0" y="112"/>
                    <a:pt x="17" y="146"/>
                    <a:pt x="34" y="180"/>
                  </a:cubicBezTo>
                  <a:cubicBezTo>
                    <a:pt x="68" y="201"/>
                    <a:pt x="107" y="218"/>
                    <a:pt x="141" y="235"/>
                  </a:cubicBezTo>
                  <a:lnTo>
                    <a:pt x="728" y="342"/>
                  </a:lnTo>
                  <a:cubicBezTo>
                    <a:pt x="813" y="342"/>
                    <a:pt x="903" y="308"/>
                    <a:pt x="920" y="252"/>
                  </a:cubicBezTo>
                  <a:lnTo>
                    <a:pt x="920" y="235"/>
                  </a:lnTo>
                  <a:cubicBezTo>
                    <a:pt x="920" y="218"/>
                    <a:pt x="920" y="180"/>
                    <a:pt x="886" y="163"/>
                  </a:cubicBezTo>
                  <a:cubicBezTo>
                    <a:pt x="869" y="146"/>
                    <a:pt x="835" y="129"/>
                    <a:pt x="796" y="112"/>
                  </a:cubicBezTo>
                  <a:lnTo>
                    <a:pt x="175" y="5"/>
                  </a:lnTo>
                  <a:cubicBezTo>
                    <a:pt x="163" y="2"/>
                    <a:pt x="150" y="1"/>
                    <a:pt x="137"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9"/>
            <p:cNvSpPr/>
            <p:nvPr/>
          </p:nvSpPr>
          <p:spPr>
            <a:xfrm>
              <a:off x="5099180" y="2421343"/>
              <a:ext cx="29185" cy="14576"/>
            </a:xfrm>
            <a:custGeom>
              <a:avLst/>
              <a:gdLst/>
              <a:ahLst/>
              <a:cxnLst/>
              <a:rect l="l" t="t" r="r" b="b"/>
              <a:pathLst>
                <a:path w="891" h="445" extrusionOk="0">
                  <a:moveTo>
                    <a:pt x="124" y="0"/>
                  </a:moveTo>
                  <a:cubicBezTo>
                    <a:pt x="82" y="0"/>
                    <a:pt x="44" y="19"/>
                    <a:pt x="22" y="52"/>
                  </a:cubicBezTo>
                  <a:cubicBezTo>
                    <a:pt x="1" y="90"/>
                    <a:pt x="1" y="124"/>
                    <a:pt x="22" y="158"/>
                  </a:cubicBezTo>
                  <a:cubicBezTo>
                    <a:pt x="39" y="179"/>
                    <a:pt x="73" y="214"/>
                    <a:pt x="107" y="231"/>
                  </a:cubicBezTo>
                  <a:lnTo>
                    <a:pt x="660" y="426"/>
                  </a:lnTo>
                  <a:cubicBezTo>
                    <a:pt x="691" y="438"/>
                    <a:pt x="721" y="444"/>
                    <a:pt x="750" y="444"/>
                  </a:cubicBezTo>
                  <a:cubicBezTo>
                    <a:pt x="803" y="444"/>
                    <a:pt x="849" y="425"/>
                    <a:pt x="873" y="392"/>
                  </a:cubicBezTo>
                  <a:lnTo>
                    <a:pt x="873" y="371"/>
                  </a:lnTo>
                  <a:cubicBezTo>
                    <a:pt x="890" y="354"/>
                    <a:pt x="890" y="320"/>
                    <a:pt x="873" y="303"/>
                  </a:cubicBezTo>
                  <a:cubicBezTo>
                    <a:pt x="852" y="265"/>
                    <a:pt x="818" y="248"/>
                    <a:pt x="784" y="231"/>
                  </a:cubicBezTo>
                  <a:lnTo>
                    <a:pt x="197" y="18"/>
                  </a:lnTo>
                  <a:cubicBezTo>
                    <a:pt x="172" y="6"/>
                    <a:pt x="148" y="0"/>
                    <a:pt x="124"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9"/>
            <p:cNvSpPr/>
            <p:nvPr/>
          </p:nvSpPr>
          <p:spPr>
            <a:xfrm>
              <a:off x="5054567" y="2403131"/>
              <a:ext cx="29054" cy="14773"/>
            </a:xfrm>
            <a:custGeom>
              <a:avLst/>
              <a:gdLst/>
              <a:ahLst/>
              <a:cxnLst/>
              <a:rect l="l" t="t" r="r" b="b"/>
              <a:pathLst>
                <a:path w="887" h="451" extrusionOk="0">
                  <a:moveTo>
                    <a:pt x="135" y="1"/>
                  </a:moveTo>
                  <a:cubicBezTo>
                    <a:pt x="81" y="1"/>
                    <a:pt x="30" y="17"/>
                    <a:pt x="18" y="42"/>
                  </a:cubicBezTo>
                  <a:lnTo>
                    <a:pt x="18" y="59"/>
                  </a:lnTo>
                  <a:cubicBezTo>
                    <a:pt x="1" y="76"/>
                    <a:pt x="1" y="114"/>
                    <a:pt x="18" y="148"/>
                  </a:cubicBezTo>
                  <a:cubicBezTo>
                    <a:pt x="35" y="182"/>
                    <a:pt x="69" y="203"/>
                    <a:pt x="107" y="220"/>
                  </a:cubicBezTo>
                  <a:lnTo>
                    <a:pt x="656" y="433"/>
                  </a:lnTo>
                  <a:cubicBezTo>
                    <a:pt x="686" y="444"/>
                    <a:pt x="715" y="450"/>
                    <a:pt x="741" y="450"/>
                  </a:cubicBezTo>
                  <a:cubicBezTo>
                    <a:pt x="795" y="450"/>
                    <a:pt x="838" y="427"/>
                    <a:pt x="852" y="378"/>
                  </a:cubicBezTo>
                  <a:lnTo>
                    <a:pt x="869" y="378"/>
                  </a:lnTo>
                  <a:cubicBezTo>
                    <a:pt x="886" y="344"/>
                    <a:pt x="869" y="327"/>
                    <a:pt x="869" y="289"/>
                  </a:cubicBezTo>
                  <a:cubicBezTo>
                    <a:pt x="852" y="272"/>
                    <a:pt x="814" y="255"/>
                    <a:pt x="780" y="238"/>
                  </a:cubicBezTo>
                  <a:lnTo>
                    <a:pt x="192" y="8"/>
                  </a:lnTo>
                  <a:cubicBezTo>
                    <a:pt x="174" y="3"/>
                    <a:pt x="154" y="1"/>
                    <a:pt x="135"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9"/>
            <p:cNvSpPr/>
            <p:nvPr/>
          </p:nvSpPr>
          <p:spPr>
            <a:xfrm>
              <a:off x="5011495" y="2378696"/>
              <a:ext cx="26237" cy="18441"/>
            </a:xfrm>
            <a:custGeom>
              <a:avLst/>
              <a:gdLst/>
              <a:ahLst/>
              <a:cxnLst/>
              <a:rect l="l" t="t" r="r" b="b"/>
              <a:pathLst>
                <a:path w="801" h="563" extrusionOk="0">
                  <a:moveTo>
                    <a:pt x="120" y="0"/>
                  </a:moveTo>
                  <a:cubicBezTo>
                    <a:pt x="87" y="0"/>
                    <a:pt x="56" y="9"/>
                    <a:pt x="39" y="26"/>
                  </a:cubicBezTo>
                  <a:cubicBezTo>
                    <a:pt x="1" y="60"/>
                    <a:pt x="1" y="98"/>
                    <a:pt x="18" y="132"/>
                  </a:cubicBezTo>
                  <a:cubicBezTo>
                    <a:pt x="18" y="166"/>
                    <a:pt x="56" y="183"/>
                    <a:pt x="90" y="222"/>
                  </a:cubicBezTo>
                  <a:lnTo>
                    <a:pt x="550" y="524"/>
                  </a:lnTo>
                  <a:cubicBezTo>
                    <a:pt x="586" y="549"/>
                    <a:pt x="630" y="562"/>
                    <a:pt x="670" y="562"/>
                  </a:cubicBezTo>
                  <a:cubicBezTo>
                    <a:pt x="710" y="562"/>
                    <a:pt x="745" y="549"/>
                    <a:pt x="762" y="524"/>
                  </a:cubicBezTo>
                  <a:lnTo>
                    <a:pt x="784" y="524"/>
                  </a:lnTo>
                  <a:cubicBezTo>
                    <a:pt x="801" y="503"/>
                    <a:pt x="801" y="468"/>
                    <a:pt x="801" y="434"/>
                  </a:cubicBezTo>
                  <a:cubicBezTo>
                    <a:pt x="784" y="417"/>
                    <a:pt x="762" y="379"/>
                    <a:pt x="728" y="362"/>
                  </a:cubicBezTo>
                  <a:lnTo>
                    <a:pt x="213" y="26"/>
                  </a:lnTo>
                  <a:cubicBezTo>
                    <a:pt x="188" y="9"/>
                    <a:pt x="153" y="0"/>
                    <a:pt x="12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9"/>
            <p:cNvSpPr/>
            <p:nvPr/>
          </p:nvSpPr>
          <p:spPr>
            <a:xfrm>
              <a:off x="4600224" y="2473063"/>
              <a:ext cx="27907" cy="11300"/>
            </a:xfrm>
            <a:custGeom>
              <a:avLst/>
              <a:gdLst/>
              <a:ahLst/>
              <a:cxnLst/>
              <a:rect l="l" t="t" r="r" b="b"/>
              <a:pathLst>
                <a:path w="852" h="345" extrusionOk="0">
                  <a:moveTo>
                    <a:pt x="162" y="1"/>
                  </a:moveTo>
                  <a:cubicBezTo>
                    <a:pt x="124" y="1"/>
                    <a:pt x="90" y="1"/>
                    <a:pt x="56" y="18"/>
                  </a:cubicBezTo>
                  <a:cubicBezTo>
                    <a:pt x="39" y="35"/>
                    <a:pt x="17" y="52"/>
                    <a:pt x="17" y="90"/>
                  </a:cubicBezTo>
                  <a:cubicBezTo>
                    <a:pt x="0" y="158"/>
                    <a:pt x="56" y="214"/>
                    <a:pt x="145" y="231"/>
                  </a:cubicBezTo>
                  <a:lnTo>
                    <a:pt x="677" y="337"/>
                  </a:lnTo>
                  <a:cubicBezTo>
                    <a:pt x="687" y="342"/>
                    <a:pt x="698" y="344"/>
                    <a:pt x="710" y="344"/>
                  </a:cubicBezTo>
                  <a:cubicBezTo>
                    <a:pt x="738" y="344"/>
                    <a:pt x="768" y="332"/>
                    <a:pt x="783" y="320"/>
                  </a:cubicBezTo>
                  <a:cubicBezTo>
                    <a:pt x="818" y="303"/>
                    <a:pt x="835" y="282"/>
                    <a:pt x="852" y="248"/>
                  </a:cubicBezTo>
                  <a:cubicBezTo>
                    <a:pt x="852" y="197"/>
                    <a:pt x="800" y="141"/>
                    <a:pt x="728" y="124"/>
                  </a:cubicBezTo>
                  <a:lnTo>
                    <a:pt x="162" y="1"/>
                  </a:ln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9"/>
            <p:cNvSpPr/>
            <p:nvPr/>
          </p:nvSpPr>
          <p:spPr>
            <a:xfrm>
              <a:off x="4648440" y="2480367"/>
              <a:ext cx="27940" cy="8909"/>
            </a:xfrm>
            <a:custGeom>
              <a:avLst/>
              <a:gdLst/>
              <a:ahLst/>
              <a:cxnLst/>
              <a:rect l="l" t="t" r="r" b="b"/>
              <a:pathLst>
                <a:path w="853" h="272" extrusionOk="0">
                  <a:moveTo>
                    <a:pt x="112" y="1"/>
                  </a:moveTo>
                  <a:cubicBezTo>
                    <a:pt x="89" y="1"/>
                    <a:pt x="68" y="13"/>
                    <a:pt x="56" y="25"/>
                  </a:cubicBezTo>
                  <a:cubicBezTo>
                    <a:pt x="18" y="42"/>
                    <a:pt x="1" y="59"/>
                    <a:pt x="1" y="97"/>
                  </a:cubicBezTo>
                  <a:cubicBezTo>
                    <a:pt x="1" y="165"/>
                    <a:pt x="73" y="220"/>
                    <a:pt x="141" y="220"/>
                  </a:cubicBezTo>
                  <a:lnTo>
                    <a:pt x="695" y="272"/>
                  </a:lnTo>
                  <a:cubicBezTo>
                    <a:pt x="729" y="272"/>
                    <a:pt x="763" y="272"/>
                    <a:pt x="801" y="255"/>
                  </a:cubicBezTo>
                  <a:cubicBezTo>
                    <a:pt x="835" y="238"/>
                    <a:pt x="852" y="203"/>
                    <a:pt x="852" y="165"/>
                  </a:cubicBezTo>
                  <a:cubicBezTo>
                    <a:pt x="852" y="114"/>
                    <a:pt x="801" y="59"/>
                    <a:pt x="729" y="59"/>
                  </a:cubicBezTo>
                  <a:lnTo>
                    <a:pt x="141" y="8"/>
                  </a:lnTo>
                  <a:cubicBezTo>
                    <a:pt x="131" y="3"/>
                    <a:pt x="121" y="1"/>
                    <a:pt x="1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9"/>
            <p:cNvSpPr/>
            <p:nvPr/>
          </p:nvSpPr>
          <p:spPr>
            <a:xfrm>
              <a:off x="4697801" y="2481710"/>
              <a:ext cx="27907" cy="8909"/>
            </a:xfrm>
            <a:custGeom>
              <a:avLst/>
              <a:gdLst/>
              <a:ahLst/>
              <a:cxnLst/>
              <a:rect l="l" t="t" r="r" b="b"/>
              <a:pathLst>
                <a:path w="852" h="272" extrusionOk="0">
                  <a:moveTo>
                    <a:pt x="712" y="1"/>
                  </a:moveTo>
                  <a:lnTo>
                    <a:pt x="124" y="56"/>
                  </a:lnTo>
                  <a:cubicBezTo>
                    <a:pt x="90" y="56"/>
                    <a:pt x="56" y="73"/>
                    <a:pt x="39" y="90"/>
                  </a:cubicBezTo>
                  <a:cubicBezTo>
                    <a:pt x="18" y="107"/>
                    <a:pt x="1" y="124"/>
                    <a:pt x="1" y="162"/>
                  </a:cubicBezTo>
                  <a:lnTo>
                    <a:pt x="1" y="179"/>
                  </a:lnTo>
                  <a:cubicBezTo>
                    <a:pt x="16" y="224"/>
                    <a:pt x="73" y="272"/>
                    <a:pt x="147" y="272"/>
                  </a:cubicBezTo>
                  <a:cubicBezTo>
                    <a:pt x="157" y="272"/>
                    <a:pt x="168" y="271"/>
                    <a:pt x="179" y="269"/>
                  </a:cubicBezTo>
                  <a:lnTo>
                    <a:pt x="712" y="231"/>
                  </a:lnTo>
                  <a:cubicBezTo>
                    <a:pt x="746" y="231"/>
                    <a:pt x="784" y="214"/>
                    <a:pt x="818" y="197"/>
                  </a:cubicBezTo>
                  <a:cubicBezTo>
                    <a:pt x="835" y="162"/>
                    <a:pt x="852" y="124"/>
                    <a:pt x="852" y="107"/>
                  </a:cubicBezTo>
                  <a:lnTo>
                    <a:pt x="852" y="90"/>
                  </a:lnTo>
                  <a:cubicBezTo>
                    <a:pt x="835" y="39"/>
                    <a:pt x="784" y="1"/>
                    <a:pt x="7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9"/>
            <p:cNvSpPr/>
            <p:nvPr/>
          </p:nvSpPr>
          <p:spPr>
            <a:xfrm>
              <a:off x="4743134" y="2475159"/>
              <a:ext cx="27907" cy="10842"/>
            </a:xfrm>
            <a:custGeom>
              <a:avLst/>
              <a:gdLst/>
              <a:ahLst/>
              <a:cxnLst/>
              <a:rect l="l" t="t" r="r" b="b"/>
              <a:pathLst>
                <a:path w="852" h="331" extrusionOk="0">
                  <a:moveTo>
                    <a:pt x="710" y="1"/>
                  </a:moveTo>
                  <a:cubicBezTo>
                    <a:pt x="699" y="1"/>
                    <a:pt x="688" y="2"/>
                    <a:pt x="677" y="5"/>
                  </a:cubicBezTo>
                  <a:lnTo>
                    <a:pt x="106" y="111"/>
                  </a:lnTo>
                  <a:cubicBezTo>
                    <a:pt x="72" y="111"/>
                    <a:pt x="55" y="133"/>
                    <a:pt x="38" y="167"/>
                  </a:cubicBezTo>
                  <a:cubicBezTo>
                    <a:pt x="17" y="184"/>
                    <a:pt x="0" y="218"/>
                    <a:pt x="17" y="239"/>
                  </a:cubicBezTo>
                  <a:lnTo>
                    <a:pt x="17" y="256"/>
                  </a:lnTo>
                  <a:cubicBezTo>
                    <a:pt x="34" y="297"/>
                    <a:pt x="82" y="330"/>
                    <a:pt x="147" y="330"/>
                  </a:cubicBezTo>
                  <a:cubicBezTo>
                    <a:pt x="162" y="330"/>
                    <a:pt x="179" y="328"/>
                    <a:pt x="196" y="324"/>
                  </a:cubicBezTo>
                  <a:lnTo>
                    <a:pt x="711" y="239"/>
                  </a:lnTo>
                  <a:cubicBezTo>
                    <a:pt x="762" y="218"/>
                    <a:pt x="800" y="201"/>
                    <a:pt x="817" y="184"/>
                  </a:cubicBezTo>
                  <a:cubicBezTo>
                    <a:pt x="834" y="150"/>
                    <a:pt x="851" y="111"/>
                    <a:pt x="834" y="77"/>
                  </a:cubicBezTo>
                  <a:cubicBezTo>
                    <a:pt x="820" y="35"/>
                    <a:pt x="767" y="1"/>
                    <a:pt x="710"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9"/>
            <p:cNvSpPr/>
            <p:nvPr/>
          </p:nvSpPr>
          <p:spPr>
            <a:xfrm>
              <a:off x="4783815" y="2461238"/>
              <a:ext cx="27383" cy="13168"/>
            </a:xfrm>
            <a:custGeom>
              <a:avLst/>
              <a:gdLst/>
              <a:ahLst/>
              <a:cxnLst/>
              <a:rect l="l" t="t" r="r" b="b"/>
              <a:pathLst>
                <a:path w="836" h="402" extrusionOk="0">
                  <a:moveTo>
                    <a:pt x="693" y="0"/>
                  </a:moveTo>
                  <a:cubicBezTo>
                    <a:pt x="681" y="0"/>
                    <a:pt x="669" y="1"/>
                    <a:pt x="656" y="4"/>
                  </a:cubicBezTo>
                  <a:lnTo>
                    <a:pt x="107" y="183"/>
                  </a:lnTo>
                  <a:cubicBezTo>
                    <a:pt x="73" y="183"/>
                    <a:pt x="35" y="217"/>
                    <a:pt x="18" y="238"/>
                  </a:cubicBezTo>
                  <a:cubicBezTo>
                    <a:pt x="18" y="255"/>
                    <a:pt x="1" y="289"/>
                    <a:pt x="18" y="306"/>
                  </a:cubicBezTo>
                  <a:lnTo>
                    <a:pt x="18" y="324"/>
                  </a:lnTo>
                  <a:cubicBezTo>
                    <a:pt x="44" y="379"/>
                    <a:pt x="93" y="402"/>
                    <a:pt x="154" y="402"/>
                  </a:cubicBezTo>
                  <a:cubicBezTo>
                    <a:pt x="173" y="402"/>
                    <a:pt x="193" y="400"/>
                    <a:pt x="214" y="396"/>
                  </a:cubicBezTo>
                  <a:lnTo>
                    <a:pt x="712" y="238"/>
                  </a:lnTo>
                  <a:cubicBezTo>
                    <a:pt x="763" y="217"/>
                    <a:pt x="780" y="200"/>
                    <a:pt x="797" y="166"/>
                  </a:cubicBezTo>
                  <a:cubicBezTo>
                    <a:pt x="835" y="132"/>
                    <a:pt x="835" y="111"/>
                    <a:pt x="818" y="77"/>
                  </a:cubicBezTo>
                  <a:lnTo>
                    <a:pt x="818" y="60"/>
                  </a:lnTo>
                  <a:cubicBezTo>
                    <a:pt x="800" y="31"/>
                    <a:pt x="750" y="0"/>
                    <a:pt x="693"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9"/>
            <p:cNvSpPr/>
            <p:nvPr/>
          </p:nvSpPr>
          <p:spPr>
            <a:xfrm>
              <a:off x="4825087" y="2439685"/>
              <a:ext cx="24992" cy="16574"/>
            </a:xfrm>
            <a:custGeom>
              <a:avLst/>
              <a:gdLst/>
              <a:ahLst/>
              <a:cxnLst/>
              <a:rect l="l" t="t" r="r" b="b"/>
              <a:pathLst>
                <a:path w="763" h="506" extrusionOk="0">
                  <a:moveTo>
                    <a:pt x="658" y="0"/>
                  </a:moveTo>
                  <a:cubicBezTo>
                    <a:pt x="630" y="0"/>
                    <a:pt x="599" y="9"/>
                    <a:pt x="567" y="24"/>
                  </a:cubicBezTo>
                  <a:lnTo>
                    <a:pt x="69" y="292"/>
                  </a:lnTo>
                  <a:cubicBezTo>
                    <a:pt x="52" y="309"/>
                    <a:pt x="35" y="343"/>
                    <a:pt x="18" y="364"/>
                  </a:cubicBezTo>
                  <a:cubicBezTo>
                    <a:pt x="1" y="398"/>
                    <a:pt x="18" y="415"/>
                    <a:pt x="18" y="449"/>
                  </a:cubicBezTo>
                  <a:lnTo>
                    <a:pt x="35" y="449"/>
                  </a:lnTo>
                  <a:cubicBezTo>
                    <a:pt x="57" y="486"/>
                    <a:pt x="103" y="505"/>
                    <a:pt x="152" y="505"/>
                  </a:cubicBezTo>
                  <a:cubicBezTo>
                    <a:pt x="178" y="505"/>
                    <a:pt x="205" y="500"/>
                    <a:pt x="231" y="488"/>
                  </a:cubicBezTo>
                  <a:lnTo>
                    <a:pt x="690" y="220"/>
                  </a:lnTo>
                  <a:cubicBezTo>
                    <a:pt x="729" y="203"/>
                    <a:pt x="746" y="169"/>
                    <a:pt x="763" y="152"/>
                  </a:cubicBezTo>
                  <a:cubicBezTo>
                    <a:pt x="763" y="113"/>
                    <a:pt x="763" y="79"/>
                    <a:pt x="746" y="45"/>
                  </a:cubicBezTo>
                  <a:cubicBezTo>
                    <a:pt x="724" y="14"/>
                    <a:pt x="693" y="0"/>
                    <a:pt x="658"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9"/>
            <p:cNvSpPr/>
            <p:nvPr/>
          </p:nvSpPr>
          <p:spPr>
            <a:xfrm>
              <a:off x="4861608" y="2410599"/>
              <a:ext cx="22765" cy="19686"/>
            </a:xfrm>
            <a:custGeom>
              <a:avLst/>
              <a:gdLst/>
              <a:ahLst/>
              <a:cxnLst/>
              <a:rect l="l" t="t" r="r" b="b"/>
              <a:pathLst>
                <a:path w="695" h="601" extrusionOk="0">
                  <a:moveTo>
                    <a:pt x="569" y="1"/>
                  </a:moveTo>
                  <a:cubicBezTo>
                    <a:pt x="538" y="1"/>
                    <a:pt x="507" y="10"/>
                    <a:pt x="482" y="27"/>
                  </a:cubicBezTo>
                  <a:lnTo>
                    <a:pt x="56" y="401"/>
                  </a:lnTo>
                  <a:cubicBezTo>
                    <a:pt x="39" y="418"/>
                    <a:pt x="18" y="452"/>
                    <a:pt x="18" y="469"/>
                  </a:cubicBezTo>
                  <a:cubicBezTo>
                    <a:pt x="1" y="507"/>
                    <a:pt x="18" y="542"/>
                    <a:pt x="39" y="559"/>
                  </a:cubicBezTo>
                  <a:lnTo>
                    <a:pt x="56" y="559"/>
                  </a:lnTo>
                  <a:cubicBezTo>
                    <a:pt x="73" y="586"/>
                    <a:pt x="104" y="600"/>
                    <a:pt x="137" y="600"/>
                  </a:cubicBezTo>
                  <a:cubicBezTo>
                    <a:pt x="170" y="600"/>
                    <a:pt x="205" y="586"/>
                    <a:pt x="231" y="559"/>
                  </a:cubicBezTo>
                  <a:lnTo>
                    <a:pt x="639" y="222"/>
                  </a:lnTo>
                  <a:cubicBezTo>
                    <a:pt x="656" y="188"/>
                    <a:pt x="695" y="150"/>
                    <a:pt x="695" y="116"/>
                  </a:cubicBezTo>
                  <a:cubicBezTo>
                    <a:pt x="695" y="82"/>
                    <a:pt x="678" y="44"/>
                    <a:pt x="656" y="27"/>
                  </a:cubicBezTo>
                  <a:cubicBezTo>
                    <a:pt x="631" y="10"/>
                    <a:pt x="600" y="1"/>
                    <a:pt x="569"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9"/>
            <p:cNvSpPr/>
            <p:nvPr/>
          </p:nvSpPr>
          <p:spPr>
            <a:xfrm>
              <a:off x="4786207" y="2249445"/>
              <a:ext cx="147529" cy="163841"/>
            </a:xfrm>
            <a:custGeom>
              <a:avLst/>
              <a:gdLst/>
              <a:ahLst/>
              <a:cxnLst/>
              <a:rect l="l" t="t" r="r" b="b"/>
              <a:pathLst>
                <a:path w="4504" h="5002" extrusionOk="0">
                  <a:moveTo>
                    <a:pt x="4503" y="1"/>
                  </a:moveTo>
                  <a:lnTo>
                    <a:pt x="4503" y="1"/>
                  </a:lnTo>
                  <a:cubicBezTo>
                    <a:pt x="3333" y="2589"/>
                    <a:pt x="2286" y="3704"/>
                    <a:pt x="0" y="5002"/>
                  </a:cubicBezTo>
                  <a:cubicBezTo>
                    <a:pt x="1452" y="4768"/>
                    <a:pt x="3971" y="3316"/>
                    <a:pt x="4503"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9"/>
            <p:cNvSpPr/>
            <p:nvPr/>
          </p:nvSpPr>
          <p:spPr>
            <a:xfrm>
              <a:off x="5564561" y="2494615"/>
              <a:ext cx="51196" cy="86539"/>
            </a:xfrm>
            <a:custGeom>
              <a:avLst/>
              <a:gdLst/>
              <a:ahLst/>
              <a:cxnLst/>
              <a:rect l="l" t="t" r="r" b="b"/>
              <a:pathLst>
                <a:path w="1563" h="2642" extrusionOk="0">
                  <a:moveTo>
                    <a:pt x="1163" y="0"/>
                  </a:moveTo>
                  <a:cubicBezTo>
                    <a:pt x="949" y="0"/>
                    <a:pt x="728" y="122"/>
                    <a:pt x="728" y="122"/>
                  </a:cubicBezTo>
                  <a:lnTo>
                    <a:pt x="0" y="2641"/>
                  </a:lnTo>
                  <a:lnTo>
                    <a:pt x="337" y="2641"/>
                  </a:lnTo>
                  <a:lnTo>
                    <a:pt x="1563" y="530"/>
                  </a:lnTo>
                  <a:cubicBezTo>
                    <a:pt x="1563" y="109"/>
                    <a:pt x="1366" y="0"/>
                    <a:pt x="116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9"/>
            <p:cNvSpPr/>
            <p:nvPr/>
          </p:nvSpPr>
          <p:spPr>
            <a:xfrm>
              <a:off x="4800684" y="2233133"/>
              <a:ext cx="317232" cy="346777"/>
            </a:xfrm>
            <a:custGeom>
              <a:avLst/>
              <a:gdLst/>
              <a:ahLst/>
              <a:cxnLst/>
              <a:rect l="l" t="t" r="r" b="b"/>
              <a:pathLst>
                <a:path w="9685" h="10587" extrusionOk="0">
                  <a:moveTo>
                    <a:pt x="4823" y="1"/>
                  </a:moveTo>
                  <a:cubicBezTo>
                    <a:pt x="4734" y="4168"/>
                    <a:pt x="1703" y="8318"/>
                    <a:pt x="1" y="10586"/>
                  </a:cubicBezTo>
                  <a:lnTo>
                    <a:pt x="9684" y="10586"/>
                  </a:lnTo>
                  <a:cubicBezTo>
                    <a:pt x="5585" y="5870"/>
                    <a:pt x="5126" y="2376"/>
                    <a:pt x="482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9"/>
            <p:cNvSpPr/>
            <p:nvPr/>
          </p:nvSpPr>
          <p:spPr>
            <a:xfrm>
              <a:off x="4828591" y="2507128"/>
              <a:ext cx="289325" cy="72782"/>
            </a:xfrm>
            <a:custGeom>
              <a:avLst/>
              <a:gdLst/>
              <a:ahLst/>
              <a:cxnLst/>
              <a:rect l="l" t="t" r="r" b="b"/>
              <a:pathLst>
                <a:path w="8833" h="2222" extrusionOk="0">
                  <a:moveTo>
                    <a:pt x="3889" y="0"/>
                  </a:moveTo>
                  <a:cubicBezTo>
                    <a:pt x="3236" y="0"/>
                    <a:pt x="2721" y="30"/>
                    <a:pt x="2554" y="42"/>
                  </a:cubicBezTo>
                  <a:cubicBezTo>
                    <a:pt x="2056" y="59"/>
                    <a:pt x="1826" y="1140"/>
                    <a:pt x="1826" y="1140"/>
                  </a:cubicBezTo>
                  <a:cubicBezTo>
                    <a:pt x="426" y="1157"/>
                    <a:pt x="0" y="2221"/>
                    <a:pt x="0" y="2221"/>
                  </a:cubicBezTo>
                  <a:lnTo>
                    <a:pt x="8832" y="2221"/>
                  </a:lnTo>
                  <a:cubicBezTo>
                    <a:pt x="8317" y="1638"/>
                    <a:pt x="7874" y="1072"/>
                    <a:pt x="7466" y="519"/>
                  </a:cubicBezTo>
                  <a:cubicBezTo>
                    <a:pt x="6606" y="90"/>
                    <a:pt x="5035" y="0"/>
                    <a:pt x="3889"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9"/>
            <p:cNvSpPr/>
            <p:nvPr/>
          </p:nvSpPr>
          <p:spPr>
            <a:xfrm>
              <a:off x="4828591" y="2533430"/>
              <a:ext cx="289325" cy="46479"/>
            </a:xfrm>
            <a:custGeom>
              <a:avLst/>
              <a:gdLst/>
              <a:ahLst/>
              <a:cxnLst/>
              <a:rect l="l" t="t" r="r" b="b"/>
              <a:pathLst>
                <a:path w="8833" h="1419" extrusionOk="0">
                  <a:moveTo>
                    <a:pt x="7679" y="1"/>
                  </a:moveTo>
                  <a:cubicBezTo>
                    <a:pt x="7343" y="97"/>
                    <a:pt x="6756" y="116"/>
                    <a:pt x="6033" y="116"/>
                  </a:cubicBezTo>
                  <a:cubicBezTo>
                    <a:pt x="5539" y="116"/>
                    <a:pt x="4981" y="107"/>
                    <a:pt x="4397" y="107"/>
                  </a:cubicBezTo>
                  <a:cubicBezTo>
                    <a:pt x="3893" y="107"/>
                    <a:pt x="3422" y="111"/>
                    <a:pt x="3001" y="111"/>
                  </a:cubicBezTo>
                  <a:cubicBezTo>
                    <a:pt x="2580" y="111"/>
                    <a:pt x="2207" y="107"/>
                    <a:pt x="1899" y="90"/>
                  </a:cubicBezTo>
                  <a:cubicBezTo>
                    <a:pt x="1877" y="163"/>
                    <a:pt x="1860" y="214"/>
                    <a:pt x="1843" y="248"/>
                  </a:cubicBezTo>
                  <a:lnTo>
                    <a:pt x="2358" y="248"/>
                  </a:lnTo>
                  <a:cubicBezTo>
                    <a:pt x="4078" y="248"/>
                    <a:pt x="5461" y="443"/>
                    <a:pt x="5461" y="695"/>
                  </a:cubicBezTo>
                  <a:cubicBezTo>
                    <a:pt x="5461" y="958"/>
                    <a:pt x="4078" y="1154"/>
                    <a:pt x="2358" y="1154"/>
                  </a:cubicBezTo>
                  <a:cubicBezTo>
                    <a:pt x="1541" y="1154"/>
                    <a:pt x="796" y="1099"/>
                    <a:pt x="247" y="1031"/>
                  </a:cubicBezTo>
                  <a:cubicBezTo>
                    <a:pt x="68" y="1244"/>
                    <a:pt x="0" y="1418"/>
                    <a:pt x="0" y="1418"/>
                  </a:cubicBezTo>
                  <a:lnTo>
                    <a:pt x="8832" y="1418"/>
                  </a:lnTo>
                  <a:cubicBezTo>
                    <a:pt x="8406" y="941"/>
                    <a:pt x="8032" y="461"/>
                    <a:pt x="7679"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9"/>
            <p:cNvSpPr/>
            <p:nvPr/>
          </p:nvSpPr>
          <p:spPr>
            <a:xfrm>
              <a:off x="4715784" y="2232019"/>
              <a:ext cx="245826" cy="347891"/>
            </a:xfrm>
            <a:custGeom>
              <a:avLst/>
              <a:gdLst/>
              <a:ahLst/>
              <a:cxnLst/>
              <a:rect l="l" t="t" r="r" b="b"/>
              <a:pathLst>
                <a:path w="7505" h="10621" extrusionOk="0">
                  <a:moveTo>
                    <a:pt x="7398" y="1"/>
                  </a:moveTo>
                  <a:lnTo>
                    <a:pt x="7398" y="1"/>
                  </a:lnTo>
                  <a:cubicBezTo>
                    <a:pt x="6032" y="5036"/>
                    <a:pt x="4968" y="6862"/>
                    <a:pt x="1" y="8173"/>
                  </a:cubicBezTo>
                  <a:cubicBezTo>
                    <a:pt x="695" y="8228"/>
                    <a:pt x="2487" y="9258"/>
                    <a:pt x="2593" y="10620"/>
                  </a:cubicBezTo>
                  <a:cubicBezTo>
                    <a:pt x="2593" y="10620"/>
                    <a:pt x="6424" y="6313"/>
                    <a:pt x="7292" y="2039"/>
                  </a:cubicBezTo>
                  <a:cubicBezTo>
                    <a:pt x="7432" y="1346"/>
                    <a:pt x="7505" y="567"/>
                    <a:pt x="739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9"/>
            <p:cNvSpPr/>
            <p:nvPr/>
          </p:nvSpPr>
          <p:spPr>
            <a:xfrm>
              <a:off x="4958104" y="2232019"/>
              <a:ext cx="217788" cy="347891"/>
            </a:xfrm>
            <a:custGeom>
              <a:avLst/>
              <a:gdLst/>
              <a:ahLst/>
              <a:cxnLst/>
              <a:rect l="l" t="t" r="r" b="b"/>
              <a:pathLst>
                <a:path w="6649" h="10621" extrusionOk="0">
                  <a:moveTo>
                    <a:pt x="0" y="1"/>
                  </a:moveTo>
                  <a:lnTo>
                    <a:pt x="0" y="1"/>
                  </a:lnTo>
                  <a:cubicBezTo>
                    <a:pt x="371" y="3848"/>
                    <a:pt x="1631" y="7092"/>
                    <a:pt x="4878" y="10620"/>
                  </a:cubicBezTo>
                  <a:cubicBezTo>
                    <a:pt x="4741" y="10068"/>
                    <a:pt x="5723" y="9195"/>
                    <a:pt x="6518" y="9195"/>
                  </a:cubicBezTo>
                  <a:cubicBezTo>
                    <a:pt x="6562" y="9195"/>
                    <a:pt x="6606" y="9197"/>
                    <a:pt x="6649" y="9203"/>
                  </a:cubicBezTo>
                  <a:cubicBezTo>
                    <a:pt x="6649" y="9203"/>
                    <a:pt x="1294" y="6649"/>
                    <a:pt x="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9"/>
            <p:cNvSpPr/>
            <p:nvPr/>
          </p:nvSpPr>
          <p:spPr>
            <a:xfrm>
              <a:off x="4962690" y="2197168"/>
              <a:ext cx="181299" cy="206782"/>
            </a:xfrm>
            <a:custGeom>
              <a:avLst/>
              <a:gdLst/>
              <a:ahLst/>
              <a:cxnLst/>
              <a:rect l="l" t="t" r="r" b="b"/>
              <a:pathLst>
                <a:path w="5535" h="6313" extrusionOk="0">
                  <a:moveTo>
                    <a:pt x="1" y="1"/>
                  </a:moveTo>
                  <a:lnTo>
                    <a:pt x="1" y="1"/>
                  </a:lnTo>
                  <a:cubicBezTo>
                    <a:pt x="231" y="1682"/>
                    <a:pt x="1899" y="5036"/>
                    <a:pt x="5534" y="6313"/>
                  </a:cubicBezTo>
                  <a:cubicBezTo>
                    <a:pt x="2610" y="4397"/>
                    <a:pt x="784" y="2022"/>
                    <a:pt x="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9"/>
            <p:cNvSpPr/>
            <p:nvPr/>
          </p:nvSpPr>
          <p:spPr>
            <a:xfrm>
              <a:off x="4573595" y="2461369"/>
              <a:ext cx="15067" cy="16902"/>
            </a:xfrm>
            <a:custGeom>
              <a:avLst/>
              <a:gdLst/>
              <a:ahLst/>
              <a:cxnLst/>
              <a:rect l="l" t="t" r="r" b="b"/>
              <a:pathLst>
                <a:path w="460" h="516" extrusionOk="0">
                  <a:moveTo>
                    <a:pt x="230" y="0"/>
                  </a:moveTo>
                  <a:cubicBezTo>
                    <a:pt x="107" y="0"/>
                    <a:pt x="0" y="128"/>
                    <a:pt x="0" y="268"/>
                  </a:cubicBezTo>
                  <a:cubicBezTo>
                    <a:pt x="0" y="392"/>
                    <a:pt x="107" y="515"/>
                    <a:pt x="230" y="515"/>
                  </a:cubicBezTo>
                  <a:cubicBezTo>
                    <a:pt x="371" y="515"/>
                    <a:pt x="460" y="392"/>
                    <a:pt x="460" y="268"/>
                  </a:cubicBezTo>
                  <a:cubicBezTo>
                    <a:pt x="460" y="128"/>
                    <a:pt x="371" y="0"/>
                    <a:pt x="23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9"/>
            <p:cNvSpPr/>
            <p:nvPr/>
          </p:nvSpPr>
          <p:spPr>
            <a:xfrm>
              <a:off x="5438520" y="2437655"/>
              <a:ext cx="15100" cy="16214"/>
            </a:xfrm>
            <a:custGeom>
              <a:avLst/>
              <a:gdLst/>
              <a:ahLst/>
              <a:cxnLst/>
              <a:rect l="l" t="t" r="r" b="b"/>
              <a:pathLst>
                <a:path w="461" h="495" extrusionOk="0">
                  <a:moveTo>
                    <a:pt x="231" y="1"/>
                  </a:moveTo>
                  <a:cubicBezTo>
                    <a:pt x="90" y="1"/>
                    <a:pt x="1" y="107"/>
                    <a:pt x="1" y="248"/>
                  </a:cubicBezTo>
                  <a:cubicBezTo>
                    <a:pt x="1" y="388"/>
                    <a:pt x="90" y="494"/>
                    <a:pt x="231" y="494"/>
                  </a:cubicBezTo>
                  <a:cubicBezTo>
                    <a:pt x="354" y="494"/>
                    <a:pt x="460" y="388"/>
                    <a:pt x="460" y="248"/>
                  </a:cubicBezTo>
                  <a:cubicBezTo>
                    <a:pt x="460" y="107"/>
                    <a:pt x="354" y="1"/>
                    <a:pt x="231"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9"/>
            <p:cNvSpPr/>
            <p:nvPr/>
          </p:nvSpPr>
          <p:spPr>
            <a:xfrm>
              <a:off x="5444252" y="2442961"/>
              <a:ext cx="168033" cy="91157"/>
            </a:xfrm>
            <a:custGeom>
              <a:avLst/>
              <a:gdLst/>
              <a:ahLst/>
              <a:cxnLst/>
              <a:rect l="l" t="t" r="r" b="b"/>
              <a:pathLst>
                <a:path w="5130" h="2783" extrusionOk="0">
                  <a:moveTo>
                    <a:pt x="66" y="0"/>
                  </a:moveTo>
                  <a:cubicBezTo>
                    <a:pt x="60" y="0"/>
                    <a:pt x="56" y="5"/>
                    <a:pt x="56" y="13"/>
                  </a:cubicBezTo>
                  <a:cubicBezTo>
                    <a:pt x="39" y="13"/>
                    <a:pt x="22" y="30"/>
                    <a:pt x="22" y="52"/>
                  </a:cubicBezTo>
                  <a:cubicBezTo>
                    <a:pt x="0" y="103"/>
                    <a:pt x="22" y="158"/>
                    <a:pt x="56" y="175"/>
                  </a:cubicBezTo>
                  <a:cubicBezTo>
                    <a:pt x="532" y="456"/>
                    <a:pt x="3141" y="1912"/>
                    <a:pt x="4401" y="2533"/>
                  </a:cubicBezTo>
                  <a:cubicBezTo>
                    <a:pt x="4684" y="2664"/>
                    <a:pt x="4865" y="2783"/>
                    <a:pt x="4977" y="2783"/>
                  </a:cubicBezTo>
                  <a:cubicBezTo>
                    <a:pt x="5018" y="2783"/>
                    <a:pt x="5050" y="2767"/>
                    <a:pt x="5074" y="2729"/>
                  </a:cubicBezTo>
                  <a:cubicBezTo>
                    <a:pt x="5129" y="2584"/>
                    <a:pt x="4895" y="2567"/>
                    <a:pt x="4508" y="2337"/>
                  </a:cubicBezTo>
                  <a:cubicBezTo>
                    <a:pt x="3265" y="1609"/>
                    <a:pt x="515" y="209"/>
                    <a:pt x="90" y="13"/>
                  </a:cubicBezTo>
                  <a:cubicBezTo>
                    <a:pt x="81" y="5"/>
                    <a:pt x="73" y="0"/>
                    <a:pt x="66" y="0"/>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9"/>
            <p:cNvSpPr/>
            <p:nvPr/>
          </p:nvSpPr>
          <p:spPr>
            <a:xfrm>
              <a:off x="4439889" y="2494615"/>
              <a:ext cx="51196" cy="86539"/>
            </a:xfrm>
            <a:custGeom>
              <a:avLst/>
              <a:gdLst/>
              <a:ahLst/>
              <a:cxnLst/>
              <a:rect l="l" t="t" r="r" b="b"/>
              <a:pathLst>
                <a:path w="1563" h="2642" extrusionOk="0">
                  <a:moveTo>
                    <a:pt x="408" y="0"/>
                  </a:moveTo>
                  <a:cubicBezTo>
                    <a:pt x="201" y="0"/>
                    <a:pt x="0" y="109"/>
                    <a:pt x="0" y="530"/>
                  </a:cubicBezTo>
                  <a:lnTo>
                    <a:pt x="1226" y="2641"/>
                  </a:lnTo>
                  <a:lnTo>
                    <a:pt x="1563" y="2641"/>
                  </a:lnTo>
                  <a:lnTo>
                    <a:pt x="852" y="122"/>
                  </a:lnTo>
                  <a:cubicBezTo>
                    <a:pt x="852" y="122"/>
                    <a:pt x="627" y="0"/>
                    <a:pt x="408"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9"/>
            <p:cNvSpPr/>
            <p:nvPr/>
          </p:nvSpPr>
          <p:spPr>
            <a:xfrm>
              <a:off x="4443918" y="2467232"/>
              <a:ext cx="140159" cy="74976"/>
            </a:xfrm>
            <a:custGeom>
              <a:avLst/>
              <a:gdLst/>
              <a:ahLst/>
              <a:cxnLst/>
              <a:rect l="l" t="t" r="r" b="b"/>
              <a:pathLst>
                <a:path w="4279" h="2289" extrusionOk="0">
                  <a:moveTo>
                    <a:pt x="4172" y="0"/>
                  </a:moveTo>
                  <a:cubicBezTo>
                    <a:pt x="3764" y="213"/>
                    <a:pt x="1865" y="1119"/>
                    <a:pt x="639" y="1843"/>
                  </a:cubicBezTo>
                  <a:cubicBezTo>
                    <a:pt x="235" y="2077"/>
                    <a:pt x="1" y="2094"/>
                    <a:pt x="73" y="2235"/>
                  </a:cubicBezTo>
                  <a:cubicBezTo>
                    <a:pt x="93" y="2272"/>
                    <a:pt x="121" y="2289"/>
                    <a:pt x="160" y="2289"/>
                  </a:cubicBezTo>
                  <a:cubicBezTo>
                    <a:pt x="265" y="2289"/>
                    <a:pt x="446" y="2169"/>
                    <a:pt x="729" y="2039"/>
                  </a:cubicBezTo>
                  <a:cubicBezTo>
                    <a:pt x="2006" y="1417"/>
                    <a:pt x="3747" y="443"/>
                    <a:pt x="4206" y="179"/>
                  </a:cubicBezTo>
                  <a:cubicBezTo>
                    <a:pt x="4257" y="141"/>
                    <a:pt x="4279" y="89"/>
                    <a:pt x="4257" y="34"/>
                  </a:cubicBezTo>
                  <a:lnTo>
                    <a:pt x="4223"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9"/>
            <p:cNvSpPr/>
            <p:nvPr/>
          </p:nvSpPr>
          <p:spPr>
            <a:xfrm>
              <a:off x="4879624" y="2013544"/>
              <a:ext cx="34327" cy="67934"/>
            </a:xfrm>
            <a:custGeom>
              <a:avLst/>
              <a:gdLst/>
              <a:ahLst/>
              <a:cxnLst/>
              <a:rect l="l" t="t" r="r" b="b"/>
              <a:pathLst>
                <a:path w="1048" h="2074" extrusionOk="0">
                  <a:moveTo>
                    <a:pt x="1047" y="1"/>
                  </a:moveTo>
                  <a:lnTo>
                    <a:pt x="660" y="52"/>
                  </a:lnTo>
                  <a:cubicBezTo>
                    <a:pt x="660" y="52"/>
                    <a:pt x="179" y="1474"/>
                    <a:pt x="0" y="1967"/>
                  </a:cubicBezTo>
                  <a:cubicBezTo>
                    <a:pt x="49" y="1956"/>
                    <a:pt x="106" y="1952"/>
                    <a:pt x="167" y="1952"/>
                  </a:cubicBezTo>
                  <a:cubicBezTo>
                    <a:pt x="478" y="1952"/>
                    <a:pt x="890" y="2074"/>
                    <a:pt x="890" y="2074"/>
                  </a:cubicBezTo>
                  <a:lnTo>
                    <a:pt x="104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9"/>
            <p:cNvSpPr/>
            <p:nvPr/>
          </p:nvSpPr>
          <p:spPr>
            <a:xfrm>
              <a:off x="4885454" y="2004765"/>
              <a:ext cx="24435" cy="84934"/>
            </a:xfrm>
            <a:custGeom>
              <a:avLst/>
              <a:gdLst/>
              <a:ahLst/>
              <a:cxnLst/>
              <a:rect l="l" t="t" r="r" b="b"/>
              <a:pathLst>
                <a:path w="746" h="2593" extrusionOk="0">
                  <a:moveTo>
                    <a:pt x="656" y="1"/>
                  </a:moveTo>
                  <a:lnTo>
                    <a:pt x="1" y="2576"/>
                  </a:lnTo>
                  <a:lnTo>
                    <a:pt x="248" y="2593"/>
                  </a:lnTo>
                  <a:lnTo>
                    <a:pt x="746"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9"/>
            <p:cNvSpPr/>
            <p:nvPr/>
          </p:nvSpPr>
          <p:spPr>
            <a:xfrm>
              <a:off x="4885454" y="2043121"/>
              <a:ext cx="27940" cy="7697"/>
            </a:xfrm>
            <a:custGeom>
              <a:avLst/>
              <a:gdLst/>
              <a:ahLst/>
              <a:cxnLst/>
              <a:rect l="l" t="t" r="r" b="b"/>
              <a:pathLst>
                <a:path w="853" h="235" extrusionOk="0">
                  <a:moveTo>
                    <a:pt x="18" y="0"/>
                  </a:moveTo>
                  <a:lnTo>
                    <a:pt x="1" y="179"/>
                  </a:lnTo>
                  <a:lnTo>
                    <a:pt x="852" y="234"/>
                  </a:lnTo>
                  <a:lnTo>
                    <a:pt x="835" y="128"/>
                  </a:lnTo>
                  <a:lnTo>
                    <a:pt x="18"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5_2">
    <p:spTree>
      <p:nvGrpSpPr>
        <p:cNvPr id="1" name="Shape 1122"/>
        <p:cNvGrpSpPr/>
        <p:nvPr/>
      </p:nvGrpSpPr>
      <p:grpSpPr>
        <a:xfrm>
          <a:off x="0" y="0"/>
          <a:ext cx="0" cy="0"/>
          <a:chOff x="0" y="0"/>
          <a:chExt cx="0" cy="0"/>
        </a:xfrm>
      </p:grpSpPr>
      <p:sp>
        <p:nvSpPr>
          <p:cNvPr id="1123" name="Google Shape;1123;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24" name="Google Shape;1124;p20"/>
          <p:cNvGrpSpPr/>
          <p:nvPr/>
        </p:nvGrpSpPr>
        <p:grpSpPr>
          <a:xfrm>
            <a:off x="-664075" y="292135"/>
            <a:ext cx="10491283" cy="5069560"/>
            <a:chOff x="-664075" y="292135"/>
            <a:chExt cx="10491283" cy="5069560"/>
          </a:xfrm>
        </p:grpSpPr>
        <p:sp>
          <p:nvSpPr>
            <p:cNvPr id="1125" name="Google Shape;1125;p20"/>
            <p:cNvSpPr/>
            <p:nvPr/>
          </p:nvSpPr>
          <p:spPr>
            <a:xfrm flipH="1">
              <a:off x="-268369" y="4644473"/>
              <a:ext cx="8778479" cy="545927"/>
            </a:xfrm>
            <a:custGeom>
              <a:avLst/>
              <a:gdLst/>
              <a:ahLst/>
              <a:cxnLst/>
              <a:rect l="l" t="t" r="r" b="b"/>
              <a:pathLst>
                <a:path w="63282" h="4786" extrusionOk="0">
                  <a:moveTo>
                    <a:pt x="63281" y="1"/>
                  </a:moveTo>
                  <a:lnTo>
                    <a:pt x="18187" y="665"/>
                  </a:lnTo>
                  <a:lnTo>
                    <a:pt x="1" y="2217"/>
                  </a:lnTo>
                  <a:lnTo>
                    <a:pt x="12467" y="4785"/>
                  </a:lnTo>
                  <a:lnTo>
                    <a:pt x="63237" y="3162"/>
                  </a:lnTo>
                  <a:lnTo>
                    <a:pt x="63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0"/>
            <p:cNvSpPr/>
            <p:nvPr/>
          </p:nvSpPr>
          <p:spPr>
            <a:xfrm flipH="1">
              <a:off x="-303932" y="4622525"/>
              <a:ext cx="9595032" cy="739170"/>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0"/>
            <p:cNvSpPr/>
            <p:nvPr/>
          </p:nvSpPr>
          <p:spPr>
            <a:xfrm flipH="1">
              <a:off x="467548" y="4728376"/>
              <a:ext cx="8845252" cy="340412"/>
            </a:xfrm>
            <a:custGeom>
              <a:avLst/>
              <a:gdLst/>
              <a:ahLst/>
              <a:cxnLst/>
              <a:rect l="l" t="t" r="r" b="b"/>
              <a:pathLst>
                <a:path w="27533" h="1384" extrusionOk="0">
                  <a:moveTo>
                    <a:pt x="255" y="1"/>
                  </a:moveTo>
                  <a:lnTo>
                    <a:pt x="1" y="1383"/>
                  </a:lnTo>
                  <a:lnTo>
                    <a:pt x="27533" y="892"/>
                  </a:lnTo>
                  <a:lnTo>
                    <a:pt x="2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
            <p:cNvSpPr/>
            <p:nvPr/>
          </p:nvSpPr>
          <p:spPr>
            <a:xfrm>
              <a:off x="7938723" y="625553"/>
              <a:ext cx="1888485" cy="596255"/>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0"/>
            <p:cNvSpPr/>
            <p:nvPr/>
          </p:nvSpPr>
          <p:spPr>
            <a:xfrm>
              <a:off x="-664075" y="292135"/>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0" name="Google Shape;1130;p20"/>
            <p:cNvGrpSpPr/>
            <p:nvPr/>
          </p:nvGrpSpPr>
          <p:grpSpPr>
            <a:xfrm>
              <a:off x="6778230" y="4603368"/>
              <a:ext cx="1951201" cy="340423"/>
              <a:chOff x="1525737" y="3131584"/>
              <a:chExt cx="693390" cy="120975"/>
            </a:xfrm>
          </p:grpSpPr>
          <p:sp>
            <p:nvSpPr>
              <p:cNvPr id="1131" name="Google Shape;1131;p20"/>
              <p:cNvSpPr/>
              <p:nvPr/>
            </p:nvSpPr>
            <p:spPr>
              <a:xfrm>
                <a:off x="1663252" y="3144977"/>
                <a:ext cx="123680" cy="100175"/>
              </a:xfrm>
              <a:custGeom>
                <a:avLst/>
                <a:gdLst/>
                <a:ahLst/>
                <a:cxnLst/>
                <a:rect l="l" t="t" r="r" b="b"/>
                <a:pathLst>
                  <a:path w="3657" h="2962" extrusionOk="0">
                    <a:moveTo>
                      <a:pt x="861" y="1"/>
                    </a:moveTo>
                    <a:lnTo>
                      <a:pt x="861" y="1"/>
                    </a:lnTo>
                    <a:cubicBezTo>
                      <a:pt x="1031" y="553"/>
                      <a:pt x="821" y="1512"/>
                      <a:pt x="821" y="1512"/>
                    </a:cubicBezTo>
                    <a:cubicBezTo>
                      <a:pt x="709" y="960"/>
                      <a:pt x="1" y="113"/>
                      <a:pt x="1" y="113"/>
                    </a:cubicBezTo>
                    <a:lnTo>
                      <a:pt x="1" y="113"/>
                    </a:lnTo>
                    <a:cubicBezTo>
                      <a:pt x="340" y="607"/>
                      <a:pt x="678" y="1793"/>
                      <a:pt x="665" y="2613"/>
                    </a:cubicBezTo>
                    <a:cubicBezTo>
                      <a:pt x="665" y="2613"/>
                      <a:pt x="1271" y="2961"/>
                      <a:pt x="1885" y="2961"/>
                    </a:cubicBezTo>
                    <a:cubicBezTo>
                      <a:pt x="2275" y="2961"/>
                      <a:pt x="2669" y="2820"/>
                      <a:pt x="2911" y="2359"/>
                    </a:cubicBezTo>
                    <a:cubicBezTo>
                      <a:pt x="3657" y="919"/>
                      <a:pt x="2966" y="86"/>
                      <a:pt x="2966" y="86"/>
                    </a:cubicBezTo>
                    <a:lnTo>
                      <a:pt x="2966" y="86"/>
                    </a:lnTo>
                    <a:cubicBezTo>
                      <a:pt x="2939" y="651"/>
                      <a:pt x="2430" y="1299"/>
                      <a:pt x="2430" y="1299"/>
                    </a:cubicBezTo>
                    <a:cubicBezTo>
                      <a:pt x="2573" y="638"/>
                      <a:pt x="2373" y="130"/>
                      <a:pt x="2373" y="130"/>
                    </a:cubicBezTo>
                    <a:cubicBezTo>
                      <a:pt x="2359" y="638"/>
                      <a:pt x="1851" y="1553"/>
                      <a:pt x="1851" y="1553"/>
                    </a:cubicBezTo>
                    <a:cubicBezTo>
                      <a:pt x="2007" y="1017"/>
                      <a:pt x="1780" y="313"/>
                      <a:pt x="1780" y="313"/>
                    </a:cubicBezTo>
                    <a:cubicBezTo>
                      <a:pt x="1766" y="821"/>
                      <a:pt x="1343" y="1610"/>
                      <a:pt x="1343" y="1610"/>
                    </a:cubicBezTo>
                    <a:cubicBezTo>
                      <a:pt x="1414" y="790"/>
                      <a:pt x="862" y="1"/>
                      <a:pt x="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0"/>
              <p:cNvSpPr/>
              <p:nvPr/>
            </p:nvSpPr>
            <p:spPr>
              <a:xfrm>
                <a:off x="1753553" y="3151166"/>
                <a:ext cx="119351" cy="101054"/>
              </a:xfrm>
              <a:custGeom>
                <a:avLst/>
                <a:gdLst/>
                <a:ahLst/>
                <a:cxnLst/>
                <a:rect l="l" t="t" r="r" b="b"/>
                <a:pathLst>
                  <a:path w="3529" h="2988" extrusionOk="0">
                    <a:moveTo>
                      <a:pt x="902" y="1"/>
                    </a:moveTo>
                    <a:cubicBezTo>
                      <a:pt x="902" y="1"/>
                      <a:pt x="1" y="709"/>
                      <a:pt x="184" y="2234"/>
                    </a:cubicBezTo>
                    <a:cubicBezTo>
                      <a:pt x="259" y="2833"/>
                      <a:pt x="706" y="2988"/>
                      <a:pt x="1147" y="2988"/>
                    </a:cubicBezTo>
                    <a:cubicBezTo>
                      <a:pt x="1621" y="2988"/>
                      <a:pt x="2088" y="2810"/>
                      <a:pt x="2088" y="2810"/>
                    </a:cubicBezTo>
                    <a:cubicBezTo>
                      <a:pt x="2359" y="2020"/>
                      <a:pt x="3064" y="919"/>
                      <a:pt x="3528" y="482"/>
                    </a:cubicBezTo>
                    <a:lnTo>
                      <a:pt x="3528" y="482"/>
                    </a:lnTo>
                    <a:cubicBezTo>
                      <a:pt x="3528" y="482"/>
                      <a:pt x="2613" y="1200"/>
                      <a:pt x="2329" y="1726"/>
                    </a:cubicBezTo>
                    <a:cubicBezTo>
                      <a:pt x="2329" y="1726"/>
                      <a:pt x="2471" y="750"/>
                      <a:pt x="2796" y="241"/>
                    </a:cubicBezTo>
                    <a:lnTo>
                      <a:pt x="2796" y="241"/>
                    </a:lnTo>
                    <a:cubicBezTo>
                      <a:pt x="2796" y="242"/>
                      <a:pt x="2034" y="919"/>
                      <a:pt x="1821" y="1739"/>
                    </a:cubicBezTo>
                    <a:cubicBezTo>
                      <a:pt x="1821" y="1739"/>
                      <a:pt x="1722" y="906"/>
                      <a:pt x="1878" y="411"/>
                    </a:cubicBezTo>
                    <a:lnTo>
                      <a:pt x="1878" y="411"/>
                    </a:lnTo>
                    <a:cubicBezTo>
                      <a:pt x="1878" y="411"/>
                      <a:pt x="1441" y="1061"/>
                      <a:pt x="1397" y="1597"/>
                    </a:cubicBezTo>
                    <a:cubicBezTo>
                      <a:pt x="1397" y="1597"/>
                      <a:pt x="1258" y="638"/>
                      <a:pt x="1411" y="143"/>
                    </a:cubicBezTo>
                    <a:lnTo>
                      <a:pt x="1411" y="143"/>
                    </a:lnTo>
                    <a:cubicBezTo>
                      <a:pt x="1410" y="143"/>
                      <a:pt x="1072" y="594"/>
                      <a:pt x="973" y="1258"/>
                    </a:cubicBezTo>
                    <a:cubicBezTo>
                      <a:pt x="973" y="1258"/>
                      <a:pt x="733" y="567"/>
                      <a:pt x="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0"/>
              <p:cNvSpPr/>
              <p:nvPr/>
            </p:nvSpPr>
            <p:spPr>
              <a:xfrm>
                <a:off x="1525737" y="3166521"/>
                <a:ext cx="113263" cy="86038"/>
              </a:xfrm>
              <a:custGeom>
                <a:avLst/>
                <a:gdLst/>
                <a:ahLst/>
                <a:cxnLst/>
                <a:rect l="l" t="t" r="r" b="b"/>
                <a:pathLst>
                  <a:path w="3349" h="2544" extrusionOk="0">
                    <a:moveTo>
                      <a:pt x="2515" y="1"/>
                    </a:moveTo>
                    <a:cubicBezTo>
                      <a:pt x="2657" y="465"/>
                      <a:pt x="2403" y="1072"/>
                      <a:pt x="2403" y="1072"/>
                    </a:cubicBezTo>
                    <a:cubicBezTo>
                      <a:pt x="2332" y="509"/>
                      <a:pt x="2034" y="140"/>
                      <a:pt x="2034" y="140"/>
                    </a:cubicBezTo>
                    <a:lnTo>
                      <a:pt x="2034" y="140"/>
                    </a:lnTo>
                    <a:cubicBezTo>
                      <a:pt x="2162" y="563"/>
                      <a:pt x="1993" y="1383"/>
                      <a:pt x="1993" y="1383"/>
                    </a:cubicBezTo>
                    <a:cubicBezTo>
                      <a:pt x="1962" y="916"/>
                      <a:pt x="1570" y="394"/>
                      <a:pt x="1569" y="394"/>
                    </a:cubicBezTo>
                    <a:lnTo>
                      <a:pt x="1569" y="394"/>
                    </a:lnTo>
                    <a:cubicBezTo>
                      <a:pt x="1708" y="817"/>
                      <a:pt x="1569" y="1526"/>
                      <a:pt x="1569" y="1526"/>
                    </a:cubicBezTo>
                    <a:cubicBezTo>
                      <a:pt x="1400" y="848"/>
                      <a:pt x="709" y="309"/>
                      <a:pt x="709" y="309"/>
                    </a:cubicBezTo>
                    <a:lnTo>
                      <a:pt x="709" y="309"/>
                    </a:lnTo>
                    <a:cubicBezTo>
                      <a:pt x="1004" y="719"/>
                      <a:pt x="1088" y="1526"/>
                      <a:pt x="1088" y="1526"/>
                    </a:cubicBezTo>
                    <a:cubicBezTo>
                      <a:pt x="848" y="1102"/>
                      <a:pt x="1" y="550"/>
                      <a:pt x="1" y="550"/>
                    </a:cubicBezTo>
                    <a:lnTo>
                      <a:pt x="1" y="550"/>
                    </a:lnTo>
                    <a:cubicBezTo>
                      <a:pt x="424" y="889"/>
                      <a:pt x="1048" y="1780"/>
                      <a:pt x="1271" y="2441"/>
                    </a:cubicBezTo>
                    <a:cubicBezTo>
                      <a:pt x="1271" y="2441"/>
                      <a:pt x="1631" y="2543"/>
                      <a:pt x="2034" y="2543"/>
                    </a:cubicBezTo>
                    <a:cubicBezTo>
                      <a:pt x="2491" y="2543"/>
                      <a:pt x="3003" y="2411"/>
                      <a:pt x="3108" y="1848"/>
                    </a:cubicBezTo>
                    <a:cubicBezTo>
                      <a:pt x="3348" y="550"/>
                      <a:pt x="2515" y="1"/>
                      <a:pt x="2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0"/>
              <p:cNvSpPr/>
              <p:nvPr/>
            </p:nvSpPr>
            <p:spPr>
              <a:xfrm>
                <a:off x="1610322" y="3160805"/>
                <a:ext cx="99262" cy="85768"/>
              </a:xfrm>
              <a:custGeom>
                <a:avLst/>
                <a:gdLst/>
                <a:ahLst/>
                <a:cxnLst/>
                <a:rect l="l" t="t" r="r" b="b"/>
                <a:pathLst>
                  <a:path w="2935" h="2536" extrusionOk="0">
                    <a:moveTo>
                      <a:pt x="2243" y="0"/>
                    </a:moveTo>
                    <a:cubicBezTo>
                      <a:pt x="2243" y="1"/>
                      <a:pt x="1793" y="692"/>
                      <a:pt x="1833" y="1383"/>
                    </a:cubicBezTo>
                    <a:cubicBezTo>
                      <a:pt x="1833" y="1383"/>
                      <a:pt x="1512" y="732"/>
                      <a:pt x="1512" y="309"/>
                    </a:cubicBezTo>
                    <a:cubicBezTo>
                      <a:pt x="1512" y="309"/>
                      <a:pt x="1312" y="902"/>
                      <a:pt x="1427" y="1356"/>
                    </a:cubicBezTo>
                    <a:cubicBezTo>
                      <a:pt x="1427" y="1356"/>
                      <a:pt x="1044" y="607"/>
                      <a:pt x="1044" y="170"/>
                    </a:cubicBezTo>
                    <a:cubicBezTo>
                      <a:pt x="1044" y="170"/>
                      <a:pt x="874" y="593"/>
                      <a:pt x="973" y="1156"/>
                    </a:cubicBezTo>
                    <a:cubicBezTo>
                      <a:pt x="973" y="1156"/>
                      <a:pt x="580" y="634"/>
                      <a:pt x="563" y="153"/>
                    </a:cubicBezTo>
                    <a:lnTo>
                      <a:pt x="563" y="153"/>
                    </a:lnTo>
                    <a:cubicBezTo>
                      <a:pt x="563" y="153"/>
                      <a:pt x="0" y="875"/>
                      <a:pt x="580" y="2061"/>
                    </a:cubicBezTo>
                    <a:cubicBezTo>
                      <a:pt x="754" y="2421"/>
                      <a:pt x="1037" y="2535"/>
                      <a:pt x="1326" y="2535"/>
                    </a:cubicBezTo>
                    <a:cubicBezTo>
                      <a:pt x="1832" y="2535"/>
                      <a:pt x="2359" y="2186"/>
                      <a:pt x="2359" y="2186"/>
                    </a:cubicBezTo>
                    <a:cubicBezTo>
                      <a:pt x="2372" y="1508"/>
                      <a:pt x="2653" y="509"/>
                      <a:pt x="2935" y="68"/>
                    </a:cubicBezTo>
                    <a:lnTo>
                      <a:pt x="2935" y="68"/>
                    </a:lnTo>
                    <a:cubicBezTo>
                      <a:pt x="2934" y="68"/>
                      <a:pt x="2359" y="804"/>
                      <a:pt x="2257" y="1271"/>
                    </a:cubicBezTo>
                    <a:cubicBezTo>
                      <a:pt x="2257" y="1271"/>
                      <a:pt x="2105" y="478"/>
                      <a:pt x="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0"/>
              <p:cNvSpPr/>
              <p:nvPr/>
            </p:nvSpPr>
            <p:spPr>
              <a:xfrm>
                <a:off x="1792176" y="3160805"/>
                <a:ext cx="112249" cy="84651"/>
              </a:xfrm>
              <a:custGeom>
                <a:avLst/>
                <a:gdLst/>
                <a:ahLst/>
                <a:cxnLst/>
                <a:rect l="l" t="t" r="r" b="b"/>
                <a:pathLst>
                  <a:path w="3319" h="2503" extrusionOk="0">
                    <a:moveTo>
                      <a:pt x="2556" y="0"/>
                    </a:moveTo>
                    <a:lnTo>
                      <a:pt x="2556" y="0"/>
                    </a:lnTo>
                    <a:cubicBezTo>
                      <a:pt x="2640" y="465"/>
                      <a:pt x="2332" y="1058"/>
                      <a:pt x="2332" y="1058"/>
                    </a:cubicBezTo>
                    <a:cubicBezTo>
                      <a:pt x="2319" y="492"/>
                      <a:pt x="2048" y="99"/>
                      <a:pt x="2047" y="99"/>
                    </a:cubicBezTo>
                    <a:lnTo>
                      <a:pt x="2047" y="99"/>
                    </a:lnTo>
                    <a:cubicBezTo>
                      <a:pt x="2149" y="522"/>
                      <a:pt x="1895" y="1339"/>
                      <a:pt x="1895" y="1339"/>
                    </a:cubicBezTo>
                    <a:cubicBezTo>
                      <a:pt x="1909" y="875"/>
                      <a:pt x="1583" y="322"/>
                      <a:pt x="1583" y="322"/>
                    </a:cubicBezTo>
                    <a:lnTo>
                      <a:pt x="1583" y="322"/>
                    </a:lnTo>
                    <a:cubicBezTo>
                      <a:pt x="1668" y="746"/>
                      <a:pt x="1454" y="1454"/>
                      <a:pt x="1454" y="1454"/>
                    </a:cubicBezTo>
                    <a:cubicBezTo>
                      <a:pt x="1356" y="763"/>
                      <a:pt x="723" y="184"/>
                      <a:pt x="723" y="183"/>
                    </a:cubicBezTo>
                    <a:lnTo>
                      <a:pt x="723" y="183"/>
                    </a:lnTo>
                    <a:cubicBezTo>
                      <a:pt x="977" y="607"/>
                      <a:pt x="977" y="1424"/>
                      <a:pt x="977" y="1424"/>
                    </a:cubicBezTo>
                    <a:cubicBezTo>
                      <a:pt x="777" y="987"/>
                      <a:pt x="1" y="367"/>
                      <a:pt x="1" y="366"/>
                    </a:cubicBezTo>
                    <a:lnTo>
                      <a:pt x="1" y="366"/>
                    </a:lnTo>
                    <a:cubicBezTo>
                      <a:pt x="384" y="746"/>
                      <a:pt x="919" y="1678"/>
                      <a:pt x="1075" y="2342"/>
                    </a:cubicBezTo>
                    <a:cubicBezTo>
                      <a:pt x="1075" y="2342"/>
                      <a:pt x="1513" y="2502"/>
                      <a:pt x="1971" y="2502"/>
                    </a:cubicBezTo>
                    <a:cubicBezTo>
                      <a:pt x="2384" y="2502"/>
                      <a:pt x="2813" y="2372"/>
                      <a:pt x="2952" y="1878"/>
                    </a:cubicBezTo>
                    <a:cubicBezTo>
                      <a:pt x="3318" y="594"/>
                      <a:pt x="2556" y="1"/>
                      <a:pt x="2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0"/>
              <p:cNvSpPr/>
              <p:nvPr/>
            </p:nvSpPr>
            <p:spPr>
              <a:xfrm>
                <a:off x="1871046" y="3159757"/>
                <a:ext cx="101223" cy="83907"/>
              </a:xfrm>
              <a:custGeom>
                <a:avLst/>
                <a:gdLst/>
                <a:ahLst/>
                <a:cxnLst/>
                <a:rect l="l" t="t" r="r" b="b"/>
                <a:pathLst>
                  <a:path w="2993" h="2481" extrusionOk="0">
                    <a:moveTo>
                      <a:pt x="2314" y="1"/>
                    </a:moveTo>
                    <a:cubicBezTo>
                      <a:pt x="2314" y="1"/>
                      <a:pt x="1793" y="665"/>
                      <a:pt x="1766" y="1356"/>
                    </a:cubicBezTo>
                    <a:cubicBezTo>
                      <a:pt x="1766" y="1356"/>
                      <a:pt x="1511" y="692"/>
                      <a:pt x="1552" y="255"/>
                    </a:cubicBezTo>
                    <a:lnTo>
                      <a:pt x="1552" y="255"/>
                    </a:lnTo>
                    <a:cubicBezTo>
                      <a:pt x="1552" y="255"/>
                      <a:pt x="1298" y="848"/>
                      <a:pt x="1369" y="1302"/>
                    </a:cubicBezTo>
                    <a:cubicBezTo>
                      <a:pt x="1369" y="1302"/>
                      <a:pt x="1057" y="523"/>
                      <a:pt x="1101" y="86"/>
                    </a:cubicBezTo>
                    <a:lnTo>
                      <a:pt x="1101" y="86"/>
                    </a:lnTo>
                    <a:cubicBezTo>
                      <a:pt x="1101" y="86"/>
                      <a:pt x="888" y="509"/>
                      <a:pt x="946" y="1075"/>
                    </a:cubicBezTo>
                    <a:cubicBezTo>
                      <a:pt x="946" y="1075"/>
                      <a:pt x="593" y="523"/>
                      <a:pt x="634" y="45"/>
                    </a:cubicBezTo>
                    <a:lnTo>
                      <a:pt x="634" y="45"/>
                    </a:lnTo>
                    <a:cubicBezTo>
                      <a:pt x="634" y="45"/>
                      <a:pt x="0" y="723"/>
                      <a:pt x="451" y="1963"/>
                    </a:cubicBezTo>
                    <a:cubicBezTo>
                      <a:pt x="603" y="2361"/>
                      <a:pt x="912" y="2481"/>
                      <a:pt x="1230" y="2481"/>
                    </a:cubicBezTo>
                    <a:cubicBezTo>
                      <a:pt x="1713" y="2481"/>
                      <a:pt x="2216" y="2203"/>
                      <a:pt x="2216" y="2203"/>
                    </a:cubicBezTo>
                    <a:cubicBezTo>
                      <a:pt x="2287" y="1526"/>
                      <a:pt x="2680" y="540"/>
                      <a:pt x="2992" y="116"/>
                    </a:cubicBezTo>
                    <a:lnTo>
                      <a:pt x="2992" y="116"/>
                    </a:lnTo>
                    <a:cubicBezTo>
                      <a:pt x="2992" y="116"/>
                      <a:pt x="2342" y="821"/>
                      <a:pt x="2203" y="1272"/>
                    </a:cubicBezTo>
                    <a:cubicBezTo>
                      <a:pt x="2203" y="1272"/>
                      <a:pt x="2131" y="469"/>
                      <a:pt x="2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0"/>
              <p:cNvSpPr/>
              <p:nvPr/>
            </p:nvSpPr>
            <p:spPr>
              <a:xfrm>
                <a:off x="1910109" y="3131584"/>
                <a:ext cx="123815" cy="100141"/>
              </a:xfrm>
              <a:custGeom>
                <a:avLst/>
                <a:gdLst/>
                <a:ahLst/>
                <a:cxnLst/>
                <a:rect l="l" t="t" r="r" b="b"/>
                <a:pathLst>
                  <a:path w="3661" h="2961" extrusionOk="0">
                    <a:moveTo>
                      <a:pt x="865" y="0"/>
                    </a:moveTo>
                    <a:lnTo>
                      <a:pt x="865" y="0"/>
                    </a:lnTo>
                    <a:cubicBezTo>
                      <a:pt x="1034" y="539"/>
                      <a:pt x="807" y="1512"/>
                      <a:pt x="807" y="1512"/>
                    </a:cubicBezTo>
                    <a:cubicBezTo>
                      <a:pt x="709" y="963"/>
                      <a:pt x="1" y="102"/>
                      <a:pt x="1" y="102"/>
                    </a:cubicBezTo>
                    <a:lnTo>
                      <a:pt x="1" y="102"/>
                    </a:lnTo>
                    <a:cubicBezTo>
                      <a:pt x="326" y="610"/>
                      <a:pt x="678" y="1796"/>
                      <a:pt x="665" y="2613"/>
                    </a:cubicBezTo>
                    <a:cubicBezTo>
                      <a:pt x="665" y="2613"/>
                      <a:pt x="1271" y="2961"/>
                      <a:pt x="1882" y="2961"/>
                    </a:cubicBezTo>
                    <a:cubicBezTo>
                      <a:pt x="2270" y="2961"/>
                      <a:pt x="2661" y="2820"/>
                      <a:pt x="2898" y="2359"/>
                    </a:cubicBezTo>
                    <a:cubicBezTo>
                      <a:pt x="3660" y="905"/>
                      <a:pt x="2952" y="72"/>
                      <a:pt x="2952" y="72"/>
                    </a:cubicBezTo>
                    <a:lnTo>
                      <a:pt x="2952" y="72"/>
                    </a:lnTo>
                    <a:cubicBezTo>
                      <a:pt x="2938" y="651"/>
                      <a:pt x="2430" y="1288"/>
                      <a:pt x="2430" y="1288"/>
                    </a:cubicBezTo>
                    <a:cubicBezTo>
                      <a:pt x="2559" y="624"/>
                      <a:pt x="2373" y="129"/>
                      <a:pt x="2373" y="129"/>
                    </a:cubicBezTo>
                    <a:cubicBezTo>
                      <a:pt x="2359" y="637"/>
                      <a:pt x="1851" y="1556"/>
                      <a:pt x="1851" y="1556"/>
                    </a:cubicBezTo>
                    <a:cubicBezTo>
                      <a:pt x="2007" y="1017"/>
                      <a:pt x="1780" y="312"/>
                      <a:pt x="1780" y="312"/>
                    </a:cubicBezTo>
                    <a:cubicBezTo>
                      <a:pt x="1766" y="820"/>
                      <a:pt x="1342" y="1610"/>
                      <a:pt x="1342" y="1610"/>
                    </a:cubicBezTo>
                    <a:cubicBezTo>
                      <a:pt x="1414" y="793"/>
                      <a:pt x="865" y="1"/>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0"/>
              <p:cNvSpPr/>
              <p:nvPr/>
            </p:nvSpPr>
            <p:spPr>
              <a:xfrm>
                <a:off x="2000411" y="3137875"/>
                <a:ext cx="118877" cy="100817"/>
              </a:xfrm>
              <a:custGeom>
                <a:avLst/>
                <a:gdLst/>
                <a:ahLst/>
                <a:cxnLst/>
                <a:rect l="l" t="t" r="r" b="b"/>
                <a:pathLst>
                  <a:path w="3515" h="2981" extrusionOk="0">
                    <a:moveTo>
                      <a:pt x="905" y="1"/>
                    </a:moveTo>
                    <a:cubicBezTo>
                      <a:pt x="905" y="1"/>
                      <a:pt x="1" y="706"/>
                      <a:pt x="184" y="2230"/>
                    </a:cubicBezTo>
                    <a:cubicBezTo>
                      <a:pt x="258" y="2825"/>
                      <a:pt x="698" y="2981"/>
                      <a:pt x="1137" y="2981"/>
                    </a:cubicBezTo>
                    <a:cubicBezTo>
                      <a:pt x="1615" y="2981"/>
                      <a:pt x="2091" y="2796"/>
                      <a:pt x="2091" y="2796"/>
                    </a:cubicBezTo>
                    <a:cubicBezTo>
                      <a:pt x="2359" y="2003"/>
                      <a:pt x="3050" y="916"/>
                      <a:pt x="3515" y="479"/>
                    </a:cubicBezTo>
                    <a:lnTo>
                      <a:pt x="3515" y="479"/>
                    </a:lnTo>
                    <a:cubicBezTo>
                      <a:pt x="3514" y="479"/>
                      <a:pt x="2613" y="1200"/>
                      <a:pt x="2329" y="1709"/>
                    </a:cubicBezTo>
                    <a:cubicBezTo>
                      <a:pt x="2329" y="1709"/>
                      <a:pt x="2457" y="746"/>
                      <a:pt x="2796" y="238"/>
                    </a:cubicBezTo>
                    <a:lnTo>
                      <a:pt x="2796" y="238"/>
                    </a:lnTo>
                    <a:cubicBezTo>
                      <a:pt x="2796" y="238"/>
                      <a:pt x="2034" y="916"/>
                      <a:pt x="1820" y="1736"/>
                    </a:cubicBezTo>
                    <a:cubicBezTo>
                      <a:pt x="1820" y="1736"/>
                      <a:pt x="1709" y="902"/>
                      <a:pt x="1878" y="407"/>
                    </a:cubicBezTo>
                    <a:lnTo>
                      <a:pt x="1878" y="407"/>
                    </a:lnTo>
                    <a:cubicBezTo>
                      <a:pt x="1878" y="408"/>
                      <a:pt x="1441" y="1044"/>
                      <a:pt x="1383" y="1593"/>
                    </a:cubicBezTo>
                    <a:cubicBezTo>
                      <a:pt x="1383" y="1593"/>
                      <a:pt x="1244" y="634"/>
                      <a:pt x="1414" y="140"/>
                    </a:cubicBezTo>
                    <a:lnTo>
                      <a:pt x="1414" y="140"/>
                    </a:lnTo>
                    <a:cubicBezTo>
                      <a:pt x="1414" y="140"/>
                      <a:pt x="1075" y="594"/>
                      <a:pt x="973" y="1254"/>
                    </a:cubicBezTo>
                    <a:cubicBezTo>
                      <a:pt x="973" y="1254"/>
                      <a:pt x="736" y="563"/>
                      <a:pt x="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0"/>
              <p:cNvSpPr/>
              <p:nvPr/>
            </p:nvSpPr>
            <p:spPr>
              <a:xfrm>
                <a:off x="1772594" y="3153128"/>
                <a:ext cx="113263" cy="86106"/>
              </a:xfrm>
              <a:custGeom>
                <a:avLst/>
                <a:gdLst/>
                <a:ahLst/>
                <a:cxnLst/>
                <a:rect l="l" t="t" r="r" b="b"/>
                <a:pathLst>
                  <a:path w="3349" h="2546" extrusionOk="0">
                    <a:moveTo>
                      <a:pt x="2515" y="0"/>
                    </a:moveTo>
                    <a:cubicBezTo>
                      <a:pt x="2657" y="465"/>
                      <a:pt x="2403" y="1075"/>
                      <a:pt x="2403" y="1075"/>
                    </a:cubicBezTo>
                    <a:cubicBezTo>
                      <a:pt x="2332" y="509"/>
                      <a:pt x="2020" y="143"/>
                      <a:pt x="2020" y="143"/>
                    </a:cubicBezTo>
                    <a:lnTo>
                      <a:pt x="2020" y="143"/>
                    </a:lnTo>
                    <a:cubicBezTo>
                      <a:pt x="2162" y="549"/>
                      <a:pt x="1979" y="1383"/>
                      <a:pt x="1979" y="1383"/>
                    </a:cubicBezTo>
                    <a:cubicBezTo>
                      <a:pt x="1966" y="919"/>
                      <a:pt x="1569" y="397"/>
                      <a:pt x="1569" y="397"/>
                    </a:cubicBezTo>
                    <a:lnTo>
                      <a:pt x="1569" y="397"/>
                    </a:lnTo>
                    <a:cubicBezTo>
                      <a:pt x="1695" y="803"/>
                      <a:pt x="1569" y="1525"/>
                      <a:pt x="1569" y="1525"/>
                    </a:cubicBezTo>
                    <a:cubicBezTo>
                      <a:pt x="1400" y="848"/>
                      <a:pt x="709" y="295"/>
                      <a:pt x="709" y="295"/>
                    </a:cubicBezTo>
                    <a:lnTo>
                      <a:pt x="709" y="295"/>
                    </a:lnTo>
                    <a:cubicBezTo>
                      <a:pt x="990" y="719"/>
                      <a:pt x="1088" y="1525"/>
                      <a:pt x="1088" y="1525"/>
                    </a:cubicBezTo>
                    <a:cubicBezTo>
                      <a:pt x="834" y="1102"/>
                      <a:pt x="1" y="550"/>
                      <a:pt x="0" y="549"/>
                    </a:cubicBezTo>
                    <a:lnTo>
                      <a:pt x="0" y="549"/>
                    </a:lnTo>
                    <a:cubicBezTo>
                      <a:pt x="424" y="888"/>
                      <a:pt x="1047" y="1779"/>
                      <a:pt x="1271" y="2444"/>
                    </a:cubicBezTo>
                    <a:cubicBezTo>
                      <a:pt x="1271" y="2444"/>
                      <a:pt x="1630" y="2545"/>
                      <a:pt x="2032" y="2545"/>
                    </a:cubicBezTo>
                    <a:cubicBezTo>
                      <a:pt x="2489" y="2545"/>
                      <a:pt x="3003" y="2413"/>
                      <a:pt x="3108" y="1851"/>
                    </a:cubicBezTo>
                    <a:cubicBezTo>
                      <a:pt x="3348" y="549"/>
                      <a:pt x="2515" y="0"/>
                      <a:pt x="2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0"/>
              <p:cNvSpPr/>
              <p:nvPr/>
            </p:nvSpPr>
            <p:spPr>
              <a:xfrm>
                <a:off x="1857180" y="3147378"/>
                <a:ext cx="98788" cy="85632"/>
              </a:xfrm>
              <a:custGeom>
                <a:avLst/>
                <a:gdLst/>
                <a:ahLst/>
                <a:cxnLst/>
                <a:rect l="l" t="t" r="r" b="b"/>
                <a:pathLst>
                  <a:path w="2921" h="2532" extrusionOk="0">
                    <a:moveTo>
                      <a:pt x="2243" y="1"/>
                    </a:moveTo>
                    <a:cubicBezTo>
                      <a:pt x="2243" y="1"/>
                      <a:pt x="1793" y="692"/>
                      <a:pt x="1837" y="1383"/>
                    </a:cubicBezTo>
                    <a:cubicBezTo>
                      <a:pt x="1837" y="1383"/>
                      <a:pt x="1511" y="736"/>
                      <a:pt x="1511" y="313"/>
                    </a:cubicBezTo>
                    <a:cubicBezTo>
                      <a:pt x="1511" y="313"/>
                      <a:pt x="1311" y="906"/>
                      <a:pt x="1427" y="1343"/>
                    </a:cubicBezTo>
                    <a:cubicBezTo>
                      <a:pt x="1427" y="1343"/>
                      <a:pt x="1030" y="594"/>
                      <a:pt x="1030" y="170"/>
                    </a:cubicBezTo>
                    <a:cubicBezTo>
                      <a:pt x="1030" y="170"/>
                      <a:pt x="874" y="594"/>
                      <a:pt x="973" y="1143"/>
                    </a:cubicBezTo>
                    <a:cubicBezTo>
                      <a:pt x="973" y="1143"/>
                      <a:pt x="580" y="621"/>
                      <a:pt x="566" y="143"/>
                    </a:cubicBezTo>
                    <a:lnTo>
                      <a:pt x="566" y="143"/>
                    </a:lnTo>
                    <a:cubicBezTo>
                      <a:pt x="566" y="143"/>
                      <a:pt x="0" y="875"/>
                      <a:pt x="580" y="2061"/>
                    </a:cubicBezTo>
                    <a:cubicBezTo>
                      <a:pt x="754" y="2418"/>
                      <a:pt x="1039" y="2531"/>
                      <a:pt x="1330" y="2531"/>
                    </a:cubicBezTo>
                    <a:cubicBezTo>
                      <a:pt x="1835" y="2531"/>
                      <a:pt x="2359" y="2190"/>
                      <a:pt x="2359" y="2190"/>
                    </a:cubicBezTo>
                    <a:cubicBezTo>
                      <a:pt x="2359" y="1512"/>
                      <a:pt x="2653" y="509"/>
                      <a:pt x="2921" y="72"/>
                    </a:cubicBezTo>
                    <a:lnTo>
                      <a:pt x="2921" y="72"/>
                    </a:lnTo>
                    <a:cubicBezTo>
                      <a:pt x="2921" y="72"/>
                      <a:pt x="2345" y="804"/>
                      <a:pt x="2260" y="1272"/>
                    </a:cubicBezTo>
                    <a:cubicBezTo>
                      <a:pt x="2260" y="1272"/>
                      <a:pt x="2104" y="465"/>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0"/>
              <p:cNvSpPr/>
              <p:nvPr/>
            </p:nvSpPr>
            <p:spPr>
              <a:xfrm>
                <a:off x="2039034" y="3146939"/>
                <a:ext cx="112350" cy="85159"/>
              </a:xfrm>
              <a:custGeom>
                <a:avLst/>
                <a:gdLst/>
                <a:ahLst/>
                <a:cxnLst/>
                <a:rect l="l" t="t" r="r" b="b"/>
                <a:pathLst>
                  <a:path w="3322" h="2518" extrusionOk="0">
                    <a:moveTo>
                      <a:pt x="2542" y="0"/>
                    </a:moveTo>
                    <a:lnTo>
                      <a:pt x="2542" y="0"/>
                    </a:lnTo>
                    <a:cubicBezTo>
                      <a:pt x="2644" y="478"/>
                      <a:pt x="2332" y="1071"/>
                      <a:pt x="2332" y="1071"/>
                    </a:cubicBezTo>
                    <a:cubicBezTo>
                      <a:pt x="2318" y="509"/>
                      <a:pt x="2051" y="112"/>
                      <a:pt x="2051" y="112"/>
                    </a:cubicBezTo>
                    <a:lnTo>
                      <a:pt x="2051" y="112"/>
                    </a:lnTo>
                    <a:cubicBezTo>
                      <a:pt x="2149" y="536"/>
                      <a:pt x="1881" y="1356"/>
                      <a:pt x="1881" y="1356"/>
                    </a:cubicBezTo>
                    <a:cubicBezTo>
                      <a:pt x="1908" y="888"/>
                      <a:pt x="1570" y="339"/>
                      <a:pt x="1570" y="339"/>
                    </a:cubicBezTo>
                    <a:lnTo>
                      <a:pt x="1570" y="339"/>
                    </a:lnTo>
                    <a:cubicBezTo>
                      <a:pt x="1668" y="763"/>
                      <a:pt x="1458" y="1468"/>
                      <a:pt x="1458" y="1468"/>
                    </a:cubicBezTo>
                    <a:cubicBezTo>
                      <a:pt x="1356" y="776"/>
                      <a:pt x="723" y="184"/>
                      <a:pt x="722" y="183"/>
                    </a:cubicBezTo>
                    <a:lnTo>
                      <a:pt x="722" y="183"/>
                    </a:lnTo>
                    <a:cubicBezTo>
                      <a:pt x="977" y="621"/>
                      <a:pt x="977" y="1441"/>
                      <a:pt x="977" y="1441"/>
                    </a:cubicBezTo>
                    <a:cubicBezTo>
                      <a:pt x="780" y="1003"/>
                      <a:pt x="1" y="380"/>
                      <a:pt x="1" y="380"/>
                    </a:cubicBezTo>
                    <a:lnTo>
                      <a:pt x="1" y="380"/>
                    </a:lnTo>
                    <a:cubicBezTo>
                      <a:pt x="384" y="763"/>
                      <a:pt x="905" y="1695"/>
                      <a:pt x="1075" y="2359"/>
                    </a:cubicBezTo>
                    <a:cubicBezTo>
                      <a:pt x="1075" y="2359"/>
                      <a:pt x="1510" y="2517"/>
                      <a:pt x="1967" y="2517"/>
                    </a:cubicBezTo>
                    <a:cubicBezTo>
                      <a:pt x="2381" y="2517"/>
                      <a:pt x="2812" y="2387"/>
                      <a:pt x="2952" y="1891"/>
                    </a:cubicBezTo>
                    <a:cubicBezTo>
                      <a:pt x="3321" y="607"/>
                      <a:pt x="2542" y="1"/>
                      <a:pt x="2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0"/>
              <p:cNvSpPr/>
              <p:nvPr/>
            </p:nvSpPr>
            <p:spPr>
              <a:xfrm>
                <a:off x="2117430" y="3146465"/>
                <a:ext cx="101697" cy="83806"/>
              </a:xfrm>
              <a:custGeom>
                <a:avLst/>
                <a:gdLst/>
                <a:ahLst/>
                <a:cxnLst/>
                <a:rect l="l" t="t" r="r" b="b"/>
                <a:pathLst>
                  <a:path w="3007" h="2478" extrusionOk="0">
                    <a:moveTo>
                      <a:pt x="2328" y="1"/>
                    </a:moveTo>
                    <a:cubicBezTo>
                      <a:pt x="2328" y="1"/>
                      <a:pt x="1806" y="662"/>
                      <a:pt x="1779" y="1356"/>
                    </a:cubicBezTo>
                    <a:cubicBezTo>
                      <a:pt x="1779" y="1356"/>
                      <a:pt x="1525" y="679"/>
                      <a:pt x="1566" y="255"/>
                    </a:cubicBezTo>
                    <a:lnTo>
                      <a:pt x="1566" y="255"/>
                    </a:lnTo>
                    <a:cubicBezTo>
                      <a:pt x="1566" y="255"/>
                      <a:pt x="1312" y="831"/>
                      <a:pt x="1383" y="1299"/>
                    </a:cubicBezTo>
                    <a:cubicBezTo>
                      <a:pt x="1383" y="1299"/>
                      <a:pt x="1071" y="523"/>
                      <a:pt x="1115" y="86"/>
                    </a:cubicBezTo>
                    <a:lnTo>
                      <a:pt x="1115" y="86"/>
                    </a:lnTo>
                    <a:cubicBezTo>
                      <a:pt x="1115" y="86"/>
                      <a:pt x="902" y="509"/>
                      <a:pt x="946" y="1058"/>
                    </a:cubicBezTo>
                    <a:cubicBezTo>
                      <a:pt x="946" y="1058"/>
                      <a:pt x="607" y="523"/>
                      <a:pt x="648" y="42"/>
                    </a:cubicBezTo>
                    <a:lnTo>
                      <a:pt x="648" y="42"/>
                    </a:lnTo>
                    <a:cubicBezTo>
                      <a:pt x="648" y="42"/>
                      <a:pt x="0" y="719"/>
                      <a:pt x="465" y="1949"/>
                    </a:cubicBezTo>
                    <a:cubicBezTo>
                      <a:pt x="618" y="2356"/>
                      <a:pt x="929" y="2478"/>
                      <a:pt x="1247" y="2478"/>
                    </a:cubicBezTo>
                    <a:cubicBezTo>
                      <a:pt x="1724" y="2478"/>
                      <a:pt x="2216" y="2203"/>
                      <a:pt x="2216" y="2203"/>
                    </a:cubicBezTo>
                    <a:cubicBezTo>
                      <a:pt x="2301" y="1509"/>
                      <a:pt x="2681" y="536"/>
                      <a:pt x="3006" y="113"/>
                    </a:cubicBezTo>
                    <a:lnTo>
                      <a:pt x="3006" y="113"/>
                    </a:lnTo>
                    <a:cubicBezTo>
                      <a:pt x="3006" y="113"/>
                      <a:pt x="2359" y="818"/>
                      <a:pt x="2216" y="1272"/>
                    </a:cubicBezTo>
                    <a:cubicBezTo>
                      <a:pt x="2216" y="1272"/>
                      <a:pt x="2145" y="465"/>
                      <a:pt x="2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5_2_1">
    <p:spTree>
      <p:nvGrpSpPr>
        <p:cNvPr id="1" name="Shape 1143"/>
        <p:cNvGrpSpPr/>
        <p:nvPr/>
      </p:nvGrpSpPr>
      <p:grpSpPr>
        <a:xfrm>
          <a:off x="0" y="0"/>
          <a:ext cx="0" cy="0"/>
          <a:chOff x="0" y="0"/>
          <a:chExt cx="0" cy="0"/>
        </a:xfrm>
      </p:grpSpPr>
      <p:sp>
        <p:nvSpPr>
          <p:cNvPr id="1144" name="Google Shape;1144;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45" name="Google Shape;1145;p21"/>
          <p:cNvGrpSpPr/>
          <p:nvPr/>
        </p:nvGrpSpPr>
        <p:grpSpPr>
          <a:xfrm>
            <a:off x="-646823" y="196920"/>
            <a:ext cx="10430777" cy="5205059"/>
            <a:chOff x="-646823" y="196920"/>
            <a:chExt cx="10430777" cy="5205059"/>
          </a:xfrm>
        </p:grpSpPr>
        <p:grpSp>
          <p:nvGrpSpPr>
            <p:cNvPr id="1146" name="Google Shape;1146;p21"/>
            <p:cNvGrpSpPr/>
            <p:nvPr/>
          </p:nvGrpSpPr>
          <p:grpSpPr>
            <a:xfrm flipH="1">
              <a:off x="7347354" y="3733455"/>
              <a:ext cx="1984069" cy="1035489"/>
              <a:chOff x="5300415" y="3228116"/>
              <a:chExt cx="913055" cy="476525"/>
            </a:xfrm>
          </p:grpSpPr>
          <p:sp>
            <p:nvSpPr>
              <p:cNvPr id="1147" name="Google Shape;1147;p21"/>
              <p:cNvSpPr/>
              <p:nvPr/>
            </p:nvSpPr>
            <p:spPr>
              <a:xfrm>
                <a:off x="5300415" y="3294912"/>
                <a:ext cx="398264" cy="409729"/>
              </a:xfrm>
              <a:custGeom>
                <a:avLst/>
                <a:gdLst/>
                <a:ahLst/>
                <a:cxnLst/>
                <a:rect l="l" t="t" r="r" b="b"/>
                <a:pathLst>
                  <a:path w="11776" h="12115" extrusionOk="0">
                    <a:moveTo>
                      <a:pt x="5889" y="1"/>
                    </a:moveTo>
                    <a:cubicBezTo>
                      <a:pt x="2640" y="1"/>
                      <a:pt x="0" y="2712"/>
                      <a:pt x="0" y="6060"/>
                    </a:cubicBezTo>
                    <a:cubicBezTo>
                      <a:pt x="0" y="9404"/>
                      <a:pt x="2640" y="12115"/>
                      <a:pt x="5889" y="12115"/>
                    </a:cubicBezTo>
                    <a:cubicBezTo>
                      <a:pt x="9135" y="12115"/>
                      <a:pt x="11775" y="9404"/>
                      <a:pt x="11775" y="6060"/>
                    </a:cubicBezTo>
                    <a:cubicBezTo>
                      <a:pt x="11775" y="2712"/>
                      <a:pt x="9135" y="1"/>
                      <a:pt x="58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5577407" y="3422484"/>
                <a:ext cx="233899" cy="240697"/>
              </a:xfrm>
              <a:custGeom>
                <a:avLst/>
                <a:gdLst/>
                <a:ahLst/>
                <a:cxnLst/>
                <a:rect l="l" t="t" r="r" b="b"/>
                <a:pathLst>
                  <a:path w="6916" h="7117" extrusionOk="0">
                    <a:moveTo>
                      <a:pt x="3460" y="0"/>
                    </a:moveTo>
                    <a:cubicBezTo>
                      <a:pt x="1538" y="0"/>
                      <a:pt x="0" y="1596"/>
                      <a:pt x="0" y="3558"/>
                    </a:cubicBezTo>
                    <a:cubicBezTo>
                      <a:pt x="0" y="5520"/>
                      <a:pt x="1538" y="7116"/>
                      <a:pt x="3460" y="7116"/>
                    </a:cubicBezTo>
                    <a:cubicBezTo>
                      <a:pt x="5364" y="7116"/>
                      <a:pt x="6916" y="5520"/>
                      <a:pt x="6916" y="3558"/>
                    </a:cubicBezTo>
                    <a:cubicBezTo>
                      <a:pt x="6916" y="1596"/>
                      <a:pt x="5364" y="0"/>
                      <a:pt x="3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1"/>
              <p:cNvSpPr/>
              <p:nvPr/>
            </p:nvSpPr>
            <p:spPr>
              <a:xfrm>
                <a:off x="5766025" y="3362317"/>
                <a:ext cx="200586" cy="206302"/>
              </a:xfrm>
              <a:custGeom>
                <a:avLst/>
                <a:gdLst/>
                <a:ahLst/>
                <a:cxnLst/>
                <a:rect l="l" t="t" r="r" b="b"/>
                <a:pathLst>
                  <a:path w="5931" h="6100" extrusionOk="0">
                    <a:moveTo>
                      <a:pt x="2965" y="0"/>
                    </a:moveTo>
                    <a:cubicBezTo>
                      <a:pt x="1325" y="0"/>
                      <a:pt x="1" y="1369"/>
                      <a:pt x="1" y="3050"/>
                    </a:cubicBezTo>
                    <a:cubicBezTo>
                      <a:pt x="1" y="4731"/>
                      <a:pt x="1325" y="6100"/>
                      <a:pt x="2965" y="6100"/>
                    </a:cubicBezTo>
                    <a:cubicBezTo>
                      <a:pt x="4602" y="6100"/>
                      <a:pt x="5930" y="4731"/>
                      <a:pt x="5930" y="3050"/>
                    </a:cubicBezTo>
                    <a:cubicBezTo>
                      <a:pt x="5930" y="1369"/>
                      <a:pt x="4602" y="0"/>
                      <a:pt x="2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1"/>
              <p:cNvSpPr/>
              <p:nvPr/>
            </p:nvSpPr>
            <p:spPr>
              <a:xfrm>
                <a:off x="5909289" y="3402428"/>
                <a:ext cx="200586" cy="206302"/>
              </a:xfrm>
              <a:custGeom>
                <a:avLst/>
                <a:gdLst/>
                <a:ahLst/>
                <a:cxnLst/>
                <a:rect l="l" t="t" r="r" b="b"/>
                <a:pathLst>
                  <a:path w="5931" h="6100" extrusionOk="0">
                    <a:moveTo>
                      <a:pt x="2965" y="0"/>
                    </a:moveTo>
                    <a:cubicBezTo>
                      <a:pt x="1325" y="0"/>
                      <a:pt x="0" y="1369"/>
                      <a:pt x="0" y="3050"/>
                    </a:cubicBezTo>
                    <a:cubicBezTo>
                      <a:pt x="0" y="4731"/>
                      <a:pt x="1325" y="6100"/>
                      <a:pt x="2965" y="6100"/>
                    </a:cubicBezTo>
                    <a:cubicBezTo>
                      <a:pt x="4602" y="6100"/>
                      <a:pt x="5930" y="4731"/>
                      <a:pt x="5930" y="3050"/>
                    </a:cubicBezTo>
                    <a:cubicBezTo>
                      <a:pt x="5930" y="1369"/>
                      <a:pt x="4602" y="0"/>
                      <a:pt x="2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a:off x="5632737" y="3339860"/>
                <a:ext cx="150972" cy="155640"/>
              </a:xfrm>
              <a:custGeom>
                <a:avLst/>
                <a:gdLst/>
                <a:ahLst/>
                <a:cxnLst/>
                <a:rect l="l" t="t" r="r" b="b"/>
                <a:pathLst>
                  <a:path w="4464" h="4602" extrusionOk="0">
                    <a:moveTo>
                      <a:pt x="2230" y="0"/>
                    </a:moveTo>
                    <a:cubicBezTo>
                      <a:pt x="1004" y="0"/>
                      <a:pt x="1" y="1030"/>
                      <a:pt x="1" y="2301"/>
                    </a:cubicBezTo>
                    <a:cubicBezTo>
                      <a:pt x="1" y="3572"/>
                      <a:pt x="1004" y="4602"/>
                      <a:pt x="2230" y="4602"/>
                    </a:cubicBezTo>
                    <a:cubicBezTo>
                      <a:pt x="3474" y="4602"/>
                      <a:pt x="4463" y="3572"/>
                      <a:pt x="4463" y="2301"/>
                    </a:cubicBezTo>
                    <a:cubicBezTo>
                      <a:pt x="4463" y="1030"/>
                      <a:pt x="3474" y="0"/>
                      <a:pt x="2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1"/>
              <p:cNvSpPr/>
              <p:nvPr/>
            </p:nvSpPr>
            <p:spPr>
              <a:xfrm>
                <a:off x="5369172" y="3228116"/>
                <a:ext cx="150939" cy="155640"/>
              </a:xfrm>
              <a:custGeom>
                <a:avLst/>
                <a:gdLst/>
                <a:ahLst/>
                <a:cxnLst/>
                <a:rect l="l" t="t" r="r" b="b"/>
                <a:pathLst>
                  <a:path w="4463" h="4602" extrusionOk="0">
                    <a:moveTo>
                      <a:pt x="2230" y="0"/>
                    </a:moveTo>
                    <a:cubicBezTo>
                      <a:pt x="1003" y="0"/>
                      <a:pt x="0" y="1030"/>
                      <a:pt x="0" y="2301"/>
                    </a:cubicBezTo>
                    <a:cubicBezTo>
                      <a:pt x="0" y="3572"/>
                      <a:pt x="1003" y="4602"/>
                      <a:pt x="2230" y="4602"/>
                    </a:cubicBezTo>
                    <a:cubicBezTo>
                      <a:pt x="3473" y="4602"/>
                      <a:pt x="4463" y="3572"/>
                      <a:pt x="4463" y="2301"/>
                    </a:cubicBezTo>
                    <a:cubicBezTo>
                      <a:pt x="4463" y="1030"/>
                      <a:pt x="3473" y="0"/>
                      <a:pt x="2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1"/>
              <p:cNvSpPr/>
              <p:nvPr/>
            </p:nvSpPr>
            <p:spPr>
              <a:xfrm>
                <a:off x="6062497" y="3431514"/>
                <a:ext cx="150972" cy="155673"/>
              </a:xfrm>
              <a:custGeom>
                <a:avLst/>
                <a:gdLst/>
                <a:ahLst/>
                <a:cxnLst/>
                <a:rect l="l" t="t" r="r" b="b"/>
                <a:pathLst>
                  <a:path w="4464" h="4603" extrusionOk="0">
                    <a:moveTo>
                      <a:pt x="2230" y="1"/>
                    </a:moveTo>
                    <a:cubicBezTo>
                      <a:pt x="1004" y="1"/>
                      <a:pt x="1" y="1031"/>
                      <a:pt x="1" y="2302"/>
                    </a:cubicBezTo>
                    <a:cubicBezTo>
                      <a:pt x="1" y="3572"/>
                      <a:pt x="1004" y="4603"/>
                      <a:pt x="2230" y="4603"/>
                    </a:cubicBezTo>
                    <a:cubicBezTo>
                      <a:pt x="3460" y="4603"/>
                      <a:pt x="4463" y="3572"/>
                      <a:pt x="4463" y="2302"/>
                    </a:cubicBezTo>
                    <a:cubicBezTo>
                      <a:pt x="4463" y="1031"/>
                      <a:pt x="3460" y="1"/>
                      <a:pt x="2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4" name="Google Shape;1154;p21"/>
            <p:cNvSpPr/>
            <p:nvPr/>
          </p:nvSpPr>
          <p:spPr>
            <a:xfrm rot="280311">
              <a:off x="5219142" y="4063808"/>
              <a:ext cx="4044001" cy="1175435"/>
            </a:xfrm>
            <a:custGeom>
              <a:avLst/>
              <a:gdLst/>
              <a:ahLst/>
              <a:cxnLst/>
              <a:rect l="l" t="t" r="r" b="b"/>
              <a:pathLst>
                <a:path w="24286" h="7059" extrusionOk="0">
                  <a:moveTo>
                    <a:pt x="24286" y="0"/>
                  </a:moveTo>
                  <a:lnTo>
                    <a:pt x="24286" y="0"/>
                  </a:lnTo>
                  <a:cubicBezTo>
                    <a:pt x="11579" y="170"/>
                    <a:pt x="0" y="7058"/>
                    <a:pt x="0" y="7058"/>
                  </a:cubicBezTo>
                  <a:lnTo>
                    <a:pt x="24004" y="6154"/>
                  </a:lnTo>
                  <a:lnTo>
                    <a:pt x="24286"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1"/>
            <p:cNvSpPr/>
            <p:nvPr/>
          </p:nvSpPr>
          <p:spPr>
            <a:xfrm>
              <a:off x="-62025" y="4566800"/>
              <a:ext cx="9393476" cy="703660"/>
            </a:xfrm>
            <a:custGeom>
              <a:avLst/>
              <a:gdLst/>
              <a:ahLst/>
              <a:cxnLst/>
              <a:rect l="l" t="t" r="r" b="b"/>
              <a:pathLst>
                <a:path w="55190" h="4955" extrusionOk="0">
                  <a:moveTo>
                    <a:pt x="54921" y="0"/>
                  </a:moveTo>
                  <a:lnTo>
                    <a:pt x="0" y="888"/>
                  </a:lnTo>
                  <a:lnTo>
                    <a:pt x="112" y="4954"/>
                  </a:lnTo>
                  <a:lnTo>
                    <a:pt x="55189" y="3755"/>
                  </a:lnTo>
                  <a:lnTo>
                    <a:pt x="54921"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1"/>
            <p:cNvSpPr/>
            <p:nvPr/>
          </p:nvSpPr>
          <p:spPr>
            <a:xfrm>
              <a:off x="-62025" y="4768941"/>
              <a:ext cx="9265753" cy="579380"/>
            </a:xfrm>
            <a:custGeom>
              <a:avLst/>
              <a:gdLst/>
              <a:ahLst/>
              <a:cxnLst/>
              <a:rect l="l" t="t" r="r" b="b"/>
              <a:pathLst>
                <a:path w="54922" h="4080" extrusionOk="0">
                  <a:moveTo>
                    <a:pt x="1" y="0"/>
                  </a:moveTo>
                  <a:lnTo>
                    <a:pt x="1" y="4080"/>
                  </a:lnTo>
                  <a:lnTo>
                    <a:pt x="54922" y="3233"/>
                  </a:lnTo>
                  <a:lnTo>
                    <a:pt x="54922" y="607"/>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1"/>
            <p:cNvSpPr/>
            <p:nvPr/>
          </p:nvSpPr>
          <p:spPr>
            <a:xfrm>
              <a:off x="5866187" y="4819706"/>
              <a:ext cx="1972204" cy="61611"/>
            </a:xfrm>
            <a:custGeom>
              <a:avLst/>
              <a:gdLst/>
              <a:ahLst/>
              <a:cxnLst/>
              <a:rect l="l" t="t" r="r" b="b"/>
              <a:pathLst>
                <a:path w="11844" h="370" extrusionOk="0">
                  <a:moveTo>
                    <a:pt x="5931" y="0"/>
                  </a:moveTo>
                  <a:cubicBezTo>
                    <a:pt x="2654" y="0"/>
                    <a:pt x="1" y="85"/>
                    <a:pt x="1" y="183"/>
                  </a:cubicBezTo>
                  <a:cubicBezTo>
                    <a:pt x="1" y="298"/>
                    <a:pt x="2654" y="369"/>
                    <a:pt x="5931" y="369"/>
                  </a:cubicBezTo>
                  <a:cubicBezTo>
                    <a:pt x="9190" y="369"/>
                    <a:pt x="11844" y="298"/>
                    <a:pt x="11844" y="183"/>
                  </a:cubicBezTo>
                  <a:cubicBezTo>
                    <a:pt x="11844" y="85"/>
                    <a:pt x="9190" y="0"/>
                    <a:pt x="593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1"/>
            <p:cNvSpPr/>
            <p:nvPr/>
          </p:nvSpPr>
          <p:spPr>
            <a:xfrm>
              <a:off x="7347368" y="4697814"/>
              <a:ext cx="1984026" cy="46957"/>
            </a:xfrm>
            <a:custGeom>
              <a:avLst/>
              <a:gdLst/>
              <a:ahLst/>
              <a:cxnLst/>
              <a:rect l="l" t="t" r="r" b="b"/>
              <a:pathLst>
                <a:path w="11915" h="282" extrusionOk="0">
                  <a:moveTo>
                    <a:pt x="5958" y="0"/>
                  </a:moveTo>
                  <a:cubicBezTo>
                    <a:pt x="2667" y="0"/>
                    <a:pt x="1" y="54"/>
                    <a:pt x="1" y="139"/>
                  </a:cubicBezTo>
                  <a:cubicBezTo>
                    <a:pt x="1" y="210"/>
                    <a:pt x="2667" y="281"/>
                    <a:pt x="5958" y="281"/>
                  </a:cubicBezTo>
                  <a:cubicBezTo>
                    <a:pt x="9261" y="281"/>
                    <a:pt x="11915" y="210"/>
                    <a:pt x="11915" y="139"/>
                  </a:cubicBezTo>
                  <a:cubicBezTo>
                    <a:pt x="11915" y="54"/>
                    <a:pt x="9261" y="0"/>
                    <a:pt x="595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1"/>
            <p:cNvSpPr/>
            <p:nvPr/>
          </p:nvSpPr>
          <p:spPr>
            <a:xfrm>
              <a:off x="126551" y="5024906"/>
              <a:ext cx="1984526" cy="47124"/>
            </a:xfrm>
            <a:custGeom>
              <a:avLst/>
              <a:gdLst/>
              <a:ahLst/>
              <a:cxnLst/>
              <a:rect l="l" t="t" r="r" b="b"/>
              <a:pathLst>
                <a:path w="11918" h="283" extrusionOk="0">
                  <a:moveTo>
                    <a:pt x="5961" y="1"/>
                  </a:moveTo>
                  <a:cubicBezTo>
                    <a:pt x="2671" y="1"/>
                    <a:pt x="0" y="55"/>
                    <a:pt x="0" y="140"/>
                  </a:cubicBezTo>
                  <a:cubicBezTo>
                    <a:pt x="0" y="211"/>
                    <a:pt x="2671" y="282"/>
                    <a:pt x="5961" y="282"/>
                  </a:cubicBezTo>
                  <a:cubicBezTo>
                    <a:pt x="9265" y="282"/>
                    <a:pt x="11918" y="211"/>
                    <a:pt x="11918" y="140"/>
                  </a:cubicBezTo>
                  <a:cubicBezTo>
                    <a:pt x="11918" y="55"/>
                    <a:pt x="9265" y="1"/>
                    <a:pt x="596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1"/>
            <p:cNvSpPr/>
            <p:nvPr/>
          </p:nvSpPr>
          <p:spPr>
            <a:xfrm>
              <a:off x="3331610" y="4869328"/>
              <a:ext cx="4786640" cy="61111"/>
            </a:xfrm>
            <a:custGeom>
              <a:avLst/>
              <a:gdLst/>
              <a:ahLst/>
              <a:cxnLst/>
              <a:rect l="l" t="t" r="r" b="b"/>
              <a:pathLst>
                <a:path w="28746" h="367" extrusionOk="0">
                  <a:moveTo>
                    <a:pt x="14375" y="0"/>
                  </a:moveTo>
                  <a:cubicBezTo>
                    <a:pt x="6439" y="0"/>
                    <a:pt x="0" y="85"/>
                    <a:pt x="0" y="183"/>
                  </a:cubicBezTo>
                  <a:cubicBezTo>
                    <a:pt x="0" y="282"/>
                    <a:pt x="6439" y="366"/>
                    <a:pt x="14375" y="366"/>
                  </a:cubicBezTo>
                  <a:cubicBezTo>
                    <a:pt x="22321" y="366"/>
                    <a:pt x="28745" y="282"/>
                    <a:pt x="28745" y="183"/>
                  </a:cubicBezTo>
                  <a:cubicBezTo>
                    <a:pt x="28745" y="85"/>
                    <a:pt x="22321" y="0"/>
                    <a:pt x="1437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1"/>
            <p:cNvSpPr/>
            <p:nvPr/>
          </p:nvSpPr>
          <p:spPr>
            <a:xfrm>
              <a:off x="858479" y="4869328"/>
              <a:ext cx="1608202" cy="61111"/>
            </a:xfrm>
            <a:custGeom>
              <a:avLst/>
              <a:gdLst/>
              <a:ahLst/>
              <a:cxnLst/>
              <a:rect l="l" t="t" r="r" b="b"/>
              <a:pathLst>
                <a:path w="9658" h="367" extrusionOk="0">
                  <a:moveTo>
                    <a:pt x="4829" y="0"/>
                  </a:moveTo>
                  <a:cubicBezTo>
                    <a:pt x="2173" y="0"/>
                    <a:pt x="1" y="85"/>
                    <a:pt x="1" y="183"/>
                  </a:cubicBezTo>
                  <a:cubicBezTo>
                    <a:pt x="1" y="282"/>
                    <a:pt x="2173" y="366"/>
                    <a:pt x="4829" y="366"/>
                  </a:cubicBezTo>
                  <a:cubicBezTo>
                    <a:pt x="7496" y="366"/>
                    <a:pt x="9658" y="282"/>
                    <a:pt x="9658" y="183"/>
                  </a:cubicBezTo>
                  <a:cubicBezTo>
                    <a:pt x="9658" y="85"/>
                    <a:pt x="7496" y="0"/>
                    <a:pt x="482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1"/>
            <p:cNvSpPr/>
            <p:nvPr/>
          </p:nvSpPr>
          <p:spPr>
            <a:xfrm>
              <a:off x="2221765" y="4869328"/>
              <a:ext cx="1608202" cy="61111"/>
            </a:xfrm>
            <a:custGeom>
              <a:avLst/>
              <a:gdLst/>
              <a:ahLst/>
              <a:cxnLst/>
              <a:rect l="l" t="t" r="r" b="b"/>
              <a:pathLst>
                <a:path w="9658" h="367" extrusionOk="0">
                  <a:moveTo>
                    <a:pt x="4829" y="0"/>
                  </a:moveTo>
                  <a:cubicBezTo>
                    <a:pt x="2176" y="0"/>
                    <a:pt x="0" y="85"/>
                    <a:pt x="0" y="183"/>
                  </a:cubicBezTo>
                  <a:cubicBezTo>
                    <a:pt x="0" y="282"/>
                    <a:pt x="2176" y="366"/>
                    <a:pt x="4829" y="366"/>
                  </a:cubicBezTo>
                  <a:cubicBezTo>
                    <a:pt x="7499" y="366"/>
                    <a:pt x="9658" y="282"/>
                    <a:pt x="9658" y="183"/>
                  </a:cubicBezTo>
                  <a:cubicBezTo>
                    <a:pt x="9658" y="85"/>
                    <a:pt x="7499" y="0"/>
                    <a:pt x="482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1"/>
            <p:cNvSpPr/>
            <p:nvPr/>
          </p:nvSpPr>
          <p:spPr>
            <a:xfrm>
              <a:off x="-646823" y="196920"/>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1"/>
            <p:cNvSpPr/>
            <p:nvPr/>
          </p:nvSpPr>
          <p:spPr>
            <a:xfrm>
              <a:off x="7279115" y="670453"/>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1"/>
            <p:cNvSpPr/>
            <p:nvPr/>
          </p:nvSpPr>
          <p:spPr>
            <a:xfrm>
              <a:off x="-489025" y="1332585"/>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1"/>
            <p:cNvSpPr/>
            <p:nvPr/>
          </p:nvSpPr>
          <p:spPr>
            <a:xfrm>
              <a:off x="8544258" y="1554115"/>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CUSTOM_5_2_1_2">
    <p:spTree>
      <p:nvGrpSpPr>
        <p:cNvPr id="1" name="Shape 1167"/>
        <p:cNvGrpSpPr/>
        <p:nvPr/>
      </p:nvGrpSpPr>
      <p:grpSpPr>
        <a:xfrm>
          <a:off x="0" y="0"/>
          <a:ext cx="0" cy="0"/>
          <a:chOff x="0" y="0"/>
          <a:chExt cx="0" cy="0"/>
        </a:xfrm>
      </p:grpSpPr>
      <p:sp>
        <p:nvSpPr>
          <p:cNvPr id="1168" name="Google Shape;1168;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9" name="Google Shape;1169;p22"/>
          <p:cNvSpPr/>
          <p:nvPr/>
        </p:nvSpPr>
        <p:spPr>
          <a:xfrm>
            <a:off x="4214621" y="4098577"/>
            <a:ext cx="656990" cy="504791"/>
          </a:xfrm>
          <a:custGeom>
            <a:avLst/>
            <a:gdLst/>
            <a:ahLst/>
            <a:cxnLst/>
            <a:rect l="l" t="t" r="r" b="b"/>
            <a:pathLst>
              <a:path w="9448" h="7259" extrusionOk="0">
                <a:moveTo>
                  <a:pt x="4294" y="1"/>
                </a:moveTo>
                <a:lnTo>
                  <a:pt x="4294" y="1"/>
                </a:lnTo>
                <a:cubicBezTo>
                  <a:pt x="4294" y="1"/>
                  <a:pt x="3023" y="1204"/>
                  <a:pt x="3291" y="3122"/>
                </a:cubicBezTo>
                <a:cubicBezTo>
                  <a:pt x="3179" y="2657"/>
                  <a:pt x="2840" y="1712"/>
                  <a:pt x="1797" y="750"/>
                </a:cubicBezTo>
                <a:lnTo>
                  <a:pt x="1797" y="750"/>
                </a:lnTo>
                <a:cubicBezTo>
                  <a:pt x="1797" y="750"/>
                  <a:pt x="2671" y="2671"/>
                  <a:pt x="2684" y="4196"/>
                </a:cubicBezTo>
                <a:cubicBezTo>
                  <a:pt x="2684" y="4196"/>
                  <a:pt x="1726" y="3081"/>
                  <a:pt x="1471" y="1881"/>
                </a:cubicBezTo>
                <a:lnTo>
                  <a:pt x="1471" y="1881"/>
                </a:lnTo>
                <a:cubicBezTo>
                  <a:pt x="1471" y="1882"/>
                  <a:pt x="1499" y="3166"/>
                  <a:pt x="1881" y="4392"/>
                </a:cubicBezTo>
                <a:cubicBezTo>
                  <a:pt x="1387" y="3277"/>
                  <a:pt x="594" y="1610"/>
                  <a:pt x="1" y="1048"/>
                </a:cubicBezTo>
                <a:lnTo>
                  <a:pt x="1" y="1061"/>
                </a:lnTo>
                <a:cubicBezTo>
                  <a:pt x="72" y="1231"/>
                  <a:pt x="1471" y="4406"/>
                  <a:pt x="1088" y="5792"/>
                </a:cubicBezTo>
                <a:cubicBezTo>
                  <a:pt x="1088" y="5792"/>
                  <a:pt x="340" y="4677"/>
                  <a:pt x="1" y="3643"/>
                </a:cubicBezTo>
                <a:lnTo>
                  <a:pt x="1" y="7188"/>
                </a:lnTo>
                <a:lnTo>
                  <a:pt x="18" y="7259"/>
                </a:lnTo>
                <a:lnTo>
                  <a:pt x="9448" y="7259"/>
                </a:lnTo>
                <a:cubicBezTo>
                  <a:pt x="8926" y="6554"/>
                  <a:pt x="6608" y="3206"/>
                  <a:pt x="6808" y="411"/>
                </a:cubicBezTo>
                <a:lnTo>
                  <a:pt x="6808" y="411"/>
                </a:lnTo>
                <a:cubicBezTo>
                  <a:pt x="6808" y="411"/>
                  <a:pt x="6046" y="2840"/>
                  <a:pt x="7272" y="5168"/>
                </a:cubicBezTo>
                <a:cubicBezTo>
                  <a:pt x="7272" y="5168"/>
                  <a:pt x="5707" y="3955"/>
                  <a:pt x="5805" y="2234"/>
                </a:cubicBezTo>
                <a:lnTo>
                  <a:pt x="5805" y="2234"/>
                </a:lnTo>
                <a:cubicBezTo>
                  <a:pt x="5805" y="2234"/>
                  <a:pt x="5270" y="4619"/>
                  <a:pt x="6680" y="6015"/>
                </a:cubicBezTo>
                <a:cubicBezTo>
                  <a:pt x="6680" y="6015"/>
                  <a:pt x="3999" y="3884"/>
                  <a:pt x="4592" y="1810"/>
                </a:cubicBezTo>
                <a:lnTo>
                  <a:pt x="4592" y="1810"/>
                </a:lnTo>
                <a:cubicBezTo>
                  <a:pt x="4592" y="1811"/>
                  <a:pt x="3715" y="3745"/>
                  <a:pt x="4958" y="5677"/>
                </a:cubicBezTo>
                <a:cubicBezTo>
                  <a:pt x="4958" y="5677"/>
                  <a:pt x="2542" y="2756"/>
                  <a:pt x="4294"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4779208" y="4248925"/>
            <a:ext cx="612695" cy="354445"/>
          </a:xfrm>
          <a:custGeom>
            <a:avLst/>
            <a:gdLst/>
            <a:ahLst/>
            <a:cxnLst/>
            <a:rect l="l" t="t" r="r" b="b"/>
            <a:pathLst>
              <a:path w="8811" h="5097" extrusionOk="0">
                <a:moveTo>
                  <a:pt x="4013" y="1"/>
                </a:moveTo>
                <a:cubicBezTo>
                  <a:pt x="4012" y="1"/>
                  <a:pt x="2827" y="834"/>
                  <a:pt x="3081" y="2190"/>
                </a:cubicBezTo>
                <a:cubicBezTo>
                  <a:pt x="2979" y="1864"/>
                  <a:pt x="2657" y="1187"/>
                  <a:pt x="1681" y="522"/>
                </a:cubicBezTo>
                <a:lnTo>
                  <a:pt x="1681" y="522"/>
                </a:lnTo>
                <a:cubicBezTo>
                  <a:pt x="1681" y="523"/>
                  <a:pt x="2488" y="1878"/>
                  <a:pt x="2515" y="2938"/>
                </a:cubicBezTo>
                <a:cubicBezTo>
                  <a:pt x="2515" y="2938"/>
                  <a:pt x="1624" y="2159"/>
                  <a:pt x="1370" y="1312"/>
                </a:cubicBezTo>
                <a:lnTo>
                  <a:pt x="1370" y="1312"/>
                </a:lnTo>
                <a:cubicBezTo>
                  <a:pt x="1370" y="1312"/>
                  <a:pt x="1414" y="2217"/>
                  <a:pt x="1766" y="3077"/>
                </a:cubicBezTo>
                <a:cubicBezTo>
                  <a:pt x="1302" y="2288"/>
                  <a:pt x="567" y="1129"/>
                  <a:pt x="1" y="736"/>
                </a:cubicBezTo>
                <a:lnTo>
                  <a:pt x="1" y="736"/>
                </a:lnTo>
                <a:cubicBezTo>
                  <a:pt x="85" y="861"/>
                  <a:pt x="1387" y="3091"/>
                  <a:pt x="1017" y="4067"/>
                </a:cubicBezTo>
                <a:cubicBezTo>
                  <a:pt x="1017" y="4067"/>
                  <a:pt x="326" y="3277"/>
                  <a:pt x="1" y="2556"/>
                </a:cubicBezTo>
                <a:lnTo>
                  <a:pt x="1" y="5039"/>
                </a:lnTo>
                <a:lnTo>
                  <a:pt x="31" y="5097"/>
                </a:lnTo>
                <a:lnTo>
                  <a:pt x="8811" y="5097"/>
                </a:lnTo>
                <a:cubicBezTo>
                  <a:pt x="8333" y="4602"/>
                  <a:pt x="6171" y="2261"/>
                  <a:pt x="6354" y="282"/>
                </a:cubicBezTo>
                <a:lnTo>
                  <a:pt x="6354" y="282"/>
                </a:lnTo>
                <a:cubicBezTo>
                  <a:pt x="6354" y="282"/>
                  <a:pt x="5636" y="1990"/>
                  <a:pt x="6778" y="3630"/>
                </a:cubicBezTo>
                <a:cubicBezTo>
                  <a:pt x="6778" y="3630"/>
                  <a:pt x="5324" y="2769"/>
                  <a:pt x="5422" y="1553"/>
                </a:cubicBezTo>
                <a:lnTo>
                  <a:pt x="5422" y="1553"/>
                </a:lnTo>
                <a:cubicBezTo>
                  <a:pt x="5422" y="1553"/>
                  <a:pt x="4928" y="3233"/>
                  <a:pt x="6242" y="4223"/>
                </a:cubicBezTo>
                <a:cubicBezTo>
                  <a:pt x="6242" y="4223"/>
                  <a:pt x="3728" y="2725"/>
                  <a:pt x="4294" y="1271"/>
                </a:cubicBezTo>
                <a:lnTo>
                  <a:pt x="4294" y="1271"/>
                </a:lnTo>
                <a:cubicBezTo>
                  <a:pt x="4294" y="1272"/>
                  <a:pt x="3460" y="2627"/>
                  <a:pt x="4633" y="3982"/>
                </a:cubicBezTo>
                <a:cubicBezTo>
                  <a:pt x="4633" y="3982"/>
                  <a:pt x="2373" y="1935"/>
                  <a:pt x="401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7676301" y="3857093"/>
            <a:ext cx="1922739" cy="880524"/>
          </a:xfrm>
          <a:custGeom>
            <a:avLst/>
            <a:gdLst/>
            <a:ahLst/>
            <a:cxnLst/>
            <a:rect l="l" t="t" r="r" b="b"/>
            <a:pathLst>
              <a:path w="11946" h="4833" extrusionOk="0">
                <a:moveTo>
                  <a:pt x="7939" y="1"/>
                </a:moveTo>
                <a:cubicBezTo>
                  <a:pt x="7938" y="1"/>
                  <a:pt x="7937" y="1"/>
                  <a:pt x="7936" y="1"/>
                </a:cubicBezTo>
                <a:cubicBezTo>
                  <a:pt x="7767" y="1"/>
                  <a:pt x="7344" y="692"/>
                  <a:pt x="6933" y="1526"/>
                </a:cubicBezTo>
                <a:cubicBezTo>
                  <a:pt x="6975" y="1194"/>
                  <a:pt x="6950" y="985"/>
                  <a:pt x="6865" y="985"/>
                </a:cubicBezTo>
                <a:cubicBezTo>
                  <a:pt x="6860" y="985"/>
                  <a:pt x="6854" y="986"/>
                  <a:pt x="6849" y="987"/>
                </a:cubicBezTo>
                <a:cubicBezTo>
                  <a:pt x="6269" y="1156"/>
                  <a:pt x="5903" y="1638"/>
                  <a:pt x="5663" y="2190"/>
                </a:cubicBezTo>
                <a:cubicBezTo>
                  <a:pt x="5609" y="1905"/>
                  <a:pt x="5524" y="1709"/>
                  <a:pt x="5409" y="1709"/>
                </a:cubicBezTo>
                <a:cubicBezTo>
                  <a:pt x="5354" y="1709"/>
                  <a:pt x="5253" y="1865"/>
                  <a:pt x="5155" y="2075"/>
                </a:cubicBezTo>
                <a:cubicBezTo>
                  <a:pt x="5168" y="1821"/>
                  <a:pt x="5185" y="1597"/>
                  <a:pt x="5199" y="1428"/>
                </a:cubicBezTo>
                <a:cubicBezTo>
                  <a:pt x="5233" y="999"/>
                  <a:pt x="5227" y="857"/>
                  <a:pt x="5191" y="857"/>
                </a:cubicBezTo>
                <a:cubicBezTo>
                  <a:pt x="5154" y="857"/>
                  <a:pt x="5085" y="1013"/>
                  <a:pt x="4999" y="1156"/>
                </a:cubicBezTo>
                <a:cubicBezTo>
                  <a:pt x="4860" y="1397"/>
                  <a:pt x="4731" y="1624"/>
                  <a:pt x="4633" y="1821"/>
                </a:cubicBezTo>
                <a:cubicBezTo>
                  <a:pt x="4633" y="1653"/>
                  <a:pt x="4621" y="1592"/>
                  <a:pt x="4598" y="1592"/>
                </a:cubicBezTo>
                <a:cubicBezTo>
                  <a:pt x="4565" y="1592"/>
                  <a:pt x="4510" y="1718"/>
                  <a:pt x="4436" y="1834"/>
                </a:cubicBezTo>
                <a:cubicBezTo>
                  <a:pt x="4365" y="1949"/>
                  <a:pt x="4294" y="2048"/>
                  <a:pt x="4236" y="2159"/>
                </a:cubicBezTo>
                <a:cubicBezTo>
                  <a:pt x="4253" y="1905"/>
                  <a:pt x="4267" y="1682"/>
                  <a:pt x="4280" y="1512"/>
                </a:cubicBezTo>
                <a:cubicBezTo>
                  <a:pt x="4322" y="1084"/>
                  <a:pt x="4319" y="942"/>
                  <a:pt x="4288" y="942"/>
                </a:cubicBezTo>
                <a:cubicBezTo>
                  <a:pt x="4255" y="942"/>
                  <a:pt x="4191" y="1097"/>
                  <a:pt x="4111" y="1241"/>
                </a:cubicBezTo>
                <a:cubicBezTo>
                  <a:pt x="3928" y="1567"/>
                  <a:pt x="3772" y="1851"/>
                  <a:pt x="3660" y="2119"/>
                </a:cubicBezTo>
                <a:cubicBezTo>
                  <a:pt x="3701" y="1919"/>
                  <a:pt x="3830" y="1441"/>
                  <a:pt x="3460" y="1397"/>
                </a:cubicBezTo>
                <a:cubicBezTo>
                  <a:pt x="3406" y="1397"/>
                  <a:pt x="3362" y="1411"/>
                  <a:pt x="3304" y="1455"/>
                </a:cubicBezTo>
                <a:cubicBezTo>
                  <a:pt x="3251" y="870"/>
                  <a:pt x="3138" y="424"/>
                  <a:pt x="3002" y="424"/>
                </a:cubicBezTo>
                <a:cubicBezTo>
                  <a:pt x="3000" y="424"/>
                  <a:pt x="2998" y="424"/>
                  <a:pt x="2996" y="425"/>
                </a:cubicBezTo>
                <a:cubicBezTo>
                  <a:pt x="2938" y="425"/>
                  <a:pt x="2783" y="804"/>
                  <a:pt x="2644" y="1326"/>
                </a:cubicBezTo>
                <a:cubicBezTo>
                  <a:pt x="2573" y="846"/>
                  <a:pt x="2457" y="680"/>
                  <a:pt x="2344" y="680"/>
                </a:cubicBezTo>
                <a:cubicBezTo>
                  <a:pt x="2295" y="680"/>
                  <a:pt x="2247" y="712"/>
                  <a:pt x="2203" y="763"/>
                </a:cubicBezTo>
                <a:cubicBezTo>
                  <a:pt x="2167" y="660"/>
                  <a:pt x="2127" y="606"/>
                  <a:pt x="2080" y="606"/>
                </a:cubicBezTo>
                <a:cubicBezTo>
                  <a:pt x="2075" y="606"/>
                  <a:pt x="2070" y="606"/>
                  <a:pt x="2064" y="608"/>
                </a:cubicBezTo>
                <a:cubicBezTo>
                  <a:pt x="1979" y="608"/>
                  <a:pt x="1780" y="1187"/>
                  <a:pt x="1597" y="1892"/>
                </a:cubicBezTo>
                <a:cubicBezTo>
                  <a:pt x="1561" y="1885"/>
                  <a:pt x="1530" y="1882"/>
                  <a:pt x="1497" y="1882"/>
                </a:cubicBezTo>
                <a:cubicBezTo>
                  <a:pt x="1464" y="1882"/>
                  <a:pt x="1429" y="1885"/>
                  <a:pt x="1387" y="1892"/>
                </a:cubicBezTo>
                <a:cubicBezTo>
                  <a:pt x="1" y="2075"/>
                  <a:pt x="45" y="4687"/>
                  <a:pt x="455" y="4758"/>
                </a:cubicBezTo>
                <a:cubicBezTo>
                  <a:pt x="478" y="4763"/>
                  <a:pt x="502" y="4766"/>
                  <a:pt x="526" y="4766"/>
                </a:cubicBezTo>
                <a:cubicBezTo>
                  <a:pt x="778" y="4766"/>
                  <a:pt x="1071" y="4498"/>
                  <a:pt x="1315" y="4152"/>
                </a:cubicBezTo>
                <a:cubicBezTo>
                  <a:pt x="1355" y="4423"/>
                  <a:pt x="1451" y="4603"/>
                  <a:pt x="1646" y="4603"/>
                </a:cubicBezTo>
                <a:cubicBezTo>
                  <a:pt x="1653" y="4603"/>
                  <a:pt x="1660" y="4603"/>
                  <a:pt x="1668" y="4603"/>
                </a:cubicBezTo>
                <a:cubicBezTo>
                  <a:pt x="1797" y="4603"/>
                  <a:pt x="1895" y="4518"/>
                  <a:pt x="1993" y="4406"/>
                </a:cubicBezTo>
                <a:cubicBezTo>
                  <a:pt x="2091" y="4504"/>
                  <a:pt x="2176" y="4562"/>
                  <a:pt x="2220" y="4562"/>
                </a:cubicBezTo>
                <a:cubicBezTo>
                  <a:pt x="2359" y="4562"/>
                  <a:pt x="2474" y="4518"/>
                  <a:pt x="2559" y="4433"/>
                </a:cubicBezTo>
                <a:cubicBezTo>
                  <a:pt x="2588" y="4443"/>
                  <a:pt x="2618" y="4452"/>
                  <a:pt x="2648" y="4452"/>
                </a:cubicBezTo>
                <a:cubicBezTo>
                  <a:pt x="2660" y="4452"/>
                  <a:pt x="2672" y="4451"/>
                  <a:pt x="2684" y="4447"/>
                </a:cubicBezTo>
                <a:cubicBezTo>
                  <a:pt x="2755" y="4447"/>
                  <a:pt x="2813" y="4433"/>
                  <a:pt x="2854" y="4393"/>
                </a:cubicBezTo>
                <a:cubicBezTo>
                  <a:pt x="2898" y="4477"/>
                  <a:pt x="2938" y="4518"/>
                  <a:pt x="2996" y="4518"/>
                </a:cubicBezTo>
                <a:cubicBezTo>
                  <a:pt x="3121" y="4518"/>
                  <a:pt x="3237" y="4477"/>
                  <a:pt x="3304" y="4406"/>
                </a:cubicBezTo>
                <a:cubicBezTo>
                  <a:pt x="3362" y="4477"/>
                  <a:pt x="3406" y="4518"/>
                  <a:pt x="3433" y="4518"/>
                </a:cubicBezTo>
                <a:cubicBezTo>
                  <a:pt x="3443" y="4519"/>
                  <a:pt x="3453" y="4520"/>
                  <a:pt x="3463" y="4520"/>
                </a:cubicBezTo>
                <a:cubicBezTo>
                  <a:pt x="3577" y="4520"/>
                  <a:pt x="3681" y="4450"/>
                  <a:pt x="3758" y="4335"/>
                </a:cubicBezTo>
                <a:cubicBezTo>
                  <a:pt x="3813" y="4406"/>
                  <a:pt x="3870" y="4433"/>
                  <a:pt x="3914" y="4433"/>
                </a:cubicBezTo>
                <a:cubicBezTo>
                  <a:pt x="3928" y="4435"/>
                  <a:pt x="3942" y="4436"/>
                  <a:pt x="3956" y="4436"/>
                </a:cubicBezTo>
                <a:cubicBezTo>
                  <a:pt x="4048" y="4436"/>
                  <a:pt x="4122" y="4395"/>
                  <a:pt x="4196" y="4321"/>
                </a:cubicBezTo>
                <a:cubicBezTo>
                  <a:pt x="4253" y="4393"/>
                  <a:pt x="4294" y="4420"/>
                  <a:pt x="4338" y="4433"/>
                </a:cubicBezTo>
                <a:cubicBezTo>
                  <a:pt x="4490" y="4433"/>
                  <a:pt x="4619" y="4348"/>
                  <a:pt x="4731" y="4179"/>
                </a:cubicBezTo>
                <a:cubicBezTo>
                  <a:pt x="4783" y="4280"/>
                  <a:pt x="4868" y="4337"/>
                  <a:pt x="4999" y="4337"/>
                </a:cubicBezTo>
                <a:cubicBezTo>
                  <a:pt x="5013" y="4337"/>
                  <a:pt x="5028" y="4336"/>
                  <a:pt x="5043" y="4335"/>
                </a:cubicBezTo>
                <a:cubicBezTo>
                  <a:pt x="5168" y="4321"/>
                  <a:pt x="5283" y="4264"/>
                  <a:pt x="5368" y="4179"/>
                </a:cubicBezTo>
                <a:cubicBezTo>
                  <a:pt x="5409" y="4562"/>
                  <a:pt x="5493" y="4816"/>
                  <a:pt x="5592" y="4830"/>
                </a:cubicBezTo>
                <a:cubicBezTo>
                  <a:pt x="5602" y="4831"/>
                  <a:pt x="5612" y="4832"/>
                  <a:pt x="5623" y="4832"/>
                </a:cubicBezTo>
                <a:cubicBezTo>
                  <a:pt x="5784" y="4832"/>
                  <a:pt x="5959" y="4639"/>
                  <a:pt x="6130" y="4321"/>
                </a:cubicBezTo>
                <a:cubicBezTo>
                  <a:pt x="6158" y="4576"/>
                  <a:pt x="6256" y="4731"/>
                  <a:pt x="6469" y="4745"/>
                </a:cubicBezTo>
                <a:cubicBezTo>
                  <a:pt x="6480" y="4745"/>
                  <a:pt x="6490" y="4746"/>
                  <a:pt x="6500" y="4746"/>
                </a:cubicBezTo>
                <a:cubicBezTo>
                  <a:pt x="6740" y="4746"/>
                  <a:pt x="6941" y="4592"/>
                  <a:pt x="7116" y="4348"/>
                </a:cubicBezTo>
                <a:cubicBezTo>
                  <a:pt x="7147" y="4420"/>
                  <a:pt x="7174" y="4460"/>
                  <a:pt x="7232" y="4460"/>
                </a:cubicBezTo>
                <a:cubicBezTo>
                  <a:pt x="7388" y="4460"/>
                  <a:pt x="7526" y="4420"/>
                  <a:pt x="7655" y="4335"/>
                </a:cubicBezTo>
                <a:cubicBezTo>
                  <a:pt x="7726" y="4394"/>
                  <a:pt x="7825" y="4423"/>
                  <a:pt x="7962" y="4423"/>
                </a:cubicBezTo>
                <a:cubicBezTo>
                  <a:pt x="7989" y="4423"/>
                  <a:pt x="8018" y="4422"/>
                  <a:pt x="8048" y="4420"/>
                </a:cubicBezTo>
                <a:cubicBezTo>
                  <a:pt x="8262" y="4393"/>
                  <a:pt x="8445" y="4348"/>
                  <a:pt x="8587" y="4264"/>
                </a:cubicBezTo>
                <a:cubicBezTo>
                  <a:pt x="8641" y="4362"/>
                  <a:pt x="8726" y="4433"/>
                  <a:pt x="8841" y="4433"/>
                </a:cubicBezTo>
                <a:cubicBezTo>
                  <a:pt x="8858" y="4434"/>
                  <a:pt x="8875" y="4434"/>
                  <a:pt x="8892" y="4434"/>
                </a:cubicBezTo>
                <a:cubicBezTo>
                  <a:pt x="9149" y="4434"/>
                  <a:pt x="9347" y="4338"/>
                  <a:pt x="9519" y="4179"/>
                </a:cubicBezTo>
                <a:cubicBezTo>
                  <a:pt x="9519" y="4420"/>
                  <a:pt x="9560" y="4576"/>
                  <a:pt x="9644" y="4589"/>
                </a:cubicBezTo>
                <a:cubicBezTo>
                  <a:pt x="9661" y="4591"/>
                  <a:pt x="9678" y="4592"/>
                  <a:pt x="9696" y="4592"/>
                </a:cubicBezTo>
                <a:cubicBezTo>
                  <a:pt x="10613" y="4592"/>
                  <a:pt x="11945" y="1721"/>
                  <a:pt x="11044" y="1638"/>
                </a:cubicBezTo>
                <a:cubicBezTo>
                  <a:pt x="11023" y="1636"/>
                  <a:pt x="11003" y="1635"/>
                  <a:pt x="10983" y="1635"/>
                </a:cubicBezTo>
                <a:cubicBezTo>
                  <a:pt x="10697" y="1635"/>
                  <a:pt x="10450" y="1812"/>
                  <a:pt x="10251" y="2075"/>
                </a:cubicBezTo>
                <a:cubicBezTo>
                  <a:pt x="10281" y="1682"/>
                  <a:pt x="10295" y="1285"/>
                  <a:pt x="10295" y="1004"/>
                </a:cubicBezTo>
                <a:cubicBezTo>
                  <a:pt x="10295" y="528"/>
                  <a:pt x="10134" y="310"/>
                  <a:pt x="9923" y="310"/>
                </a:cubicBezTo>
                <a:cubicBezTo>
                  <a:pt x="9646" y="310"/>
                  <a:pt x="9282" y="685"/>
                  <a:pt x="9082" y="1343"/>
                </a:cubicBezTo>
                <a:cubicBezTo>
                  <a:pt x="9038" y="1482"/>
                  <a:pt x="8997" y="1624"/>
                  <a:pt x="8939" y="1780"/>
                </a:cubicBezTo>
                <a:cubicBezTo>
                  <a:pt x="8882" y="1597"/>
                  <a:pt x="8828" y="1468"/>
                  <a:pt x="8797" y="1428"/>
                </a:cubicBezTo>
                <a:cubicBezTo>
                  <a:pt x="8712" y="1495"/>
                  <a:pt x="8601" y="1651"/>
                  <a:pt x="8458" y="1834"/>
                </a:cubicBezTo>
                <a:cubicBezTo>
                  <a:pt x="8419" y="1591"/>
                  <a:pt x="8327" y="1440"/>
                  <a:pt x="8182" y="1440"/>
                </a:cubicBezTo>
                <a:cubicBezTo>
                  <a:pt x="8176" y="1440"/>
                  <a:pt x="8170" y="1441"/>
                  <a:pt x="8164" y="1441"/>
                </a:cubicBezTo>
                <a:cubicBezTo>
                  <a:pt x="8092" y="1441"/>
                  <a:pt x="8008" y="1495"/>
                  <a:pt x="7936" y="1567"/>
                </a:cubicBezTo>
                <a:cubicBezTo>
                  <a:pt x="8034" y="701"/>
                  <a:pt x="8035" y="1"/>
                  <a:pt x="7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684325" y="4527819"/>
            <a:ext cx="10154222" cy="802847"/>
          </a:xfrm>
          <a:custGeom>
            <a:avLst/>
            <a:gdLst/>
            <a:ahLst/>
            <a:cxnLst/>
            <a:rect l="l" t="t" r="r" b="b"/>
            <a:pathLst>
              <a:path w="60191" h="7399" extrusionOk="0">
                <a:moveTo>
                  <a:pt x="60062" y="1"/>
                </a:moveTo>
                <a:lnTo>
                  <a:pt x="1" y="973"/>
                </a:lnTo>
                <a:lnTo>
                  <a:pt x="143" y="7398"/>
                </a:lnTo>
                <a:lnTo>
                  <a:pt x="60191" y="6171"/>
                </a:lnTo>
                <a:lnTo>
                  <a:pt x="60062"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7520432" y="4363795"/>
            <a:ext cx="585089" cy="504791"/>
          </a:xfrm>
          <a:custGeom>
            <a:avLst/>
            <a:gdLst/>
            <a:ahLst/>
            <a:cxnLst/>
            <a:rect l="l" t="t" r="r" b="b"/>
            <a:pathLst>
              <a:path w="8414" h="7259" extrusionOk="0">
                <a:moveTo>
                  <a:pt x="4588" y="1"/>
                </a:moveTo>
                <a:lnTo>
                  <a:pt x="4588" y="1"/>
                </a:lnTo>
                <a:cubicBezTo>
                  <a:pt x="6140" y="2756"/>
                  <a:pt x="3995" y="5677"/>
                  <a:pt x="3995" y="5677"/>
                </a:cubicBezTo>
                <a:cubicBezTo>
                  <a:pt x="5110" y="3745"/>
                  <a:pt x="4321" y="1811"/>
                  <a:pt x="4320" y="1810"/>
                </a:cubicBezTo>
                <a:lnTo>
                  <a:pt x="4320" y="1810"/>
                </a:lnTo>
                <a:cubicBezTo>
                  <a:pt x="4856" y="3884"/>
                  <a:pt x="2457" y="6015"/>
                  <a:pt x="2457" y="6015"/>
                </a:cubicBezTo>
                <a:cubicBezTo>
                  <a:pt x="3714" y="4619"/>
                  <a:pt x="3246" y="2234"/>
                  <a:pt x="3246" y="2234"/>
                </a:cubicBezTo>
                <a:lnTo>
                  <a:pt x="3246" y="2234"/>
                </a:lnTo>
                <a:cubicBezTo>
                  <a:pt x="3331" y="3955"/>
                  <a:pt x="1935" y="5168"/>
                  <a:pt x="1935" y="5168"/>
                </a:cubicBezTo>
                <a:cubicBezTo>
                  <a:pt x="3036" y="2841"/>
                  <a:pt x="2342" y="411"/>
                  <a:pt x="2342" y="411"/>
                </a:cubicBezTo>
                <a:lnTo>
                  <a:pt x="2342" y="411"/>
                </a:lnTo>
                <a:cubicBezTo>
                  <a:pt x="2511" y="3206"/>
                  <a:pt x="464" y="6554"/>
                  <a:pt x="0" y="7259"/>
                </a:cubicBezTo>
                <a:lnTo>
                  <a:pt x="8400" y="7259"/>
                </a:lnTo>
                <a:lnTo>
                  <a:pt x="8414" y="7188"/>
                </a:lnTo>
                <a:lnTo>
                  <a:pt x="8414" y="3643"/>
                </a:lnTo>
                <a:cubicBezTo>
                  <a:pt x="8102" y="4677"/>
                  <a:pt x="7441" y="5792"/>
                  <a:pt x="7441" y="5792"/>
                </a:cubicBezTo>
                <a:cubicBezTo>
                  <a:pt x="7102" y="4406"/>
                  <a:pt x="8343" y="1231"/>
                  <a:pt x="8414" y="1061"/>
                </a:cubicBezTo>
                <a:lnTo>
                  <a:pt x="8414" y="1048"/>
                </a:lnTo>
                <a:cubicBezTo>
                  <a:pt x="7878" y="1610"/>
                  <a:pt x="7170" y="3277"/>
                  <a:pt x="6733" y="4392"/>
                </a:cubicBezTo>
                <a:cubicBezTo>
                  <a:pt x="7072" y="3166"/>
                  <a:pt x="7102" y="1882"/>
                  <a:pt x="7102" y="1881"/>
                </a:cubicBezTo>
                <a:lnTo>
                  <a:pt x="7102" y="1881"/>
                </a:lnTo>
                <a:cubicBezTo>
                  <a:pt x="6875" y="3081"/>
                  <a:pt x="6015" y="4196"/>
                  <a:pt x="6015" y="4196"/>
                </a:cubicBezTo>
                <a:cubicBezTo>
                  <a:pt x="6042" y="2671"/>
                  <a:pt x="6804" y="750"/>
                  <a:pt x="6804" y="750"/>
                </a:cubicBezTo>
                <a:lnTo>
                  <a:pt x="6804" y="750"/>
                </a:lnTo>
                <a:cubicBezTo>
                  <a:pt x="5886" y="1712"/>
                  <a:pt x="5578" y="2657"/>
                  <a:pt x="5476" y="3122"/>
                </a:cubicBezTo>
                <a:cubicBezTo>
                  <a:pt x="5717" y="1204"/>
                  <a:pt x="4588" y="1"/>
                  <a:pt x="458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7056886" y="4514144"/>
            <a:ext cx="545104" cy="354445"/>
          </a:xfrm>
          <a:custGeom>
            <a:avLst/>
            <a:gdLst/>
            <a:ahLst/>
            <a:cxnLst/>
            <a:rect l="l" t="t" r="r" b="b"/>
            <a:pathLst>
              <a:path w="7839" h="5097" extrusionOk="0">
                <a:moveTo>
                  <a:pt x="4264" y="1"/>
                </a:moveTo>
                <a:lnTo>
                  <a:pt x="4264" y="1"/>
                </a:lnTo>
                <a:cubicBezTo>
                  <a:pt x="5721" y="1935"/>
                  <a:pt x="3715" y="3982"/>
                  <a:pt x="3715" y="3982"/>
                </a:cubicBezTo>
                <a:cubicBezTo>
                  <a:pt x="4758" y="2627"/>
                  <a:pt x="4027" y="1272"/>
                  <a:pt x="4026" y="1271"/>
                </a:cubicBezTo>
                <a:lnTo>
                  <a:pt x="4026" y="1271"/>
                </a:lnTo>
                <a:cubicBezTo>
                  <a:pt x="4518" y="2725"/>
                  <a:pt x="2288" y="4223"/>
                  <a:pt x="2288" y="4223"/>
                </a:cubicBezTo>
                <a:cubicBezTo>
                  <a:pt x="3460" y="3233"/>
                  <a:pt x="3024" y="1553"/>
                  <a:pt x="3023" y="1553"/>
                </a:cubicBezTo>
                <a:lnTo>
                  <a:pt x="3023" y="1553"/>
                </a:lnTo>
                <a:cubicBezTo>
                  <a:pt x="3108" y="2769"/>
                  <a:pt x="1807" y="3630"/>
                  <a:pt x="1807" y="3630"/>
                </a:cubicBezTo>
                <a:cubicBezTo>
                  <a:pt x="2823" y="1990"/>
                  <a:pt x="2176" y="282"/>
                  <a:pt x="2176" y="282"/>
                </a:cubicBezTo>
                <a:lnTo>
                  <a:pt x="2176" y="282"/>
                </a:lnTo>
                <a:cubicBezTo>
                  <a:pt x="2346" y="2261"/>
                  <a:pt x="424" y="4602"/>
                  <a:pt x="1" y="5097"/>
                </a:cubicBezTo>
                <a:lnTo>
                  <a:pt x="7822" y="5097"/>
                </a:lnTo>
                <a:lnTo>
                  <a:pt x="7839" y="5039"/>
                </a:lnTo>
                <a:lnTo>
                  <a:pt x="7839" y="2556"/>
                </a:lnTo>
                <a:cubicBezTo>
                  <a:pt x="7554" y="3277"/>
                  <a:pt x="6934" y="4067"/>
                  <a:pt x="6934" y="4067"/>
                </a:cubicBezTo>
                <a:cubicBezTo>
                  <a:pt x="6609" y="3091"/>
                  <a:pt x="7767" y="861"/>
                  <a:pt x="7839" y="736"/>
                </a:cubicBezTo>
                <a:lnTo>
                  <a:pt x="7839" y="736"/>
                </a:lnTo>
                <a:cubicBezTo>
                  <a:pt x="7344" y="1129"/>
                  <a:pt x="6680" y="2288"/>
                  <a:pt x="6270" y="3077"/>
                </a:cubicBezTo>
                <a:cubicBezTo>
                  <a:pt x="6581" y="2217"/>
                  <a:pt x="6622" y="1312"/>
                  <a:pt x="6622" y="1312"/>
                </a:cubicBezTo>
                <a:lnTo>
                  <a:pt x="6622" y="1312"/>
                </a:lnTo>
                <a:cubicBezTo>
                  <a:pt x="6398" y="2159"/>
                  <a:pt x="5606" y="2938"/>
                  <a:pt x="5606" y="2938"/>
                </a:cubicBezTo>
                <a:cubicBezTo>
                  <a:pt x="5619" y="1878"/>
                  <a:pt x="6341" y="523"/>
                  <a:pt x="6341" y="522"/>
                </a:cubicBezTo>
                <a:lnTo>
                  <a:pt x="6341" y="522"/>
                </a:lnTo>
                <a:cubicBezTo>
                  <a:pt x="5480" y="1187"/>
                  <a:pt x="5195" y="1864"/>
                  <a:pt x="5097" y="2190"/>
                </a:cubicBezTo>
                <a:cubicBezTo>
                  <a:pt x="5324" y="834"/>
                  <a:pt x="4264" y="1"/>
                  <a:pt x="4264"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243923" y="4566114"/>
            <a:ext cx="9631860" cy="802845"/>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826077" y="477470"/>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7279115" y="670453"/>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2"/>
          <p:cNvSpPr/>
          <p:nvPr/>
        </p:nvSpPr>
        <p:spPr>
          <a:xfrm>
            <a:off x="8544258" y="1554115"/>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7">
  <p:cSld name="CUSTOM_5_2_1_2_1_2">
    <p:spTree>
      <p:nvGrpSpPr>
        <p:cNvPr id="1" name="Shape 1207"/>
        <p:cNvGrpSpPr/>
        <p:nvPr/>
      </p:nvGrpSpPr>
      <p:grpSpPr>
        <a:xfrm>
          <a:off x="0" y="0"/>
          <a:ext cx="0" cy="0"/>
          <a:chOff x="0" y="0"/>
          <a:chExt cx="0" cy="0"/>
        </a:xfrm>
      </p:grpSpPr>
      <p:sp>
        <p:nvSpPr>
          <p:cNvPr id="1208" name="Google Shape;1208;p2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ive columns 1">
  <p:cSld name="CUSTOM_5_2_1_2_1_1">
    <p:spTree>
      <p:nvGrpSpPr>
        <p:cNvPr id="1" name="Shape 1209"/>
        <p:cNvGrpSpPr/>
        <p:nvPr/>
      </p:nvGrpSpPr>
      <p:grpSpPr>
        <a:xfrm>
          <a:off x="0" y="0"/>
          <a:ext cx="0" cy="0"/>
          <a:chOff x="0" y="0"/>
          <a:chExt cx="0" cy="0"/>
        </a:xfrm>
      </p:grpSpPr>
      <p:sp>
        <p:nvSpPr>
          <p:cNvPr id="1210" name="Google Shape;1210;p2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1" name="Google Shape;1211;p25"/>
          <p:cNvSpPr txBox="1">
            <a:spLocks noGrp="1"/>
          </p:cNvSpPr>
          <p:nvPr>
            <p:ph type="subTitle" idx="1"/>
          </p:nvPr>
        </p:nvSpPr>
        <p:spPr>
          <a:xfrm>
            <a:off x="3234025" y="1471093"/>
            <a:ext cx="4254300" cy="3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12" name="Google Shape;1212;p25"/>
          <p:cNvSpPr txBox="1">
            <a:spLocks noGrp="1"/>
          </p:cNvSpPr>
          <p:nvPr>
            <p:ph type="title" idx="2"/>
          </p:nvPr>
        </p:nvSpPr>
        <p:spPr>
          <a:xfrm>
            <a:off x="3234033" y="1094451"/>
            <a:ext cx="4254300" cy="36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13" name="Google Shape;1213;p25"/>
          <p:cNvSpPr txBox="1">
            <a:spLocks noGrp="1"/>
          </p:cNvSpPr>
          <p:nvPr>
            <p:ph type="subTitle" idx="3"/>
          </p:nvPr>
        </p:nvSpPr>
        <p:spPr>
          <a:xfrm>
            <a:off x="3234025" y="2184345"/>
            <a:ext cx="4254300" cy="3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14" name="Google Shape;1214;p25"/>
          <p:cNvSpPr txBox="1">
            <a:spLocks noGrp="1"/>
          </p:cNvSpPr>
          <p:nvPr>
            <p:ph type="title" idx="4"/>
          </p:nvPr>
        </p:nvSpPr>
        <p:spPr>
          <a:xfrm>
            <a:off x="3234032" y="1807703"/>
            <a:ext cx="4254300" cy="36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15" name="Google Shape;1215;p25"/>
          <p:cNvSpPr txBox="1">
            <a:spLocks noGrp="1"/>
          </p:cNvSpPr>
          <p:nvPr>
            <p:ph type="subTitle" idx="5"/>
          </p:nvPr>
        </p:nvSpPr>
        <p:spPr>
          <a:xfrm>
            <a:off x="3234025" y="3610850"/>
            <a:ext cx="4254300" cy="3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16" name="Google Shape;1216;p25"/>
          <p:cNvSpPr txBox="1">
            <a:spLocks noGrp="1"/>
          </p:cNvSpPr>
          <p:nvPr>
            <p:ph type="title" idx="6"/>
          </p:nvPr>
        </p:nvSpPr>
        <p:spPr>
          <a:xfrm>
            <a:off x="3234031" y="3234208"/>
            <a:ext cx="4254300" cy="36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17" name="Google Shape;1217;p25"/>
          <p:cNvSpPr txBox="1">
            <a:spLocks noGrp="1"/>
          </p:cNvSpPr>
          <p:nvPr>
            <p:ph type="subTitle" idx="7"/>
          </p:nvPr>
        </p:nvSpPr>
        <p:spPr>
          <a:xfrm>
            <a:off x="3234025" y="2897598"/>
            <a:ext cx="4254300" cy="3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18" name="Google Shape;1218;p25"/>
          <p:cNvSpPr txBox="1">
            <a:spLocks noGrp="1"/>
          </p:cNvSpPr>
          <p:nvPr>
            <p:ph type="title" idx="8"/>
          </p:nvPr>
        </p:nvSpPr>
        <p:spPr>
          <a:xfrm>
            <a:off x="3234032" y="2520956"/>
            <a:ext cx="4254300" cy="36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19" name="Google Shape;1219;p25"/>
          <p:cNvSpPr txBox="1">
            <a:spLocks noGrp="1"/>
          </p:cNvSpPr>
          <p:nvPr>
            <p:ph type="subTitle" idx="9"/>
          </p:nvPr>
        </p:nvSpPr>
        <p:spPr>
          <a:xfrm>
            <a:off x="3234025" y="4324103"/>
            <a:ext cx="4254300" cy="3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0" name="Google Shape;1220;p25"/>
          <p:cNvSpPr txBox="1">
            <a:spLocks noGrp="1"/>
          </p:cNvSpPr>
          <p:nvPr>
            <p:ph type="title" idx="13"/>
          </p:nvPr>
        </p:nvSpPr>
        <p:spPr>
          <a:xfrm>
            <a:off x="3234031" y="3947461"/>
            <a:ext cx="4254300" cy="36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21" name="Google Shape;1221;p25"/>
          <p:cNvSpPr txBox="1">
            <a:spLocks noGrp="1"/>
          </p:cNvSpPr>
          <p:nvPr>
            <p:ph type="title" idx="14" hasCustomPrompt="1"/>
          </p:nvPr>
        </p:nvSpPr>
        <p:spPr>
          <a:xfrm>
            <a:off x="2312263" y="1252775"/>
            <a:ext cx="817200" cy="47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22" name="Google Shape;1222;p25"/>
          <p:cNvSpPr txBox="1">
            <a:spLocks noGrp="1"/>
          </p:cNvSpPr>
          <p:nvPr>
            <p:ph type="title" idx="15" hasCustomPrompt="1"/>
          </p:nvPr>
        </p:nvSpPr>
        <p:spPr>
          <a:xfrm>
            <a:off x="2312263" y="1966628"/>
            <a:ext cx="817200" cy="47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23" name="Google Shape;1223;p25"/>
          <p:cNvSpPr txBox="1">
            <a:spLocks noGrp="1"/>
          </p:cNvSpPr>
          <p:nvPr>
            <p:ph type="title" idx="16" hasCustomPrompt="1"/>
          </p:nvPr>
        </p:nvSpPr>
        <p:spPr>
          <a:xfrm>
            <a:off x="2312263" y="2680480"/>
            <a:ext cx="817200" cy="47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24" name="Google Shape;1224;p25"/>
          <p:cNvSpPr txBox="1">
            <a:spLocks noGrp="1"/>
          </p:cNvSpPr>
          <p:nvPr>
            <p:ph type="title" idx="17" hasCustomPrompt="1"/>
          </p:nvPr>
        </p:nvSpPr>
        <p:spPr>
          <a:xfrm>
            <a:off x="2312263" y="4108186"/>
            <a:ext cx="817200" cy="47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25" name="Google Shape;1225;p25"/>
          <p:cNvSpPr txBox="1">
            <a:spLocks noGrp="1"/>
          </p:cNvSpPr>
          <p:nvPr>
            <p:ph type="title" idx="18" hasCustomPrompt="1"/>
          </p:nvPr>
        </p:nvSpPr>
        <p:spPr>
          <a:xfrm>
            <a:off x="2312263" y="3394333"/>
            <a:ext cx="817200" cy="47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26" name="Google Shape;1226;p25"/>
          <p:cNvSpPr/>
          <p:nvPr/>
        </p:nvSpPr>
        <p:spPr>
          <a:xfrm rot="280368">
            <a:off x="7067011" y="3931482"/>
            <a:ext cx="2522045" cy="1368309"/>
          </a:xfrm>
          <a:custGeom>
            <a:avLst/>
            <a:gdLst/>
            <a:ahLst/>
            <a:cxnLst/>
            <a:rect l="l" t="t" r="r" b="b"/>
            <a:pathLst>
              <a:path w="24286" h="7059" extrusionOk="0">
                <a:moveTo>
                  <a:pt x="24286" y="0"/>
                </a:moveTo>
                <a:lnTo>
                  <a:pt x="24286" y="0"/>
                </a:lnTo>
                <a:cubicBezTo>
                  <a:pt x="11579" y="170"/>
                  <a:pt x="0" y="7058"/>
                  <a:pt x="0" y="7058"/>
                </a:cubicBezTo>
                <a:lnTo>
                  <a:pt x="24004" y="6154"/>
                </a:lnTo>
                <a:lnTo>
                  <a:pt x="24286"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5"/>
          <p:cNvSpPr/>
          <p:nvPr/>
        </p:nvSpPr>
        <p:spPr>
          <a:xfrm>
            <a:off x="-62050" y="4721949"/>
            <a:ext cx="9393476" cy="563966"/>
          </a:xfrm>
          <a:custGeom>
            <a:avLst/>
            <a:gdLst/>
            <a:ahLst/>
            <a:cxnLst/>
            <a:rect l="l" t="t" r="r" b="b"/>
            <a:pathLst>
              <a:path w="55190" h="4955" extrusionOk="0">
                <a:moveTo>
                  <a:pt x="54921" y="0"/>
                </a:moveTo>
                <a:lnTo>
                  <a:pt x="0" y="888"/>
                </a:lnTo>
                <a:lnTo>
                  <a:pt x="112" y="4954"/>
                </a:lnTo>
                <a:lnTo>
                  <a:pt x="55189" y="3755"/>
                </a:lnTo>
                <a:lnTo>
                  <a:pt x="54921"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62050" y="4883962"/>
            <a:ext cx="9265753" cy="464365"/>
          </a:xfrm>
          <a:custGeom>
            <a:avLst/>
            <a:gdLst/>
            <a:ahLst/>
            <a:cxnLst/>
            <a:rect l="l" t="t" r="r" b="b"/>
            <a:pathLst>
              <a:path w="54922" h="4080" extrusionOk="0">
                <a:moveTo>
                  <a:pt x="1" y="0"/>
                </a:moveTo>
                <a:lnTo>
                  <a:pt x="1" y="4080"/>
                </a:lnTo>
                <a:lnTo>
                  <a:pt x="54922" y="3233"/>
                </a:lnTo>
                <a:lnTo>
                  <a:pt x="54922" y="607"/>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5"/>
          <p:cNvSpPr/>
          <p:nvPr/>
        </p:nvSpPr>
        <p:spPr>
          <a:xfrm>
            <a:off x="249127" y="3198408"/>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7522515" y="1423103"/>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5"/>
          <p:cNvSpPr/>
          <p:nvPr/>
        </p:nvSpPr>
        <p:spPr>
          <a:xfrm>
            <a:off x="-602900" y="1453748"/>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5"/>
          <p:cNvSpPr/>
          <p:nvPr/>
        </p:nvSpPr>
        <p:spPr>
          <a:xfrm>
            <a:off x="7522533" y="3333140"/>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ive columns ">
  <p:cSld name="CUSTOM_5_2_1_2_1_1_1">
    <p:spTree>
      <p:nvGrpSpPr>
        <p:cNvPr id="1" name="Shape 1233"/>
        <p:cNvGrpSpPr/>
        <p:nvPr/>
      </p:nvGrpSpPr>
      <p:grpSpPr>
        <a:xfrm>
          <a:off x="0" y="0"/>
          <a:ext cx="0" cy="0"/>
          <a:chOff x="0" y="0"/>
          <a:chExt cx="0" cy="0"/>
        </a:xfrm>
      </p:grpSpPr>
      <p:sp>
        <p:nvSpPr>
          <p:cNvPr id="1234" name="Google Shape;1234;p2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5" name="Google Shape;1235;p26"/>
          <p:cNvSpPr txBox="1">
            <a:spLocks noGrp="1"/>
          </p:cNvSpPr>
          <p:nvPr>
            <p:ph type="subTitle" idx="1"/>
          </p:nvPr>
        </p:nvSpPr>
        <p:spPr>
          <a:xfrm>
            <a:off x="724125" y="2351175"/>
            <a:ext cx="2316000" cy="52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36" name="Google Shape;1236;p26"/>
          <p:cNvSpPr txBox="1">
            <a:spLocks noGrp="1"/>
          </p:cNvSpPr>
          <p:nvPr>
            <p:ph type="title" idx="2"/>
          </p:nvPr>
        </p:nvSpPr>
        <p:spPr>
          <a:xfrm>
            <a:off x="724125" y="1969878"/>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37" name="Google Shape;1237;p26"/>
          <p:cNvSpPr txBox="1">
            <a:spLocks noGrp="1"/>
          </p:cNvSpPr>
          <p:nvPr>
            <p:ph type="subTitle" idx="3"/>
          </p:nvPr>
        </p:nvSpPr>
        <p:spPr>
          <a:xfrm>
            <a:off x="3414000" y="2351175"/>
            <a:ext cx="2316000" cy="52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38" name="Google Shape;1238;p26"/>
          <p:cNvSpPr txBox="1">
            <a:spLocks noGrp="1"/>
          </p:cNvSpPr>
          <p:nvPr>
            <p:ph type="title" idx="4"/>
          </p:nvPr>
        </p:nvSpPr>
        <p:spPr>
          <a:xfrm>
            <a:off x="3414000" y="1969878"/>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39" name="Google Shape;1239;p26"/>
          <p:cNvSpPr txBox="1">
            <a:spLocks noGrp="1"/>
          </p:cNvSpPr>
          <p:nvPr>
            <p:ph type="subTitle" idx="5"/>
          </p:nvPr>
        </p:nvSpPr>
        <p:spPr>
          <a:xfrm>
            <a:off x="6103874" y="2351175"/>
            <a:ext cx="2316000" cy="52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0" name="Google Shape;1240;p26"/>
          <p:cNvSpPr txBox="1">
            <a:spLocks noGrp="1"/>
          </p:cNvSpPr>
          <p:nvPr>
            <p:ph type="title" idx="6"/>
          </p:nvPr>
        </p:nvSpPr>
        <p:spPr>
          <a:xfrm>
            <a:off x="6103874" y="1969878"/>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41" name="Google Shape;1241;p26"/>
          <p:cNvSpPr txBox="1">
            <a:spLocks noGrp="1"/>
          </p:cNvSpPr>
          <p:nvPr>
            <p:ph type="subTitle" idx="7"/>
          </p:nvPr>
        </p:nvSpPr>
        <p:spPr>
          <a:xfrm>
            <a:off x="2069050" y="3912525"/>
            <a:ext cx="2316000" cy="52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2" name="Google Shape;1242;p26"/>
          <p:cNvSpPr txBox="1">
            <a:spLocks noGrp="1"/>
          </p:cNvSpPr>
          <p:nvPr>
            <p:ph type="title" idx="8"/>
          </p:nvPr>
        </p:nvSpPr>
        <p:spPr>
          <a:xfrm>
            <a:off x="2069062" y="3531194"/>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43" name="Google Shape;1243;p26"/>
          <p:cNvSpPr txBox="1">
            <a:spLocks noGrp="1"/>
          </p:cNvSpPr>
          <p:nvPr>
            <p:ph type="subTitle" idx="9"/>
          </p:nvPr>
        </p:nvSpPr>
        <p:spPr>
          <a:xfrm>
            <a:off x="4758923" y="3912525"/>
            <a:ext cx="2316000" cy="52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4" name="Google Shape;1244;p26"/>
          <p:cNvSpPr txBox="1">
            <a:spLocks noGrp="1"/>
          </p:cNvSpPr>
          <p:nvPr>
            <p:ph type="title" idx="13"/>
          </p:nvPr>
        </p:nvSpPr>
        <p:spPr>
          <a:xfrm>
            <a:off x="4758937" y="3531194"/>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45" name="Google Shape;1245;p26"/>
          <p:cNvSpPr/>
          <p:nvPr/>
        </p:nvSpPr>
        <p:spPr>
          <a:xfrm>
            <a:off x="249127" y="3198408"/>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7987990" y="842428"/>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a:off x="327300" y="843398"/>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a:off x="7522533" y="3333140"/>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flipH="1">
            <a:off x="-648850" y="3969582"/>
            <a:ext cx="2176412" cy="880524"/>
          </a:xfrm>
          <a:custGeom>
            <a:avLst/>
            <a:gdLst/>
            <a:ahLst/>
            <a:cxnLst/>
            <a:rect l="l" t="t" r="r" b="b"/>
            <a:pathLst>
              <a:path w="11946" h="4833" extrusionOk="0">
                <a:moveTo>
                  <a:pt x="7939" y="1"/>
                </a:moveTo>
                <a:cubicBezTo>
                  <a:pt x="7938" y="1"/>
                  <a:pt x="7937" y="1"/>
                  <a:pt x="7936" y="1"/>
                </a:cubicBezTo>
                <a:cubicBezTo>
                  <a:pt x="7767" y="1"/>
                  <a:pt x="7344" y="692"/>
                  <a:pt x="6933" y="1526"/>
                </a:cubicBezTo>
                <a:cubicBezTo>
                  <a:pt x="6975" y="1194"/>
                  <a:pt x="6950" y="985"/>
                  <a:pt x="6865" y="985"/>
                </a:cubicBezTo>
                <a:cubicBezTo>
                  <a:pt x="6860" y="985"/>
                  <a:pt x="6854" y="986"/>
                  <a:pt x="6849" y="987"/>
                </a:cubicBezTo>
                <a:cubicBezTo>
                  <a:pt x="6269" y="1156"/>
                  <a:pt x="5903" y="1638"/>
                  <a:pt x="5663" y="2190"/>
                </a:cubicBezTo>
                <a:cubicBezTo>
                  <a:pt x="5609" y="1905"/>
                  <a:pt x="5524" y="1709"/>
                  <a:pt x="5409" y="1709"/>
                </a:cubicBezTo>
                <a:cubicBezTo>
                  <a:pt x="5354" y="1709"/>
                  <a:pt x="5253" y="1865"/>
                  <a:pt x="5155" y="2075"/>
                </a:cubicBezTo>
                <a:cubicBezTo>
                  <a:pt x="5168" y="1821"/>
                  <a:pt x="5185" y="1597"/>
                  <a:pt x="5199" y="1428"/>
                </a:cubicBezTo>
                <a:cubicBezTo>
                  <a:pt x="5233" y="999"/>
                  <a:pt x="5227" y="857"/>
                  <a:pt x="5191" y="857"/>
                </a:cubicBezTo>
                <a:cubicBezTo>
                  <a:pt x="5154" y="857"/>
                  <a:pt x="5085" y="1013"/>
                  <a:pt x="4999" y="1156"/>
                </a:cubicBezTo>
                <a:cubicBezTo>
                  <a:pt x="4860" y="1397"/>
                  <a:pt x="4731" y="1624"/>
                  <a:pt x="4633" y="1821"/>
                </a:cubicBezTo>
                <a:cubicBezTo>
                  <a:pt x="4633" y="1653"/>
                  <a:pt x="4621" y="1592"/>
                  <a:pt x="4598" y="1592"/>
                </a:cubicBezTo>
                <a:cubicBezTo>
                  <a:pt x="4565" y="1592"/>
                  <a:pt x="4510" y="1718"/>
                  <a:pt x="4436" y="1834"/>
                </a:cubicBezTo>
                <a:cubicBezTo>
                  <a:pt x="4365" y="1949"/>
                  <a:pt x="4294" y="2048"/>
                  <a:pt x="4236" y="2159"/>
                </a:cubicBezTo>
                <a:cubicBezTo>
                  <a:pt x="4253" y="1905"/>
                  <a:pt x="4267" y="1682"/>
                  <a:pt x="4280" y="1512"/>
                </a:cubicBezTo>
                <a:cubicBezTo>
                  <a:pt x="4322" y="1084"/>
                  <a:pt x="4319" y="942"/>
                  <a:pt x="4288" y="942"/>
                </a:cubicBezTo>
                <a:cubicBezTo>
                  <a:pt x="4255" y="942"/>
                  <a:pt x="4191" y="1097"/>
                  <a:pt x="4111" y="1241"/>
                </a:cubicBezTo>
                <a:cubicBezTo>
                  <a:pt x="3928" y="1567"/>
                  <a:pt x="3772" y="1851"/>
                  <a:pt x="3660" y="2119"/>
                </a:cubicBezTo>
                <a:cubicBezTo>
                  <a:pt x="3701" y="1919"/>
                  <a:pt x="3830" y="1441"/>
                  <a:pt x="3460" y="1397"/>
                </a:cubicBezTo>
                <a:cubicBezTo>
                  <a:pt x="3406" y="1397"/>
                  <a:pt x="3362" y="1411"/>
                  <a:pt x="3304" y="1455"/>
                </a:cubicBezTo>
                <a:cubicBezTo>
                  <a:pt x="3251" y="870"/>
                  <a:pt x="3138" y="424"/>
                  <a:pt x="3002" y="424"/>
                </a:cubicBezTo>
                <a:cubicBezTo>
                  <a:pt x="3000" y="424"/>
                  <a:pt x="2998" y="424"/>
                  <a:pt x="2996" y="425"/>
                </a:cubicBezTo>
                <a:cubicBezTo>
                  <a:pt x="2938" y="425"/>
                  <a:pt x="2783" y="804"/>
                  <a:pt x="2644" y="1326"/>
                </a:cubicBezTo>
                <a:cubicBezTo>
                  <a:pt x="2573" y="846"/>
                  <a:pt x="2457" y="680"/>
                  <a:pt x="2344" y="680"/>
                </a:cubicBezTo>
                <a:cubicBezTo>
                  <a:pt x="2295" y="680"/>
                  <a:pt x="2247" y="712"/>
                  <a:pt x="2203" y="763"/>
                </a:cubicBezTo>
                <a:cubicBezTo>
                  <a:pt x="2167" y="660"/>
                  <a:pt x="2127" y="606"/>
                  <a:pt x="2080" y="606"/>
                </a:cubicBezTo>
                <a:cubicBezTo>
                  <a:pt x="2075" y="606"/>
                  <a:pt x="2070" y="606"/>
                  <a:pt x="2064" y="608"/>
                </a:cubicBezTo>
                <a:cubicBezTo>
                  <a:pt x="1979" y="608"/>
                  <a:pt x="1780" y="1187"/>
                  <a:pt x="1597" y="1892"/>
                </a:cubicBezTo>
                <a:cubicBezTo>
                  <a:pt x="1561" y="1885"/>
                  <a:pt x="1530" y="1882"/>
                  <a:pt x="1497" y="1882"/>
                </a:cubicBezTo>
                <a:cubicBezTo>
                  <a:pt x="1464" y="1882"/>
                  <a:pt x="1429" y="1885"/>
                  <a:pt x="1387" y="1892"/>
                </a:cubicBezTo>
                <a:cubicBezTo>
                  <a:pt x="1" y="2075"/>
                  <a:pt x="45" y="4687"/>
                  <a:pt x="455" y="4758"/>
                </a:cubicBezTo>
                <a:cubicBezTo>
                  <a:pt x="478" y="4763"/>
                  <a:pt x="502" y="4766"/>
                  <a:pt x="526" y="4766"/>
                </a:cubicBezTo>
                <a:cubicBezTo>
                  <a:pt x="778" y="4766"/>
                  <a:pt x="1071" y="4498"/>
                  <a:pt x="1315" y="4152"/>
                </a:cubicBezTo>
                <a:cubicBezTo>
                  <a:pt x="1355" y="4423"/>
                  <a:pt x="1451" y="4603"/>
                  <a:pt x="1646" y="4603"/>
                </a:cubicBezTo>
                <a:cubicBezTo>
                  <a:pt x="1653" y="4603"/>
                  <a:pt x="1660" y="4603"/>
                  <a:pt x="1668" y="4603"/>
                </a:cubicBezTo>
                <a:cubicBezTo>
                  <a:pt x="1797" y="4603"/>
                  <a:pt x="1895" y="4518"/>
                  <a:pt x="1993" y="4406"/>
                </a:cubicBezTo>
                <a:cubicBezTo>
                  <a:pt x="2091" y="4504"/>
                  <a:pt x="2176" y="4562"/>
                  <a:pt x="2220" y="4562"/>
                </a:cubicBezTo>
                <a:cubicBezTo>
                  <a:pt x="2359" y="4562"/>
                  <a:pt x="2474" y="4518"/>
                  <a:pt x="2559" y="4433"/>
                </a:cubicBezTo>
                <a:cubicBezTo>
                  <a:pt x="2588" y="4443"/>
                  <a:pt x="2618" y="4452"/>
                  <a:pt x="2648" y="4452"/>
                </a:cubicBezTo>
                <a:cubicBezTo>
                  <a:pt x="2660" y="4452"/>
                  <a:pt x="2672" y="4451"/>
                  <a:pt x="2684" y="4447"/>
                </a:cubicBezTo>
                <a:cubicBezTo>
                  <a:pt x="2755" y="4447"/>
                  <a:pt x="2813" y="4433"/>
                  <a:pt x="2854" y="4393"/>
                </a:cubicBezTo>
                <a:cubicBezTo>
                  <a:pt x="2898" y="4477"/>
                  <a:pt x="2938" y="4518"/>
                  <a:pt x="2996" y="4518"/>
                </a:cubicBezTo>
                <a:cubicBezTo>
                  <a:pt x="3121" y="4518"/>
                  <a:pt x="3237" y="4477"/>
                  <a:pt x="3304" y="4406"/>
                </a:cubicBezTo>
                <a:cubicBezTo>
                  <a:pt x="3362" y="4477"/>
                  <a:pt x="3406" y="4518"/>
                  <a:pt x="3433" y="4518"/>
                </a:cubicBezTo>
                <a:cubicBezTo>
                  <a:pt x="3443" y="4519"/>
                  <a:pt x="3453" y="4520"/>
                  <a:pt x="3463" y="4520"/>
                </a:cubicBezTo>
                <a:cubicBezTo>
                  <a:pt x="3577" y="4520"/>
                  <a:pt x="3681" y="4450"/>
                  <a:pt x="3758" y="4335"/>
                </a:cubicBezTo>
                <a:cubicBezTo>
                  <a:pt x="3813" y="4406"/>
                  <a:pt x="3870" y="4433"/>
                  <a:pt x="3914" y="4433"/>
                </a:cubicBezTo>
                <a:cubicBezTo>
                  <a:pt x="3928" y="4435"/>
                  <a:pt x="3942" y="4436"/>
                  <a:pt x="3956" y="4436"/>
                </a:cubicBezTo>
                <a:cubicBezTo>
                  <a:pt x="4048" y="4436"/>
                  <a:pt x="4122" y="4395"/>
                  <a:pt x="4196" y="4321"/>
                </a:cubicBezTo>
                <a:cubicBezTo>
                  <a:pt x="4253" y="4393"/>
                  <a:pt x="4294" y="4420"/>
                  <a:pt x="4338" y="4433"/>
                </a:cubicBezTo>
                <a:cubicBezTo>
                  <a:pt x="4490" y="4433"/>
                  <a:pt x="4619" y="4348"/>
                  <a:pt x="4731" y="4179"/>
                </a:cubicBezTo>
                <a:cubicBezTo>
                  <a:pt x="4783" y="4280"/>
                  <a:pt x="4868" y="4337"/>
                  <a:pt x="4999" y="4337"/>
                </a:cubicBezTo>
                <a:cubicBezTo>
                  <a:pt x="5013" y="4337"/>
                  <a:pt x="5028" y="4336"/>
                  <a:pt x="5043" y="4335"/>
                </a:cubicBezTo>
                <a:cubicBezTo>
                  <a:pt x="5168" y="4321"/>
                  <a:pt x="5283" y="4264"/>
                  <a:pt x="5368" y="4179"/>
                </a:cubicBezTo>
                <a:cubicBezTo>
                  <a:pt x="5409" y="4562"/>
                  <a:pt x="5493" y="4816"/>
                  <a:pt x="5592" y="4830"/>
                </a:cubicBezTo>
                <a:cubicBezTo>
                  <a:pt x="5602" y="4831"/>
                  <a:pt x="5612" y="4832"/>
                  <a:pt x="5623" y="4832"/>
                </a:cubicBezTo>
                <a:cubicBezTo>
                  <a:pt x="5784" y="4832"/>
                  <a:pt x="5959" y="4639"/>
                  <a:pt x="6130" y="4321"/>
                </a:cubicBezTo>
                <a:cubicBezTo>
                  <a:pt x="6158" y="4576"/>
                  <a:pt x="6256" y="4731"/>
                  <a:pt x="6469" y="4745"/>
                </a:cubicBezTo>
                <a:cubicBezTo>
                  <a:pt x="6480" y="4745"/>
                  <a:pt x="6490" y="4746"/>
                  <a:pt x="6500" y="4746"/>
                </a:cubicBezTo>
                <a:cubicBezTo>
                  <a:pt x="6740" y="4746"/>
                  <a:pt x="6941" y="4592"/>
                  <a:pt x="7116" y="4348"/>
                </a:cubicBezTo>
                <a:cubicBezTo>
                  <a:pt x="7147" y="4420"/>
                  <a:pt x="7174" y="4460"/>
                  <a:pt x="7232" y="4460"/>
                </a:cubicBezTo>
                <a:cubicBezTo>
                  <a:pt x="7388" y="4460"/>
                  <a:pt x="7526" y="4420"/>
                  <a:pt x="7655" y="4335"/>
                </a:cubicBezTo>
                <a:cubicBezTo>
                  <a:pt x="7726" y="4394"/>
                  <a:pt x="7825" y="4423"/>
                  <a:pt x="7962" y="4423"/>
                </a:cubicBezTo>
                <a:cubicBezTo>
                  <a:pt x="7989" y="4423"/>
                  <a:pt x="8018" y="4422"/>
                  <a:pt x="8048" y="4420"/>
                </a:cubicBezTo>
                <a:cubicBezTo>
                  <a:pt x="8262" y="4393"/>
                  <a:pt x="8445" y="4348"/>
                  <a:pt x="8587" y="4264"/>
                </a:cubicBezTo>
                <a:cubicBezTo>
                  <a:pt x="8641" y="4362"/>
                  <a:pt x="8726" y="4433"/>
                  <a:pt x="8841" y="4433"/>
                </a:cubicBezTo>
                <a:cubicBezTo>
                  <a:pt x="8858" y="4434"/>
                  <a:pt x="8875" y="4434"/>
                  <a:pt x="8892" y="4434"/>
                </a:cubicBezTo>
                <a:cubicBezTo>
                  <a:pt x="9149" y="4434"/>
                  <a:pt x="9347" y="4338"/>
                  <a:pt x="9519" y="4179"/>
                </a:cubicBezTo>
                <a:cubicBezTo>
                  <a:pt x="9519" y="4420"/>
                  <a:pt x="9560" y="4576"/>
                  <a:pt x="9644" y="4589"/>
                </a:cubicBezTo>
                <a:cubicBezTo>
                  <a:pt x="9661" y="4591"/>
                  <a:pt x="9678" y="4592"/>
                  <a:pt x="9696" y="4592"/>
                </a:cubicBezTo>
                <a:cubicBezTo>
                  <a:pt x="10613" y="4592"/>
                  <a:pt x="11945" y="1721"/>
                  <a:pt x="11044" y="1638"/>
                </a:cubicBezTo>
                <a:cubicBezTo>
                  <a:pt x="11023" y="1636"/>
                  <a:pt x="11003" y="1635"/>
                  <a:pt x="10983" y="1635"/>
                </a:cubicBezTo>
                <a:cubicBezTo>
                  <a:pt x="10697" y="1635"/>
                  <a:pt x="10450" y="1812"/>
                  <a:pt x="10251" y="2075"/>
                </a:cubicBezTo>
                <a:cubicBezTo>
                  <a:pt x="10281" y="1682"/>
                  <a:pt x="10295" y="1285"/>
                  <a:pt x="10295" y="1004"/>
                </a:cubicBezTo>
                <a:cubicBezTo>
                  <a:pt x="10295" y="528"/>
                  <a:pt x="10134" y="310"/>
                  <a:pt x="9923" y="310"/>
                </a:cubicBezTo>
                <a:cubicBezTo>
                  <a:pt x="9646" y="310"/>
                  <a:pt x="9282" y="685"/>
                  <a:pt x="9082" y="1343"/>
                </a:cubicBezTo>
                <a:cubicBezTo>
                  <a:pt x="9038" y="1482"/>
                  <a:pt x="8997" y="1624"/>
                  <a:pt x="8939" y="1780"/>
                </a:cubicBezTo>
                <a:cubicBezTo>
                  <a:pt x="8882" y="1597"/>
                  <a:pt x="8828" y="1468"/>
                  <a:pt x="8797" y="1428"/>
                </a:cubicBezTo>
                <a:cubicBezTo>
                  <a:pt x="8712" y="1495"/>
                  <a:pt x="8601" y="1651"/>
                  <a:pt x="8458" y="1834"/>
                </a:cubicBezTo>
                <a:cubicBezTo>
                  <a:pt x="8419" y="1591"/>
                  <a:pt x="8327" y="1440"/>
                  <a:pt x="8182" y="1440"/>
                </a:cubicBezTo>
                <a:cubicBezTo>
                  <a:pt x="8176" y="1440"/>
                  <a:pt x="8170" y="1441"/>
                  <a:pt x="8164" y="1441"/>
                </a:cubicBezTo>
                <a:cubicBezTo>
                  <a:pt x="8092" y="1441"/>
                  <a:pt x="8008" y="1495"/>
                  <a:pt x="7936" y="1567"/>
                </a:cubicBezTo>
                <a:cubicBezTo>
                  <a:pt x="8034" y="701"/>
                  <a:pt x="8035" y="1"/>
                  <a:pt x="7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flipH="1">
            <a:off x="-648847" y="4612275"/>
            <a:ext cx="10154222" cy="646987"/>
          </a:xfrm>
          <a:custGeom>
            <a:avLst/>
            <a:gdLst/>
            <a:ahLst/>
            <a:cxnLst/>
            <a:rect l="l" t="t" r="r" b="b"/>
            <a:pathLst>
              <a:path w="60191" h="7399" extrusionOk="0">
                <a:moveTo>
                  <a:pt x="60062" y="1"/>
                </a:moveTo>
                <a:lnTo>
                  <a:pt x="1" y="973"/>
                </a:lnTo>
                <a:lnTo>
                  <a:pt x="143" y="7398"/>
                </a:lnTo>
                <a:lnTo>
                  <a:pt x="60191" y="6171"/>
                </a:lnTo>
                <a:lnTo>
                  <a:pt x="60062"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flipH="1">
            <a:off x="-387660" y="4883891"/>
            <a:ext cx="9631860" cy="427081"/>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26"/>
          <p:cNvGrpSpPr/>
          <p:nvPr/>
        </p:nvGrpSpPr>
        <p:grpSpPr>
          <a:xfrm>
            <a:off x="7286445" y="4393815"/>
            <a:ext cx="1279451" cy="521669"/>
            <a:chOff x="1489988" y="1698600"/>
            <a:chExt cx="593988" cy="242186"/>
          </a:xfrm>
        </p:grpSpPr>
        <p:sp>
          <p:nvSpPr>
            <p:cNvPr id="1253" name="Google Shape;1253;p26"/>
            <p:cNvSpPr/>
            <p:nvPr/>
          </p:nvSpPr>
          <p:spPr>
            <a:xfrm>
              <a:off x="1850517" y="1759781"/>
              <a:ext cx="233459" cy="181005"/>
            </a:xfrm>
            <a:custGeom>
              <a:avLst/>
              <a:gdLst/>
              <a:ahLst/>
              <a:cxnLst/>
              <a:rect l="l" t="t" r="r" b="b"/>
              <a:pathLst>
                <a:path w="6903" h="5352" extrusionOk="0">
                  <a:moveTo>
                    <a:pt x="3996" y="1"/>
                  </a:moveTo>
                  <a:lnTo>
                    <a:pt x="3996" y="1"/>
                  </a:lnTo>
                  <a:cubicBezTo>
                    <a:pt x="5039" y="2047"/>
                    <a:pt x="3189" y="3952"/>
                    <a:pt x="3189" y="3952"/>
                  </a:cubicBezTo>
                  <a:cubicBezTo>
                    <a:pt x="4165" y="2668"/>
                    <a:pt x="3670" y="1255"/>
                    <a:pt x="3670" y="1254"/>
                  </a:cubicBezTo>
                  <a:lnTo>
                    <a:pt x="3670" y="1254"/>
                  </a:lnTo>
                  <a:cubicBezTo>
                    <a:pt x="3965" y="2752"/>
                    <a:pt x="1976" y="4094"/>
                    <a:pt x="1976" y="4094"/>
                  </a:cubicBezTo>
                  <a:cubicBezTo>
                    <a:pt x="3033" y="3189"/>
                    <a:pt x="2810" y="1482"/>
                    <a:pt x="2810" y="1481"/>
                  </a:cubicBezTo>
                  <a:lnTo>
                    <a:pt x="2810" y="1481"/>
                  </a:lnTo>
                  <a:cubicBezTo>
                    <a:pt x="2779" y="2695"/>
                    <a:pt x="1624" y="3474"/>
                    <a:pt x="1624" y="3474"/>
                  </a:cubicBezTo>
                  <a:cubicBezTo>
                    <a:pt x="2610" y="1905"/>
                    <a:pt x="2217" y="140"/>
                    <a:pt x="2217" y="140"/>
                  </a:cubicBezTo>
                  <a:lnTo>
                    <a:pt x="2217" y="140"/>
                  </a:lnTo>
                  <a:cubicBezTo>
                    <a:pt x="2186" y="2132"/>
                    <a:pt x="394" y="4335"/>
                    <a:pt x="1" y="4799"/>
                  </a:cubicBezTo>
                  <a:lnTo>
                    <a:pt x="6479" y="5351"/>
                  </a:lnTo>
                  <a:lnTo>
                    <a:pt x="6523" y="5351"/>
                  </a:lnTo>
                  <a:lnTo>
                    <a:pt x="6537" y="5307"/>
                  </a:lnTo>
                  <a:lnTo>
                    <a:pt x="6747" y="2823"/>
                  </a:lnTo>
                  <a:lnTo>
                    <a:pt x="6747" y="2823"/>
                  </a:lnTo>
                  <a:cubicBezTo>
                    <a:pt x="6452" y="3515"/>
                    <a:pt x="5873" y="4263"/>
                    <a:pt x="5873" y="4263"/>
                  </a:cubicBezTo>
                  <a:cubicBezTo>
                    <a:pt x="5676" y="3260"/>
                    <a:pt x="6832" y="1115"/>
                    <a:pt x="6903" y="987"/>
                  </a:cubicBezTo>
                  <a:lnTo>
                    <a:pt x="6903" y="987"/>
                  </a:lnTo>
                  <a:cubicBezTo>
                    <a:pt x="6452" y="1356"/>
                    <a:pt x="5802" y="2471"/>
                    <a:pt x="5392" y="3233"/>
                  </a:cubicBezTo>
                  <a:cubicBezTo>
                    <a:pt x="5730" y="2386"/>
                    <a:pt x="5829" y="1482"/>
                    <a:pt x="5829" y="1481"/>
                  </a:cubicBezTo>
                  <a:lnTo>
                    <a:pt x="5829" y="1481"/>
                  </a:lnTo>
                  <a:cubicBezTo>
                    <a:pt x="5575" y="2315"/>
                    <a:pt x="4856" y="3050"/>
                    <a:pt x="4856" y="3050"/>
                  </a:cubicBezTo>
                  <a:cubicBezTo>
                    <a:pt x="4955" y="1976"/>
                    <a:pt x="5676" y="679"/>
                    <a:pt x="5676" y="678"/>
                  </a:cubicBezTo>
                  <a:lnTo>
                    <a:pt x="5676" y="678"/>
                  </a:lnTo>
                  <a:cubicBezTo>
                    <a:pt x="4897" y="1285"/>
                    <a:pt x="4602" y="1932"/>
                    <a:pt x="4504" y="2257"/>
                  </a:cubicBezTo>
                  <a:cubicBezTo>
                    <a:pt x="4799" y="916"/>
                    <a:pt x="3996" y="1"/>
                    <a:pt x="399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6"/>
            <p:cNvSpPr/>
            <p:nvPr/>
          </p:nvSpPr>
          <p:spPr>
            <a:xfrm>
              <a:off x="1726733" y="1744427"/>
              <a:ext cx="202548" cy="182019"/>
            </a:xfrm>
            <a:custGeom>
              <a:avLst/>
              <a:gdLst/>
              <a:ahLst/>
              <a:cxnLst/>
              <a:rect l="l" t="t" r="r" b="b"/>
              <a:pathLst>
                <a:path w="5989" h="5382" extrusionOk="0">
                  <a:moveTo>
                    <a:pt x="3166" y="1"/>
                  </a:moveTo>
                  <a:cubicBezTo>
                    <a:pt x="3166" y="1"/>
                    <a:pt x="2275" y="763"/>
                    <a:pt x="2332" y="2132"/>
                  </a:cubicBezTo>
                  <a:cubicBezTo>
                    <a:pt x="2288" y="1810"/>
                    <a:pt x="2136" y="1115"/>
                    <a:pt x="1526" y="384"/>
                  </a:cubicBezTo>
                  <a:lnTo>
                    <a:pt x="1526" y="384"/>
                  </a:lnTo>
                  <a:cubicBezTo>
                    <a:pt x="1526" y="384"/>
                    <a:pt x="1966" y="1793"/>
                    <a:pt x="1882" y="2854"/>
                  </a:cubicBezTo>
                  <a:cubicBezTo>
                    <a:pt x="1882" y="2854"/>
                    <a:pt x="1343" y="2020"/>
                    <a:pt x="1258" y="1159"/>
                  </a:cubicBezTo>
                  <a:lnTo>
                    <a:pt x="1258" y="1159"/>
                  </a:lnTo>
                  <a:cubicBezTo>
                    <a:pt x="1258" y="1160"/>
                    <a:pt x="1204" y="2078"/>
                    <a:pt x="1373" y="2952"/>
                  </a:cubicBezTo>
                  <a:cubicBezTo>
                    <a:pt x="1119" y="2149"/>
                    <a:pt x="709" y="932"/>
                    <a:pt x="370" y="509"/>
                  </a:cubicBezTo>
                  <a:lnTo>
                    <a:pt x="370" y="509"/>
                  </a:lnTo>
                  <a:cubicBezTo>
                    <a:pt x="411" y="638"/>
                    <a:pt x="1102" y="2938"/>
                    <a:pt x="780" y="3897"/>
                  </a:cubicBezTo>
                  <a:cubicBezTo>
                    <a:pt x="780" y="3897"/>
                    <a:pt x="370" y="3064"/>
                    <a:pt x="214" y="2332"/>
                  </a:cubicBezTo>
                  <a:lnTo>
                    <a:pt x="1" y="4829"/>
                  </a:lnTo>
                  <a:lnTo>
                    <a:pt x="18" y="4873"/>
                  </a:lnTo>
                  <a:lnTo>
                    <a:pt x="45" y="4873"/>
                  </a:lnTo>
                  <a:lnTo>
                    <a:pt x="5988" y="5382"/>
                  </a:lnTo>
                  <a:cubicBezTo>
                    <a:pt x="5707" y="4860"/>
                    <a:pt x="4437" y="2386"/>
                    <a:pt x="4731" y="411"/>
                  </a:cubicBezTo>
                  <a:lnTo>
                    <a:pt x="4731" y="411"/>
                  </a:lnTo>
                  <a:cubicBezTo>
                    <a:pt x="4731" y="411"/>
                    <a:pt x="4098" y="2091"/>
                    <a:pt x="4731" y="3799"/>
                  </a:cubicBezTo>
                  <a:cubicBezTo>
                    <a:pt x="4731" y="3799"/>
                    <a:pt x="3813" y="2854"/>
                    <a:pt x="3982" y="1641"/>
                  </a:cubicBezTo>
                  <a:lnTo>
                    <a:pt x="3982" y="1641"/>
                  </a:lnTo>
                  <a:cubicBezTo>
                    <a:pt x="3982" y="1641"/>
                    <a:pt x="3505" y="3291"/>
                    <a:pt x="4308" y="4351"/>
                  </a:cubicBezTo>
                  <a:cubicBezTo>
                    <a:pt x="4308" y="4351"/>
                    <a:pt x="2742" y="2711"/>
                    <a:pt x="3237" y="1285"/>
                  </a:cubicBezTo>
                  <a:lnTo>
                    <a:pt x="3237" y="1285"/>
                  </a:lnTo>
                  <a:cubicBezTo>
                    <a:pt x="3237" y="1285"/>
                    <a:pt x="2559" y="2600"/>
                    <a:pt x="3251" y="4026"/>
                  </a:cubicBezTo>
                  <a:cubicBezTo>
                    <a:pt x="3251" y="4026"/>
                    <a:pt x="1882" y="1837"/>
                    <a:pt x="316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6"/>
            <p:cNvSpPr/>
            <p:nvPr/>
          </p:nvSpPr>
          <p:spPr>
            <a:xfrm>
              <a:off x="1489988" y="1698600"/>
              <a:ext cx="281247" cy="220168"/>
            </a:xfrm>
            <a:custGeom>
              <a:avLst/>
              <a:gdLst/>
              <a:ahLst/>
              <a:cxnLst/>
              <a:rect l="l" t="t" r="r" b="b"/>
              <a:pathLst>
                <a:path w="8316" h="6510" extrusionOk="0">
                  <a:moveTo>
                    <a:pt x="6621" y="0"/>
                  </a:moveTo>
                  <a:lnTo>
                    <a:pt x="6621" y="0"/>
                  </a:lnTo>
                  <a:cubicBezTo>
                    <a:pt x="6621" y="1"/>
                    <a:pt x="5293" y="2471"/>
                    <a:pt x="6198" y="4534"/>
                  </a:cubicBezTo>
                  <a:cubicBezTo>
                    <a:pt x="6198" y="4534"/>
                    <a:pt x="4758" y="3473"/>
                    <a:pt x="5154" y="1921"/>
                  </a:cubicBezTo>
                  <a:lnTo>
                    <a:pt x="5154" y="1921"/>
                  </a:lnTo>
                  <a:cubicBezTo>
                    <a:pt x="5154" y="1922"/>
                    <a:pt x="4250" y="4039"/>
                    <a:pt x="5422" y="5225"/>
                  </a:cubicBezTo>
                  <a:cubicBezTo>
                    <a:pt x="5422" y="5225"/>
                    <a:pt x="3189" y="3460"/>
                    <a:pt x="3995" y="1667"/>
                  </a:cubicBezTo>
                  <a:lnTo>
                    <a:pt x="3995" y="1667"/>
                  </a:lnTo>
                  <a:cubicBezTo>
                    <a:pt x="3995" y="1668"/>
                    <a:pt x="2965" y="3362"/>
                    <a:pt x="3826" y="4886"/>
                  </a:cubicBezTo>
                  <a:cubicBezTo>
                    <a:pt x="3826" y="4886"/>
                    <a:pt x="2105" y="2626"/>
                    <a:pt x="3968" y="58"/>
                  </a:cubicBezTo>
                  <a:lnTo>
                    <a:pt x="3968" y="58"/>
                  </a:lnTo>
                  <a:cubicBezTo>
                    <a:pt x="3968" y="58"/>
                    <a:pt x="2667" y="1315"/>
                    <a:pt x="2681" y="2880"/>
                  </a:cubicBezTo>
                  <a:cubicBezTo>
                    <a:pt x="2640" y="2501"/>
                    <a:pt x="2457" y="1752"/>
                    <a:pt x="1708" y="1074"/>
                  </a:cubicBezTo>
                  <a:lnTo>
                    <a:pt x="1708" y="1074"/>
                  </a:lnTo>
                  <a:cubicBezTo>
                    <a:pt x="1708" y="1075"/>
                    <a:pt x="2216" y="2555"/>
                    <a:pt x="2074" y="3728"/>
                  </a:cubicBezTo>
                  <a:cubicBezTo>
                    <a:pt x="2074" y="3728"/>
                    <a:pt x="1454" y="2924"/>
                    <a:pt x="1356" y="2006"/>
                  </a:cubicBezTo>
                  <a:lnTo>
                    <a:pt x="1356" y="2006"/>
                  </a:lnTo>
                  <a:cubicBezTo>
                    <a:pt x="1356" y="2006"/>
                    <a:pt x="1285" y="2996"/>
                    <a:pt x="1454" y="3883"/>
                  </a:cubicBezTo>
                  <a:cubicBezTo>
                    <a:pt x="1186" y="3080"/>
                    <a:pt x="732" y="1864"/>
                    <a:pt x="366" y="1498"/>
                  </a:cubicBezTo>
                  <a:lnTo>
                    <a:pt x="366" y="1498"/>
                  </a:lnTo>
                  <a:cubicBezTo>
                    <a:pt x="410" y="1623"/>
                    <a:pt x="1156" y="3897"/>
                    <a:pt x="790" y="4886"/>
                  </a:cubicBezTo>
                  <a:cubicBezTo>
                    <a:pt x="790" y="4886"/>
                    <a:pt x="366" y="4097"/>
                    <a:pt x="197" y="3389"/>
                  </a:cubicBezTo>
                  <a:lnTo>
                    <a:pt x="0" y="5761"/>
                  </a:lnTo>
                  <a:lnTo>
                    <a:pt x="14" y="5805"/>
                  </a:lnTo>
                  <a:lnTo>
                    <a:pt x="41" y="5805"/>
                  </a:lnTo>
                  <a:lnTo>
                    <a:pt x="8316" y="6510"/>
                  </a:lnTo>
                  <a:cubicBezTo>
                    <a:pt x="7835" y="5818"/>
                    <a:pt x="5845" y="2769"/>
                    <a:pt x="662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6" name="Google Shape;1256;p26"/>
          <p:cNvSpPr/>
          <p:nvPr/>
        </p:nvSpPr>
        <p:spPr>
          <a:xfrm rot="370969">
            <a:off x="6777571" y="4814035"/>
            <a:ext cx="2166090" cy="212591"/>
          </a:xfrm>
          <a:custGeom>
            <a:avLst/>
            <a:gdLst/>
            <a:ahLst/>
            <a:cxnLst/>
            <a:rect l="l" t="t" r="r" b="b"/>
            <a:pathLst>
              <a:path w="38898" h="832" extrusionOk="0">
                <a:moveTo>
                  <a:pt x="36538" y="0"/>
                </a:moveTo>
                <a:cubicBezTo>
                  <a:pt x="33526" y="0"/>
                  <a:pt x="27903" y="56"/>
                  <a:pt x="21277" y="56"/>
                </a:cubicBezTo>
                <a:cubicBezTo>
                  <a:pt x="11352" y="56"/>
                  <a:pt x="1" y="479"/>
                  <a:pt x="1" y="608"/>
                </a:cubicBezTo>
                <a:cubicBezTo>
                  <a:pt x="1" y="720"/>
                  <a:pt x="10292" y="832"/>
                  <a:pt x="20220" y="832"/>
                </a:cubicBezTo>
                <a:cubicBezTo>
                  <a:pt x="30158" y="832"/>
                  <a:pt x="38897" y="185"/>
                  <a:pt x="38897" y="56"/>
                </a:cubicBezTo>
                <a:cubicBezTo>
                  <a:pt x="38897" y="14"/>
                  <a:pt x="38044" y="0"/>
                  <a:pt x="36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CUSTOM_5_2_1_1">
    <p:spTree>
      <p:nvGrpSpPr>
        <p:cNvPr id="1" name="Shape 1257"/>
        <p:cNvGrpSpPr/>
        <p:nvPr/>
      </p:nvGrpSpPr>
      <p:grpSpPr>
        <a:xfrm>
          <a:off x="0" y="0"/>
          <a:ext cx="0" cy="0"/>
          <a:chOff x="0" y="0"/>
          <a:chExt cx="0" cy="0"/>
        </a:xfrm>
      </p:grpSpPr>
      <p:sp>
        <p:nvSpPr>
          <p:cNvPr id="1258" name="Google Shape;1258;p27"/>
          <p:cNvSpPr txBox="1">
            <a:spLocks noGrp="1"/>
          </p:cNvSpPr>
          <p:nvPr>
            <p:ph type="title"/>
          </p:nvPr>
        </p:nvSpPr>
        <p:spPr>
          <a:xfrm>
            <a:off x="1389932" y="2308261"/>
            <a:ext cx="2808000" cy="561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59" name="Google Shape;1259;p27"/>
          <p:cNvSpPr txBox="1">
            <a:spLocks noGrp="1"/>
          </p:cNvSpPr>
          <p:nvPr>
            <p:ph type="body" idx="1"/>
          </p:nvPr>
        </p:nvSpPr>
        <p:spPr>
          <a:xfrm>
            <a:off x="1397725" y="2945368"/>
            <a:ext cx="2808000" cy="5610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6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60" name="Google Shape;1260;p27"/>
          <p:cNvSpPr txBox="1">
            <a:spLocks noGrp="1"/>
          </p:cNvSpPr>
          <p:nvPr>
            <p:ph type="title" idx="2" hasCustomPrompt="1"/>
          </p:nvPr>
        </p:nvSpPr>
        <p:spPr>
          <a:xfrm>
            <a:off x="3148450" y="1588561"/>
            <a:ext cx="1057200" cy="71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61" name="Google Shape;1261;p27"/>
          <p:cNvSpPr/>
          <p:nvPr/>
        </p:nvSpPr>
        <p:spPr>
          <a:xfrm flipH="1">
            <a:off x="316387" y="3647974"/>
            <a:ext cx="2203890" cy="1127622"/>
          </a:xfrm>
          <a:custGeom>
            <a:avLst/>
            <a:gdLst/>
            <a:ahLst/>
            <a:cxnLst/>
            <a:rect l="l" t="t" r="r" b="b"/>
            <a:pathLst>
              <a:path w="22206" h="11362" extrusionOk="0">
                <a:moveTo>
                  <a:pt x="5263" y="0"/>
                </a:moveTo>
                <a:cubicBezTo>
                  <a:pt x="5148" y="0"/>
                  <a:pt x="4953" y="871"/>
                  <a:pt x="4798" y="2091"/>
                </a:cubicBezTo>
                <a:cubicBezTo>
                  <a:pt x="4554" y="882"/>
                  <a:pt x="4296" y="478"/>
                  <a:pt x="4081" y="478"/>
                </a:cubicBezTo>
                <a:cubicBezTo>
                  <a:pt x="3998" y="478"/>
                  <a:pt x="3920" y="539"/>
                  <a:pt x="3853" y="638"/>
                </a:cubicBezTo>
                <a:cubicBezTo>
                  <a:pt x="3755" y="383"/>
                  <a:pt x="3656" y="241"/>
                  <a:pt x="3572" y="228"/>
                </a:cubicBezTo>
                <a:cubicBezTo>
                  <a:pt x="3416" y="228"/>
                  <a:pt x="3134" y="1539"/>
                  <a:pt x="2935" y="3179"/>
                </a:cubicBezTo>
                <a:cubicBezTo>
                  <a:pt x="2850" y="3146"/>
                  <a:pt x="2756" y="3130"/>
                  <a:pt x="2656" y="3130"/>
                </a:cubicBezTo>
                <a:cubicBezTo>
                  <a:pt x="2623" y="3130"/>
                  <a:pt x="2589" y="3132"/>
                  <a:pt x="2555" y="3135"/>
                </a:cubicBezTo>
                <a:cubicBezTo>
                  <a:pt x="0" y="3264"/>
                  <a:pt x="607" y="9475"/>
                  <a:pt x="1396" y="9729"/>
                </a:cubicBezTo>
                <a:cubicBezTo>
                  <a:pt x="1457" y="9749"/>
                  <a:pt x="1518" y="9759"/>
                  <a:pt x="1579" y="9759"/>
                </a:cubicBezTo>
                <a:cubicBezTo>
                  <a:pt x="2031" y="9759"/>
                  <a:pt x="2490" y="9228"/>
                  <a:pt x="2863" y="8458"/>
                </a:cubicBezTo>
                <a:cubicBezTo>
                  <a:pt x="3006" y="9163"/>
                  <a:pt x="3246" y="9631"/>
                  <a:pt x="3643" y="9631"/>
                </a:cubicBezTo>
                <a:cubicBezTo>
                  <a:pt x="3652" y="9631"/>
                  <a:pt x="3661" y="9632"/>
                  <a:pt x="3669" y="9632"/>
                </a:cubicBezTo>
                <a:cubicBezTo>
                  <a:pt x="3880" y="9632"/>
                  <a:pt x="4042" y="9477"/>
                  <a:pt x="4178" y="9207"/>
                </a:cubicBezTo>
                <a:cubicBezTo>
                  <a:pt x="4388" y="9475"/>
                  <a:pt x="4558" y="9617"/>
                  <a:pt x="4642" y="9631"/>
                </a:cubicBezTo>
                <a:cubicBezTo>
                  <a:pt x="4695" y="9643"/>
                  <a:pt x="4747" y="9649"/>
                  <a:pt x="4796" y="9649"/>
                </a:cubicBezTo>
                <a:cubicBezTo>
                  <a:pt x="4982" y="9649"/>
                  <a:pt x="5140" y="9565"/>
                  <a:pt x="5252" y="9417"/>
                </a:cubicBezTo>
                <a:cubicBezTo>
                  <a:pt x="5320" y="9461"/>
                  <a:pt x="5405" y="9488"/>
                  <a:pt x="5506" y="9488"/>
                </a:cubicBezTo>
                <a:cubicBezTo>
                  <a:pt x="5618" y="9488"/>
                  <a:pt x="5716" y="9461"/>
                  <a:pt x="5801" y="9377"/>
                </a:cubicBezTo>
                <a:cubicBezTo>
                  <a:pt x="5886" y="9573"/>
                  <a:pt x="5984" y="9702"/>
                  <a:pt x="6082" y="9715"/>
                </a:cubicBezTo>
                <a:cubicBezTo>
                  <a:pt x="6125" y="9722"/>
                  <a:pt x="6165" y="9726"/>
                  <a:pt x="6204" y="9726"/>
                </a:cubicBezTo>
                <a:cubicBezTo>
                  <a:pt x="6397" y="9726"/>
                  <a:pt x="6544" y="9643"/>
                  <a:pt x="6648" y="9502"/>
                </a:cubicBezTo>
                <a:cubicBezTo>
                  <a:pt x="6747" y="9702"/>
                  <a:pt x="6845" y="9787"/>
                  <a:pt x="6902" y="9800"/>
                </a:cubicBezTo>
                <a:cubicBezTo>
                  <a:pt x="6938" y="9809"/>
                  <a:pt x="6972" y="9813"/>
                  <a:pt x="7006" y="9813"/>
                </a:cubicBezTo>
                <a:cubicBezTo>
                  <a:pt x="7200" y="9813"/>
                  <a:pt x="7361" y="9674"/>
                  <a:pt x="7482" y="9434"/>
                </a:cubicBezTo>
                <a:cubicBezTo>
                  <a:pt x="7594" y="9617"/>
                  <a:pt x="7709" y="9702"/>
                  <a:pt x="7777" y="9715"/>
                </a:cubicBezTo>
                <a:cubicBezTo>
                  <a:pt x="7812" y="9722"/>
                  <a:pt x="7847" y="9726"/>
                  <a:pt x="7880" y="9726"/>
                </a:cubicBezTo>
                <a:cubicBezTo>
                  <a:pt x="8045" y="9726"/>
                  <a:pt x="8181" y="9643"/>
                  <a:pt x="8285" y="9502"/>
                </a:cubicBezTo>
                <a:cubicBezTo>
                  <a:pt x="8400" y="9688"/>
                  <a:pt x="8498" y="9773"/>
                  <a:pt x="8570" y="9787"/>
                </a:cubicBezTo>
                <a:cubicBezTo>
                  <a:pt x="8608" y="9796"/>
                  <a:pt x="8644" y="9800"/>
                  <a:pt x="8680" y="9800"/>
                </a:cubicBezTo>
                <a:cubicBezTo>
                  <a:pt x="8922" y="9800"/>
                  <a:pt x="9112" y="9597"/>
                  <a:pt x="9247" y="9278"/>
                </a:cubicBezTo>
                <a:cubicBezTo>
                  <a:pt x="9386" y="9546"/>
                  <a:pt x="9586" y="9729"/>
                  <a:pt x="9881" y="9729"/>
                </a:cubicBezTo>
                <a:cubicBezTo>
                  <a:pt x="10122" y="9729"/>
                  <a:pt x="10305" y="9617"/>
                  <a:pt x="10460" y="9417"/>
                </a:cubicBezTo>
                <a:cubicBezTo>
                  <a:pt x="10589" y="10322"/>
                  <a:pt x="10799" y="10959"/>
                  <a:pt x="10996" y="11027"/>
                </a:cubicBezTo>
                <a:cubicBezTo>
                  <a:pt x="11026" y="11036"/>
                  <a:pt x="11057" y="11041"/>
                  <a:pt x="11087" y="11041"/>
                </a:cubicBezTo>
                <a:cubicBezTo>
                  <a:pt x="11379" y="11041"/>
                  <a:pt x="11658" y="10606"/>
                  <a:pt x="11901" y="9942"/>
                </a:cubicBezTo>
                <a:cubicBezTo>
                  <a:pt x="11999" y="10549"/>
                  <a:pt x="12226" y="10929"/>
                  <a:pt x="12636" y="11000"/>
                </a:cubicBezTo>
                <a:cubicBezTo>
                  <a:pt x="12685" y="11009"/>
                  <a:pt x="12733" y="11013"/>
                  <a:pt x="12781" y="11013"/>
                </a:cubicBezTo>
                <a:cubicBezTo>
                  <a:pt x="13169" y="11013"/>
                  <a:pt x="13500" y="10713"/>
                  <a:pt x="13751" y="10224"/>
                </a:cubicBezTo>
                <a:cubicBezTo>
                  <a:pt x="13808" y="10380"/>
                  <a:pt x="13876" y="10478"/>
                  <a:pt x="13978" y="10491"/>
                </a:cubicBezTo>
                <a:cubicBezTo>
                  <a:pt x="14037" y="10504"/>
                  <a:pt x="14096" y="10509"/>
                  <a:pt x="14154" y="10509"/>
                </a:cubicBezTo>
                <a:cubicBezTo>
                  <a:pt x="14370" y="10509"/>
                  <a:pt x="14572" y="10429"/>
                  <a:pt x="14740" y="10295"/>
                </a:cubicBezTo>
                <a:cubicBezTo>
                  <a:pt x="14900" y="10468"/>
                  <a:pt x="15136" y="10577"/>
                  <a:pt x="15448" y="10577"/>
                </a:cubicBezTo>
                <a:cubicBezTo>
                  <a:pt x="15466" y="10577"/>
                  <a:pt x="15484" y="10577"/>
                  <a:pt x="15503" y="10576"/>
                </a:cubicBezTo>
                <a:cubicBezTo>
                  <a:pt x="15896" y="10576"/>
                  <a:pt x="16221" y="10491"/>
                  <a:pt x="16475" y="10322"/>
                </a:cubicBezTo>
                <a:cubicBezTo>
                  <a:pt x="16604" y="10590"/>
                  <a:pt x="16773" y="10746"/>
                  <a:pt x="16997" y="10790"/>
                </a:cubicBezTo>
                <a:cubicBezTo>
                  <a:pt x="17083" y="10804"/>
                  <a:pt x="17166" y="10811"/>
                  <a:pt x="17246" y="10811"/>
                </a:cubicBezTo>
                <a:cubicBezTo>
                  <a:pt x="17637" y="10811"/>
                  <a:pt x="17955" y="10642"/>
                  <a:pt x="18213" y="10336"/>
                </a:cubicBezTo>
                <a:cubicBezTo>
                  <a:pt x="18240" y="10901"/>
                  <a:pt x="18352" y="11281"/>
                  <a:pt x="18535" y="11339"/>
                </a:cubicBezTo>
                <a:cubicBezTo>
                  <a:pt x="18593" y="11354"/>
                  <a:pt x="18651" y="11362"/>
                  <a:pt x="18709" y="11362"/>
                </a:cubicBezTo>
                <a:cubicBezTo>
                  <a:pt x="20390" y="11362"/>
                  <a:pt x="22205" y="5043"/>
                  <a:pt x="20541" y="4646"/>
                </a:cubicBezTo>
                <a:cubicBezTo>
                  <a:pt x="20467" y="4630"/>
                  <a:pt x="20394" y="4622"/>
                  <a:pt x="20323" y="4622"/>
                </a:cubicBezTo>
                <a:cubicBezTo>
                  <a:pt x="19855" y="4622"/>
                  <a:pt x="19463" y="4970"/>
                  <a:pt x="19145" y="5520"/>
                </a:cubicBezTo>
                <a:cubicBezTo>
                  <a:pt x="19145" y="4575"/>
                  <a:pt x="19088" y="3657"/>
                  <a:pt x="19016" y="2966"/>
                </a:cubicBezTo>
                <a:cubicBezTo>
                  <a:pt x="18914" y="1788"/>
                  <a:pt x="18543" y="1245"/>
                  <a:pt x="18127" y="1245"/>
                </a:cubicBezTo>
                <a:cubicBezTo>
                  <a:pt x="17620" y="1245"/>
                  <a:pt x="17047" y="2052"/>
                  <a:pt x="16814" y="3504"/>
                </a:cubicBezTo>
                <a:cubicBezTo>
                  <a:pt x="16756" y="3826"/>
                  <a:pt x="16702" y="4182"/>
                  <a:pt x="16644" y="4534"/>
                </a:cubicBezTo>
                <a:cubicBezTo>
                  <a:pt x="16502" y="4080"/>
                  <a:pt x="16377" y="3772"/>
                  <a:pt x="16319" y="3657"/>
                </a:cubicBezTo>
                <a:cubicBezTo>
                  <a:pt x="16180" y="3799"/>
                  <a:pt x="15967" y="4138"/>
                  <a:pt x="15757" y="4562"/>
                </a:cubicBezTo>
                <a:cubicBezTo>
                  <a:pt x="15628" y="3955"/>
                  <a:pt x="15418" y="3545"/>
                  <a:pt x="15133" y="3545"/>
                </a:cubicBezTo>
                <a:cubicBezTo>
                  <a:pt x="14994" y="3545"/>
                  <a:pt x="14852" y="3643"/>
                  <a:pt x="14723" y="3786"/>
                </a:cubicBezTo>
                <a:cubicBezTo>
                  <a:pt x="14754" y="1766"/>
                  <a:pt x="14598" y="99"/>
                  <a:pt x="14415" y="85"/>
                </a:cubicBezTo>
                <a:cubicBezTo>
                  <a:pt x="14413" y="85"/>
                  <a:pt x="14412" y="85"/>
                  <a:pt x="14410" y="85"/>
                </a:cubicBezTo>
                <a:cubicBezTo>
                  <a:pt x="14084" y="85"/>
                  <a:pt x="13423" y="1591"/>
                  <a:pt x="12859" y="3487"/>
                </a:cubicBezTo>
                <a:cubicBezTo>
                  <a:pt x="12859" y="2710"/>
                  <a:pt x="12770" y="2199"/>
                  <a:pt x="12604" y="2199"/>
                </a:cubicBezTo>
                <a:cubicBezTo>
                  <a:pt x="12595" y="2199"/>
                  <a:pt x="12587" y="2201"/>
                  <a:pt x="12578" y="2203"/>
                </a:cubicBezTo>
                <a:cubicBezTo>
                  <a:pt x="11535" y="2488"/>
                  <a:pt x="10928" y="3518"/>
                  <a:pt x="10616" y="4775"/>
                </a:cubicBezTo>
                <a:cubicBezTo>
                  <a:pt x="10447" y="4080"/>
                  <a:pt x="10233" y="3603"/>
                  <a:pt x="10023" y="3589"/>
                </a:cubicBezTo>
                <a:cubicBezTo>
                  <a:pt x="9939" y="3589"/>
                  <a:pt x="9783" y="3911"/>
                  <a:pt x="9627" y="4406"/>
                </a:cubicBezTo>
                <a:cubicBezTo>
                  <a:pt x="9613" y="3813"/>
                  <a:pt x="9586" y="3277"/>
                  <a:pt x="9573" y="2867"/>
                </a:cubicBezTo>
                <a:cubicBezTo>
                  <a:pt x="9551" y="1846"/>
                  <a:pt x="9513" y="1513"/>
                  <a:pt x="9449" y="1513"/>
                </a:cubicBezTo>
                <a:cubicBezTo>
                  <a:pt x="9384" y="1513"/>
                  <a:pt x="9292" y="1868"/>
                  <a:pt x="9163" y="2190"/>
                </a:cubicBezTo>
                <a:cubicBezTo>
                  <a:pt x="8936" y="2725"/>
                  <a:pt x="8753" y="3220"/>
                  <a:pt x="8597" y="3687"/>
                </a:cubicBezTo>
                <a:cubicBezTo>
                  <a:pt x="8572" y="3275"/>
                  <a:pt x="8541" y="3128"/>
                  <a:pt x="8497" y="3128"/>
                </a:cubicBezTo>
                <a:cubicBezTo>
                  <a:pt x="8436" y="3128"/>
                  <a:pt x="8352" y="3404"/>
                  <a:pt x="8231" y="3657"/>
                </a:cubicBezTo>
                <a:cubicBezTo>
                  <a:pt x="8116" y="3911"/>
                  <a:pt x="8017" y="4152"/>
                  <a:pt x="7919" y="4392"/>
                </a:cubicBezTo>
                <a:cubicBezTo>
                  <a:pt x="7905" y="3813"/>
                  <a:pt x="7892" y="3277"/>
                  <a:pt x="7892" y="2867"/>
                </a:cubicBezTo>
                <a:cubicBezTo>
                  <a:pt x="7877" y="1856"/>
                  <a:pt x="7842" y="1525"/>
                  <a:pt x="7783" y="1525"/>
                </a:cubicBezTo>
                <a:cubicBezTo>
                  <a:pt x="7721" y="1525"/>
                  <a:pt x="7631" y="1881"/>
                  <a:pt x="7509" y="2203"/>
                </a:cubicBezTo>
                <a:cubicBezTo>
                  <a:pt x="7228" y="2925"/>
                  <a:pt x="7014" y="3572"/>
                  <a:pt x="6845" y="4182"/>
                </a:cubicBezTo>
                <a:cubicBezTo>
                  <a:pt x="6875" y="3714"/>
                  <a:pt x="7014" y="2586"/>
                  <a:pt x="6337" y="2444"/>
                </a:cubicBezTo>
                <a:cubicBezTo>
                  <a:pt x="6312" y="2437"/>
                  <a:pt x="6288" y="2434"/>
                  <a:pt x="6264" y="2434"/>
                </a:cubicBezTo>
                <a:cubicBezTo>
                  <a:pt x="6190" y="2434"/>
                  <a:pt x="6119" y="2465"/>
                  <a:pt x="6055" y="2528"/>
                </a:cubicBezTo>
                <a:cubicBezTo>
                  <a:pt x="5828" y="1102"/>
                  <a:pt x="5520" y="14"/>
                  <a:pt x="5266" y="1"/>
                </a:cubicBezTo>
                <a:cubicBezTo>
                  <a:pt x="5265" y="0"/>
                  <a:pt x="5264" y="0"/>
                  <a:pt x="5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7"/>
          <p:cNvSpPr/>
          <p:nvPr/>
        </p:nvSpPr>
        <p:spPr>
          <a:xfrm flipH="1">
            <a:off x="-268364" y="4428831"/>
            <a:ext cx="8778479" cy="832812"/>
          </a:xfrm>
          <a:custGeom>
            <a:avLst/>
            <a:gdLst/>
            <a:ahLst/>
            <a:cxnLst/>
            <a:rect l="l" t="t" r="r" b="b"/>
            <a:pathLst>
              <a:path w="63282" h="4786" extrusionOk="0">
                <a:moveTo>
                  <a:pt x="63281" y="1"/>
                </a:moveTo>
                <a:lnTo>
                  <a:pt x="18187" y="665"/>
                </a:lnTo>
                <a:lnTo>
                  <a:pt x="1" y="2217"/>
                </a:lnTo>
                <a:lnTo>
                  <a:pt x="12467" y="4785"/>
                </a:lnTo>
                <a:lnTo>
                  <a:pt x="63237" y="3162"/>
                </a:lnTo>
                <a:lnTo>
                  <a:pt x="63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flipH="1">
            <a:off x="-303925" y="4395349"/>
            <a:ext cx="9595032" cy="1127622"/>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7"/>
          <p:cNvSpPr/>
          <p:nvPr/>
        </p:nvSpPr>
        <p:spPr>
          <a:xfrm flipH="1">
            <a:off x="467556" y="4556825"/>
            <a:ext cx="8845252" cy="519301"/>
          </a:xfrm>
          <a:custGeom>
            <a:avLst/>
            <a:gdLst/>
            <a:ahLst/>
            <a:cxnLst/>
            <a:rect l="l" t="t" r="r" b="b"/>
            <a:pathLst>
              <a:path w="27533" h="1384" extrusionOk="0">
                <a:moveTo>
                  <a:pt x="255" y="1"/>
                </a:moveTo>
                <a:lnTo>
                  <a:pt x="1" y="1383"/>
                </a:lnTo>
                <a:lnTo>
                  <a:pt x="27533" y="892"/>
                </a:lnTo>
                <a:lnTo>
                  <a:pt x="2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flipH="1">
            <a:off x="5572127" y="508645"/>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7"/>
          <p:cNvSpPr/>
          <p:nvPr/>
        </p:nvSpPr>
        <p:spPr>
          <a:xfrm>
            <a:off x="316063" y="784035"/>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7"/>
          <p:cNvSpPr/>
          <p:nvPr/>
        </p:nvSpPr>
        <p:spPr>
          <a:xfrm>
            <a:off x="7788333" y="2612078"/>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912075" y="2370600"/>
            <a:ext cx="3608100" cy="623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9" name="Google Shape;69;p3"/>
          <p:cNvSpPr txBox="1">
            <a:spLocks noGrp="1"/>
          </p:cNvSpPr>
          <p:nvPr>
            <p:ph type="body" idx="1"/>
          </p:nvPr>
        </p:nvSpPr>
        <p:spPr>
          <a:xfrm>
            <a:off x="912075" y="2993950"/>
            <a:ext cx="3925200" cy="561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0" name="Google Shape;70;p3"/>
          <p:cNvSpPr txBox="1">
            <a:spLocks noGrp="1"/>
          </p:cNvSpPr>
          <p:nvPr>
            <p:ph type="title" idx="2" hasCustomPrompt="1"/>
          </p:nvPr>
        </p:nvSpPr>
        <p:spPr>
          <a:xfrm>
            <a:off x="912075" y="1643075"/>
            <a:ext cx="9417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1" name="Google Shape;71;p3"/>
          <p:cNvSpPr/>
          <p:nvPr/>
        </p:nvSpPr>
        <p:spPr>
          <a:xfrm>
            <a:off x="-514348" y="3464527"/>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001842" y="2691023"/>
            <a:ext cx="1276347" cy="418499"/>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14342" y="3615822"/>
            <a:ext cx="1020904" cy="784371"/>
          </a:xfrm>
          <a:custGeom>
            <a:avLst/>
            <a:gdLst/>
            <a:ahLst/>
            <a:cxnLst/>
            <a:rect l="l" t="t" r="r" b="b"/>
            <a:pathLst>
              <a:path w="9448" h="7259" extrusionOk="0">
                <a:moveTo>
                  <a:pt x="4294" y="1"/>
                </a:moveTo>
                <a:lnTo>
                  <a:pt x="4294" y="1"/>
                </a:lnTo>
                <a:cubicBezTo>
                  <a:pt x="4294" y="1"/>
                  <a:pt x="3023" y="1204"/>
                  <a:pt x="3291" y="3122"/>
                </a:cubicBezTo>
                <a:cubicBezTo>
                  <a:pt x="3179" y="2657"/>
                  <a:pt x="2840" y="1712"/>
                  <a:pt x="1797" y="750"/>
                </a:cubicBezTo>
                <a:lnTo>
                  <a:pt x="1797" y="750"/>
                </a:lnTo>
                <a:cubicBezTo>
                  <a:pt x="1797" y="750"/>
                  <a:pt x="2671" y="2671"/>
                  <a:pt x="2684" y="4196"/>
                </a:cubicBezTo>
                <a:cubicBezTo>
                  <a:pt x="2684" y="4196"/>
                  <a:pt x="1726" y="3081"/>
                  <a:pt x="1471" y="1881"/>
                </a:cubicBezTo>
                <a:lnTo>
                  <a:pt x="1471" y="1881"/>
                </a:lnTo>
                <a:cubicBezTo>
                  <a:pt x="1471" y="1882"/>
                  <a:pt x="1499" y="3166"/>
                  <a:pt x="1881" y="4392"/>
                </a:cubicBezTo>
                <a:cubicBezTo>
                  <a:pt x="1387" y="3277"/>
                  <a:pt x="594" y="1610"/>
                  <a:pt x="1" y="1048"/>
                </a:cubicBezTo>
                <a:lnTo>
                  <a:pt x="1" y="1061"/>
                </a:lnTo>
                <a:cubicBezTo>
                  <a:pt x="72" y="1231"/>
                  <a:pt x="1471" y="4406"/>
                  <a:pt x="1088" y="5792"/>
                </a:cubicBezTo>
                <a:cubicBezTo>
                  <a:pt x="1088" y="5792"/>
                  <a:pt x="340" y="4677"/>
                  <a:pt x="1" y="3643"/>
                </a:cubicBezTo>
                <a:lnTo>
                  <a:pt x="1" y="7188"/>
                </a:lnTo>
                <a:lnTo>
                  <a:pt x="18" y="7259"/>
                </a:lnTo>
                <a:lnTo>
                  <a:pt x="9448" y="7259"/>
                </a:lnTo>
                <a:cubicBezTo>
                  <a:pt x="8926" y="6554"/>
                  <a:pt x="6608" y="3206"/>
                  <a:pt x="6808" y="411"/>
                </a:cubicBezTo>
                <a:lnTo>
                  <a:pt x="6808" y="411"/>
                </a:lnTo>
                <a:cubicBezTo>
                  <a:pt x="6808" y="411"/>
                  <a:pt x="6046" y="2840"/>
                  <a:pt x="7272" y="5168"/>
                </a:cubicBezTo>
                <a:cubicBezTo>
                  <a:pt x="7272" y="5168"/>
                  <a:pt x="5707" y="3955"/>
                  <a:pt x="5805" y="2234"/>
                </a:cubicBezTo>
                <a:lnTo>
                  <a:pt x="5805" y="2234"/>
                </a:lnTo>
                <a:cubicBezTo>
                  <a:pt x="5805" y="2234"/>
                  <a:pt x="5270" y="4619"/>
                  <a:pt x="6680" y="6015"/>
                </a:cubicBezTo>
                <a:cubicBezTo>
                  <a:pt x="6680" y="6015"/>
                  <a:pt x="3999" y="3884"/>
                  <a:pt x="4592" y="1810"/>
                </a:cubicBezTo>
                <a:lnTo>
                  <a:pt x="4592" y="1810"/>
                </a:lnTo>
                <a:cubicBezTo>
                  <a:pt x="4592" y="1811"/>
                  <a:pt x="3715" y="3745"/>
                  <a:pt x="4958" y="5677"/>
                </a:cubicBezTo>
                <a:cubicBezTo>
                  <a:pt x="4958" y="5677"/>
                  <a:pt x="2542" y="2756"/>
                  <a:pt x="4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991651" y="3849436"/>
            <a:ext cx="952073" cy="550756"/>
          </a:xfrm>
          <a:custGeom>
            <a:avLst/>
            <a:gdLst/>
            <a:ahLst/>
            <a:cxnLst/>
            <a:rect l="l" t="t" r="r" b="b"/>
            <a:pathLst>
              <a:path w="8811" h="5097" extrusionOk="0">
                <a:moveTo>
                  <a:pt x="4013" y="1"/>
                </a:moveTo>
                <a:cubicBezTo>
                  <a:pt x="4012" y="1"/>
                  <a:pt x="2827" y="834"/>
                  <a:pt x="3081" y="2190"/>
                </a:cubicBezTo>
                <a:cubicBezTo>
                  <a:pt x="2979" y="1864"/>
                  <a:pt x="2657" y="1187"/>
                  <a:pt x="1681" y="522"/>
                </a:cubicBezTo>
                <a:lnTo>
                  <a:pt x="1681" y="522"/>
                </a:lnTo>
                <a:cubicBezTo>
                  <a:pt x="1681" y="523"/>
                  <a:pt x="2488" y="1878"/>
                  <a:pt x="2515" y="2938"/>
                </a:cubicBezTo>
                <a:cubicBezTo>
                  <a:pt x="2515" y="2938"/>
                  <a:pt x="1624" y="2159"/>
                  <a:pt x="1370" y="1312"/>
                </a:cubicBezTo>
                <a:lnTo>
                  <a:pt x="1370" y="1312"/>
                </a:lnTo>
                <a:cubicBezTo>
                  <a:pt x="1370" y="1312"/>
                  <a:pt x="1414" y="2217"/>
                  <a:pt x="1766" y="3077"/>
                </a:cubicBezTo>
                <a:cubicBezTo>
                  <a:pt x="1302" y="2288"/>
                  <a:pt x="567" y="1129"/>
                  <a:pt x="1" y="736"/>
                </a:cubicBezTo>
                <a:lnTo>
                  <a:pt x="1" y="736"/>
                </a:lnTo>
                <a:cubicBezTo>
                  <a:pt x="85" y="861"/>
                  <a:pt x="1387" y="3091"/>
                  <a:pt x="1017" y="4067"/>
                </a:cubicBezTo>
                <a:cubicBezTo>
                  <a:pt x="1017" y="4067"/>
                  <a:pt x="326" y="3277"/>
                  <a:pt x="1" y="2556"/>
                </a:cubicBezTo>
                <a:lnTo>
                  <a:pt x="1" y="5039"/>
                </a:lnTo>
                <a:lnTo>
                  <a:pt x="31" y="5097"/>
                </a:lnTo>
                <a:lnTo>
                  <a:pt x="8811" y="5097"/>
                </a:lnTo>
                <a:cubicBezTo>
                  <a:pt x="8333" y="4602"/>
                  <a:pt x="6171" y="2261"/>
                  <a:pt x="6354" y="282"/>
                </a:cubicBezTo>
                <a:lnTo>
                  <a:pt x="6354" y="282"/>
                </a:lnTo>
                <a:cubicBezTo>
                  <a:pt x="6354" y="282"/>
                  <a:pt x="5636" y="1990"/>
                  <a:pt x="6778" y="3630"/>
                </a:cubicBezTo>
                <a:cubicBezTo>
                  <a:pt x="6778" y="3630"/>
                  <a:pt x="5324" y="2769"/>
                  <a:pt x="5422" y="1553"/>
                </a:cubicBezTo>
                <a:lnTo>
                  <a:pt x="5422" y="1553"/>
                </a:lnTo>
                <a:cubicBezTo>
                  <a:pt x="5422" y="1553"/>
                  <a:pt x="4928" y="3233"/>
                  <a:pt x="6242" y="4223"/>
                </a:cubicBezTo>
                <a:cubicBezTo>
                  <a:pt x="6242" y="4223"/>
                  <a:pt x="3728" y="2725"/>
                  <a:pt x="4294" y="1271"/>
                </a:cubicBezTo>
                <a:lnTo>
                  <a:pt x="4294" y="1271"/>
                </a:lnTo>
                <a:cubicBezTo>
                  <a:pt x="4294" y="1272"/>
                  <a:pt x="3460" y="2627"/>
                  <a:pt x="4633" y="3982"/>
                </a:cubicBezTo>
                <a:cubicBezTo>
                  <a:pt x="4633" y="3982"/>
                  <a:pt x="2373" y="1935"/>
                  <a:pt x="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027540" y="2673075"/>
            <a:ext cx="591525" cy="1090821"/>
          </a:xfrm>
          <a:custGeom>
            <a:avLst/>
            <a:gdLst/>
            <a:ahLst/>
            <a:cxnLst/>
            <a:rect l="l" t="t" r="r" b="b"/>
            <a:pathLst>
              <a:path w="3349" h="6176" extrusionOk="0">
                <a:moveTo>
                  <a:pt x="1315" y="0"/>
                </a:moveTo>
                <a:lnTo>
                  <a:pt x="1315" y="0"/>
                </a:lnTo>
                <a:cubicBezTo>
                  <a:pt x="191" y="2512"/>
                  <a:pt x="0" y="6176"/>
                  <a:pt x="1133" y="6176"/>
                </a:cubicBezTo>
                <a:cubicBezTo>
                  <a:pt x="1165" y="6176"/>
                  <a:pt x="1197" y="6173"/>
                  <a:pt x="1231" y="6167"/>
                </a:cubicBezTo>
                <a:cubicBezTo>
                  <a:pt x="3348" y="5801"/>
                  <a:pt x="1316" y="0"/>
                  <a:pt x="131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246208" y="2834513"/>
            <a:ext cx="485372" cy="891237"/>
          </a:xfrm>
          <a:custGeom>
            <a:avLst/>
            <a:gdLst/>
            <a:ahLst/>
            <a:cxnLst/>
            <a:rect l="l" t="t" r="r" b="b"/>
            <a:pathLst>
              <a:path w="2748" h="5046" extrusionOk="0">
                <a:moveTo>
                  <a:pt x="1250" y="1"/>
                </a:moveTo>
                <a:lnTo>
                  <a:pt x="1250" y="1"/>
                </a:lnTo>
                <a:cubicBezTo>
                  <a:pt x="249" y="2003"/>
                  <a:pt x="0" y="5045"/>
                  <a:pt x="963" y="5045"/>
                </a:cubicBezTo>
                <a:cubicBezTo>
                  <a:pt x="978" y="5045"/>
                  <a:pt x="993" y="5045"/>
                  <a:pt x="1009" y="5043"/>
                </a:cubicBezTo>
                <a:cubicBezTo>
                  <a:pt x="2747" y="4874"/>
                  <a:pt x="1250" y="1"/>
                  <a:pt x="125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8435909" y="2677844"/>
            <a:ext cx="604419" cy="1025117"/>
          </a:xfrm>
          <a:custGeom>
            <a:avLst/>
            <a:gdLst/>
            <a:ahLst/>
            <a:cxnLst/>
            <a:rect l="l" t="t" r="r" b="b"/>
            <a:pathLst>
              <a:path w="3422" h="5804" extrusionOk="0">
                <a:moveTo>
                  <a:pt x="1518" y="0"/>
                </a:moveTo>
                <a:cubicBezTo>
                  <a:pt x="278" y="2296"/>
                  <a:pt x="1" y="5803"/>
                  <a:pt x="1211" y="5803"/>
                </a:cubicBezTo>
                <a:cubicBezTo>
                  <a:pt x="1228" y="5803"/>
                  <a:pt x="1246" y="5803"/>
                  <a:pt x="1264" y="5801"/>
                </a:cubicBezTo>
                <a:cubicBezTo>
                  <a:pt x="3422" y="5618"/>
                  <a:pt x="1518" y="0"/>
                  <a:pt x="151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677892" y="2817203"/>
            <a:ext cx="477424" cy="878697"/>
          </a:xfrm>
          <a:custGeom>
            <a:avLst/>
            <a:gdLst/>
            <a:ahLst/>
            <a:cxnLst/>
            <a:rect l="l" t="t" r="r" b="b"/>
            <a:pathLst>
              <a:path w="2703" h="4975" extrusionOk="0">
                <a:moveTo>
                  <a:pt x="1222" y="1"/>
                </a:moveTo>
                <a:lnTo>
                  <a:pt x="1222" y="1"/>
                </a:lnTo>
                <a:cubicBezTo>
                  <a:pt x="237" y="1984"/>
                  <a:pt x="0" y="4975"/>
                  <a:pt x="942" y="4975"/>
                </a:cubicBezTo>
                <a:cubicBezTo>
                  <a:pt x="959" y="4975"/>
                  <a:pt x="977" y="4974"/>
                  <a:pt x="995" y="4972"/>
                </a:cubicBezTo>
                <a:cubicBezTo>
                  <a:pt x="2703" y="4789"/>
                  <a:pt x="1222" y="1"/>
                  <a:pt x="122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854169" y="2957269"/>
            <a:ext cx="393349" cy="715498"/>
          </a:xfrm>
          <a:custGeom>
            <a:avLst/>
            <a:gdLst/>
            <a:ahLst/>
            <a:cxnLst/>
            <a:rect l="l" t="t" r="r" b="b"/>
            <a:pathLst>
              <a:path w="2227" h="4051" extrusionOk="0">
                <a:moveTo>
                  <a:pt x="1139" y="1"/>
                </a:moveTo>
                <a:cubicBezTo>
                  <a:pt x="270" y="1584"/>
                  <a:pt x="0" y="4050"/>
                  <a:pt x="802" y="4050"/>
                </a:cubicBezTo>
                <a:cubicBezTo>
                  <a:pt x="807" y="4050"/>
                  <a:pt x="812" y="4050"/>
                  <a:pt x="817" y="4050"/>
                </a:cubicBezTo>
                <a:cubicBezTo>
                  <a:pt x="2226" y="4009"/>
                  <a:pt x="1139" y="1"/>
                  <a:pt x="113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005718" y="2844757"/>
            <a:ext cx="491378" cy="823061"/>
          </a:xfrm>
          <a:custGeom>
            <a:avLst/>
            <a:gdLst/>
            <a:ahLst/>
            <a:cxnLst/>
            <a:rect l="l" t="t" r="r" b="b"/>
            <a:pathLst>
              <a:path w="2782" h="4660" extrusionOk="0">
                <a:moveTo>
                  <a:pt x="1382" y="1"/>
                </a:moveTo>
                <a:cubicBezTo>
                  <a:pt x="314" y="1819"/>
                  <a:pt x="1" y="4660"/>
                  <a:pt x="1022" y="4660"/>
                </a:cubicBezTo>
                <a:cubicBezTo>
                  <a:pt x="1025" y="4660"/>
                  <a:pt x="1027" y="4660"/>
                  <a:pt x="1030" y="4660"/>
                </a:cubicBezTo>
                <a:cubicBezTo>
                  <a:pt x="2781" y="4633"/>
                  <a:pt x="1382" y="1"/>
                  <a:pt x="138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142270" y="2867542"/>
            <a:ext cx="591525" cy="1090644"/>
          </a:xfrm>
          <a:custGeom>
            <a:avLst/>
            <a:gdLst/>
            <a:ahLst/>
            <a:cxnLst/>
            <a:rect l="l" t="t" r="r" b="b"/>
            <a:pathLst>
              <a:path w="3349" h="6175" extrusionOk="0">
                <a:moveTo>
                  <a:pt x="1485" y="0"/>
                </a:moveTo>
                <a:lnTo>
                  <a:pt x="1485" y="0"/>
                </a:lnTo>
                <a:cubicBezTo>
                  <a:pt x="288" y="2495"/>
                  <a:pt x="1" y="6174"/>
                  <a:pt x="1145" y="6174"/>
                </a:cubicBezTo>
                <a:cubicBezTo>
                  <a:pt x="1173" y="6174"/>
                  <a:pt x="1202" y="6172"/>
                  <a:pt x="1231" y="6167"/>
                </a:cubicBezTo>
                <a:cubicBezTo>
                  <a:pt x="3349" y="5859"/>
                  <a:pt x="1485" y="1"/>
                  <a:pt x="148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63234" y="3034455"/>
            <a:ext cx="485549" cy="890354"/>
          </a:xfrm>
          <a:custGeom>
            <a:avLst/>
            <a:gdLst/>
            <a:ahLst/>
            <a:cxnLst/>
            <a:rect l="l" t="t" r="r" b="b"/>
            <a:pathLst>
              <a:path w="2749" h="5041" extrusionOk="0">
                <a:moveTo>
                  <a:pt x="1363" y="1"/>
                </a:moveTo>
                <a:lnTo>
                  <a:pt x="1363" y="1"/>
                </a:lnTo>
                <a:cubicBezTo>
                  <a:pt x="317" y="1981"/>
                  <a:pt x="1" y="5041"/>
                  <a:pt x="976" y="5041"/>
                </a:cubicBezTo>
                <a:cubicBezTo>
                  <a:pt x="987" y="5041"/>
                  <a:pt x="999" y="5040"/>
                  <a:pt x="1010" y="5039"/>
                </a:cubicBezTo>
                <a:cubicBezTo>
                  <a:pt x="2748" y="4914"/>
                  <a:pt x="1363" y="1"/>
                  <a:pt x="136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550639" y="2884851"/>
            <a:ext cx="606892" cy="1022644"/>
          </a:xfrm>
          <a:custGeom>
            <a:avLst/>
            <a:gdLst/>
            <a:ahLst/>
            <a:cxnLst/>
            <a:rect l="l" t="t" r="r" b="b"/>
            <a:pathLst>
              <a:path w="3436" h="5790" extrusionOk="0">
                <a:moveTo>
                  <a:pt x="1687" y="1"/>
                </a:moveTo>
                <a:cubicBezTo>
                  <a:pt x="372" y="2279"/>
                  <a:pt x="1" y="5789"/>
                  <a:pt x="1227" y="5789"/>
                </a:cubicBezTo>
                <a:cubicBezTo>
                  <a:pt x="1239" y="5789"/>
                  <a:pt x="1251" y="5789"/>
                  <a:pt x="1264" y="5788"/>
                </a:cubicBezTo>
                <a:cubicBezTo>
                  <a:pt x="3436" y="5676"/>
                  <a:pt x="1688" y="1"/>
                  <a:pt x="168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594010" y="3226625"/>
            <a:ext cx="590996" cy="1090644"/>
          </a:xfrm>
          <a:custGeom>
            <a:avLst/>
            <a:gdLst/>
            <a:ahLst/>
            <a:cxnLst/>
            <a:rect l="l" t="t" r="r" b="b"/>
            <a:pathLst>
              <a:path w="3346" h="6175" extrusionOk="0">
                <a:moveTo>
                  <a:pt x="1482" y="0"/>
                </a:moveTo>
                <a:lnTo>
                  <a:pt x="1482" y="0"/>
                </a:lnTo>
                <a:cubicBezTo>
                  <a:pt x="284" y="2495"/>
                  <a:pt x="1" y="6174"/>
                  <a:pt x="1142" y="6174"/>
                </a:cubicBezTo>
                <a:cubicBezTo>
                  <a:pt x="1170" y="6174"/>
                  <a:pt x="1198" y="6172"/>
                  <a:pt x="1228" y="6168"/>
                </a:cubicBezTo>
                <a:cubicBezTo>
                  <a:pt x="3346" y="5859"/>
                  <a:pt x="1482" y="1"/>
                  <a:pt x="148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6814974" y="3393538"/>
            <a:ext cx="485019" cy="890354"/>
          </a:xfrm>
          <a:custGeom>
            <a:avLst/>
            <a:gdLst/>
            <a:ahLst/>
            <a:cxnLst/>
            <a:rect l="l" t="t" r="r" b="b"/>
            <a:pathLst>
              <a:path w="2746" h="5041" extrusionOk="0">
                <a:moveTo>
                  <a:pt x="1363" y="1"/>
                </a:moveTo>
                <a:lnTo>
                  <a:pt x="1363" y="1"/>
                </a:lnTo>
                <a:cubicBezTo>
                  <a:pt x="314" y="1981"/>
                  <a:pt x="1" y="5041"/>
                  <a:pt x="976" y="5041"/>
                </a:cubicBezTo>
                <a:cubicBezTo>
                  <a:pt x="988" y="5041"/>
                  <a:pt x="999" y="5040"/>
                  <a:pt x="1010" y="5040"/>
                </a:cubicBezTo>
                <a:cubicBezTo>
                  <a:pt x="2745" y="4914"/>
                  <a:pt x="1363" y="1"/>
                  <a:pt x="136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001849" y="3243935"/>
            <a:ext cx="607599" cy="1022644"/>
          </a:xfrm>
          <a:custGeom>
            <a:avLst/>
            <a:gdLst/>
            <a:ahLst/>
            <a:cxnLst/>
            <a:rect l="l" t="t" r="r" b="b"/>
            <a:pathLst>
              <a:path w="3440" h="5790" extrusionOk="0">
                <a:moveTo>
                  <a:pt x="1687" y="1"/>
                </a:moveTo>
                <a:cubicBezTo>
                  <a:pt x="372" y="2279"/>
                  <a:pt x="0" y="5789"/>
                  <a:pt x="1227" y="5789"/>
                </a:cubicBezTo>
                <a:cubicBezTo>
                  <a:pt x="1239" y="5789"/>
                  <a:pt x="1251" y="5789"/>
                  <a:pt x="1264" y="5788"/>
                </a:cubicBezTo>
                <a:cubicBezTo>
                  <a:pt x="3439" y="5676"/>
                  <a:pt x="1687" y="1"/>
                  <a:pt x="168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794918" y="3029156"/>
            <a:ext cx="477601" cy="878344"/>
          </a:xfrm>
          <a:custGeom>
            <a:avLst/>
            <a:gdLst/>
            <a:ahLst/>
            <a:cxnLst/>
            <a:rect l="l" t="t" r="r" b="b"/>
            <a:pathLst>
              <a:path w="2704" h="4973" extrusionOk="0">
                <a:moveTo>
                  <a:pt x="1348" y="0"/>
                </a:moveTo>
                <a:lnTo>
                  <a:pt x="1348" y="0"/>
                </a:lnTo>
                <a:cubicBezTo>
                  <a:pt x="305" y="1966"/>
                  <a:pt x="1" y="4973"/>
                  <a:pt x="956" y="4973"/>
                </a:cubicBezTo>
                <a:cubicBezTo>
                  <a:pt x="969" y="4973"/>
                  <a:pt x="982" y="4972"/>
                  <a:pt x="996" y="4971"/>
                </a:cubicBezTo>
                <a:cubicBezTo>
                  <a:pt x="2704" y="4815"/>
                  <a:pt x="1348" y="1"/>
                  <a:pt x="134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971019" y="3173990"/>
            <a:ext cx="393703" cy="713555"/>
          </a:xfrm>
          <a:custGeom>
            <a:avLst/>
            <a:gdLst/>
            <a:ahLst/>
            <a:cxnLst/>
            <a:rect l="l" t="t" r="r" b="b"/>
            <a:pathLst>
              <a:path w="2229" h="4040" extrusionOk="0">
                <a:moveTo>
                  <a:pt x="1242" y="0"/>
                </a:moveTo>
                <a:lnTo>
                  <a:pt x="1242" y="0"/>
                </a:lnTo>
                <a:cubicBezTo>
                  <a:pt x="340" y="1565"/>
                  <a:pt x="1" y="4039"/>
                  <a:pt x="826" y="4039"/>
                </a:cubicBezTo>
                <a:cubicBezTo>
                  <a:pt x="828" y="4039"/>
                  <a:pt x="830" y="4039"/>
                  <a:pt x="832" y="4039"/>
                </a:cubicBezTo>
                <a:cubicBezTo>
                  <a:pt x="2228" y="4026"/>
                  <a:pt x="1242" y="1"/>
                  <a:pt x="124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8125040" y="3064481"/>
            <a:ext cx="488552" cy="823061"/>
          </a:xfrm>
          <a:custGeom>
            <a:avLst/>
            <a:gdLst/>
            <a:ahLst/>
            <a:cxnLst/>
            <a:rect l="l" t="t" r="r" b="b"/>
            <a:pathLst>
              <a:path w="2766" h="4660" extrusionOk="0">
                <a:moveTo>
                  <a:pt x="1499" y="0"/>
                </a:moveTo>
                <a:lnTo>
                  <a:pt x="1499" y="0"/>
                </a:lnTo>
                <a:cubicBezTo>
                  <a:pt x="384" y="1793"/>
                  <a:pt x="1" y="4646"/>
                  <a:pt x="1018" y="4659"/>
                </a:cubicBezTo>
                <a:cubicBezTo>
                  <a:pt x="1020" y="4659"/>
                  <a:pt x="1023" y="4659"/>
                  <a:pt x="1025" y="4659"/>
                </a:cubicBezTo>
                <a:cubicBezTo>
                  <a:pt x="2766" y="4659"/>
                  <a:pt x="1499" y="0"/>
                  <a:pt x="149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237228" y="3451118"/>
            <a:ext cx="4289575" cy="1246778"/>
          </a:xfrm>
          <a:custGeom>
            <a:avLst/>
            <a:gdLst/>
            <a:ahLst/>
            <a:cxnLst/>
            <a:rect l="l" t="t" r="r" b="b"/>
            <a:pathLst>
              <a:path w="24286" h="7059" extrusionOk="0">
                <a:moveTo>
                  <a:pt x="24286" y="0"/>
                </a:moveTo>
                <a:lnTo>
                  <a:pt x="24286" y="0"/>
                </a:lnTo>
                <a:cubicBezTo>
                  <a:pt x="11579" y="170"/>
                  <a:pt x="0" y="7058"/>
                  <a:pt x="0" y="7058"/>
                </a:cubicBezTo>
                <a:lnTo>
                  <a:pt x="24004" y="6154"/>
                </a:lnTo>
                <a:lnTo>
                  <a:pt x="24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71453" y="4184298"/>
            <a:ext cx="9748072" cy="875164"/>
          </a:xfrm>
          <a:custGeom>
            <a:avLst/>
            <a:gdLst/>
            <a:ahLst/>
            <a:cxnLst/>
            <a:rect l="l" t="t" r="r" b="b"/>
            <a:pathLst>
              <a:path w="55190" h="4955" extrusionOk="0">
                <a:moveTo>
                  <a:pt x="54921" y="0"/>
                </a:moveTo>
                <a:lnTo>
                  <a:pt x="0" y="888"/>
                </a:lnTo>
                <a:lnTo>
                  <a:pt x="112" y="4954"/>
                </a:lnTo>
                <a:lnTo>
                  <a:pt x="55189" y="3755"/>
                </a:lnTo>
                <a:lnTo>
                  <a:pt x="54921"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73926" y="4567933"/>
            <a:ext cx="9700736" cy="720620"/>
          </a:xfrm>
          <a:custGeom>
            <a:avLst/>
            <a:gdLst/>
            <a:ahLst/>
            <a:cxnLst/>
            <a:rect l="l" t="t" r="r" b="b"/>
            <a:pathLst>
              <a:path w="54922" h="4080" extrusionOk="0">
                <a:moveTo>
                  <a:pt x="1" y="0"/>
                </a:moveTo>
                <a:lnTo>
                  <a:pt x="1" y="4080"/>
                </a:lnTo>
                <a:lnTo>
                  <a:pt x="54922" y="3233"/>
                </a:lnTo>
                <a:lnTo>
                  <a:pt x="54922" y="607"/>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6140424" y="4777413"/>
            <a:ext cx="2091976" cy="65350"/>
          </a:xfrm>
          <a:custGeom>
            <a:avLst/>
            <a:gdLst/>
            <a:ahLst/>
            <a:cxnLst/>
            <a:rect l="l" t="t" r="r" b="b"/>
            <a:pathLst>
              <a:path w="11844" h="370" extrusionOk="0">
                <a:moveTo>
                  <a:pt x="5931" y="0"/>
                </a:moveTo>
                <a:cubicBezTo>
                  <a:pt x="2654" y="0"/>
                  <a:pt x="1" y="85"/>
                  <a:pt x="1" y="183"/>
                </a:cubicBezTo>
                <a:cubicBezTo>
                  <a:pt x="1" y="298"/>
                  <a:pt x="2654" y="369"/>
                  <a:pt x="5931" y="369"/>
                </a:cubicBezTo>
                <a:cubicBezTo>
                  <a:pt x="9190" y="369"/>
                  <a:pt x="11844" y="298"/>
                  <a:pt x="11844" y="183"/>
                </a:cubicBezTo>
                <a:cubicBezTo>
                  <a:pt x="11844" y="85"/>
                  <a:pt x="9190" y="0"/>
                  <a:pt x="593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711549" y="4648122"/>
            <a:ext cx="2104517" cy="49808"/>
          </a:xfrm>
          <a:custGeom>
            <a:avLst/>
            <a:gdLst/>
            <a:ahLst/>
            <a:cxnLst/>
            <a:rect l="l" t="t" r="r" b="b"/>
            <a:pathLst>
              <a:path w="11915" h="282" extrusionOk="0">
                <a:moveTo>
                  <a:pt x="5958" y="0"/>
                </a:moveTo>
                <a:cubicBezTo>
                  <a:pt x="2667" y="0"/>
                  <a:pt x="1" y="54"/>
                  <a:pt x="1" y="139"/>
                </a:cubicBezTo>
                <a:cubicBezTo>
                  <a:pt x="1" y="210"/>
                  <a:pt x="2667" y="281"/>
                  <a:pt x="5958" y="281"/>
                </a:cubicBezTo>
                <a:cubicBezTo>
                  <a:pt x="9261" y="281"/>
                  <a:pt x="11915" y="210"/>
                  <a:pt x="11915" y="139"/>
                </a:cubicBezTo>
                <a:cubicBezTo>
                  <a:pt x="11915" y="54"/>
                  <a:pt x="9261" y="0"/>
                  <a:pt x="595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79225" y="4558218"/>
            <a:ext cx="2105047" cy="49984"/>
          </a:xfrm>
          <a:custGeom>
            <a:avLst/>
            <a:gdLst/>
            <a:ahLst/>
            <a:cxnLst/>
            <a:rect l="l" t="t" r="r" b="b"/>
            <a:pathLst>
              <a:path w="11918" h="283" extrusionOk="0">
                <a:moveTo>
                  <a:pt x="5961" y="1"/>
                </a:moveTo>
                <a:cubicBezTo>
                  <a:pt x="2671" y="1"/>
                  <a:pt x="0" y="55"/>
                  <a:pt x="0" y="140"/>
                </a:cubicBezTo>
                <a:cubicBezTo>
                  <a:pt x="0" y="211"/>
                  <a:pt x="2671" y="282"/>
                  <a:pt x="5961" y="282"/>
                </a:cubicBezTo>
                <a:cubicBezTo>
                  <a:pt x="9265" y="282"/>
                  <a:pt x="11918" y="211"/>
                  <a:pt x="11918" y="140"/>
                </a:cubicBezTo>
                <a:cubicBezTo>
                  <a:pt x="11918" y="55"/>
                  <a:pt x="9265" y="1"/>
                  <a:pt x="596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451937" y="4830048"/>
            <a:ext cx="5077334" cy="64820"/>
          </a:xfrm>
          <a:custGeom>
            <a:avLst/>
            <a:gdLst/>
            <a:ahLst/>
            <a:cxnLst/>
            <a:rect l="l" t="t" r="r" b="b"/>
            <a:pathLst>
              <a:path w="28746" h="367" extrusionOk="0">
                <a:moveTo>
                  <a:pt x="14375" y="0"/>
                </a:moveTo>
                <a:cubicBezTo>
                  <a:pt x="6439" y="0"/>
                  <a:pt x="0" y="85"/>
                  <a:pt x="0" y="183"/>
                </a:cubicBezTo>
                <a:cubicBezTo>
                  <a:pt x="0" y="282"/>
                  <a:pt x="6439" y="366"/>
                  <a:pt x="14375" y="366"/>
                </a:cubicBezTo>
                <a:cubicBezTo>
                  <a:pt x="22321" y="366"/>
                  <a:pt x="28745" y="282"/>
                  <a:pt x="28745" y="183"/>
                </a:cubicBezTo>
                <a:cubicBezTo>
                  <a:pt x="28745" y="85"/>
                  <a:pt x="22321" y="0"/>
                  <a:pt x="1437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28627" y="4830048"/>
            <a:ext cx="1705868" cy="64820"/>
          </a:xfrm>
          <a:custGeom>
            <a:avLst/>
            <a:gdLst/>
            <a:ahLst/>
            <a:cxnLst/>
            <a:rect l="l" t="t" r="r" b="b"/>
            <a:pathLst>
              <a:path w="9658" h="367" extrusionOk="0">
                <a:moveTo>
                  <a:pt x="4829" y="0"/>
                </a:moveTo>
                <a:cubicBezTo>
                  <a:pt x="2173" y="0"/>
                  <a:pt x="1" y="85"/>
                  <a:pt x="1" y="183"/>
                </a:cubicBezTo>
                <a:cubicBezTo>
                  <a:pt x="1" y="282"/>
                  <a:pt x="2173" y="366"/>
                  <a:pt x="4829" y="366"/>
                </a:cubicBezTo>
                <a:cubicBezTo>
                  <a:pt x="7496" y="366"/>
                  <a:pt x="9658" y="282"/>
                  <a:pt x="9658" y="183"/>
                </a:cubicBezTo>
                <a:cubicBezTo>
                  <a:pt x="9658" y="85"/>
                  <a:pt x="7496" y="0"/>
                  <a:pt x="482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274697" y="4830048"/>
            <a:ext cx="1705868" cy="64820"/>
          </a:xfrm>
          <a:custGeom>
            <a:avLst/>
            <a:gdLst/>
            <a:ahLst/>
            <a:cxnLst/>
            <a:rect l="l" t="t" r="r" b="b"/>
            <a:pathLst>
              <a:path w="9658" h="367" extrusionOk="0">
                <a:moveTo>
                  <a:pt x="4829" y="0"/>
                </a:moveTo>
                <a:cubicBezTo>
                  <a:pt x="2176" y="0"/>
                  <a:pt x="0" y="85"/>
                  <a:pt x="0" y="183"/>
                </a:cubicBezTo>
                <a:cubicBezTo>
                  <a:pt x="0" y="282"/>
                  <a:pt x="2176" y="366"/>
                  <a:pt x="4829" y="366"/>
                </a:cubicBezTo>
                <a:cubicBezTo>
                  <a:pt x="7499" y="366"/>
                  <a:pt x="9658" y="282"/>
                  <a:pt x="9658" y="183"/>
                </a:cubicBezTo>
                <a:cubicBezTo>
                  <a:pt x="9658" y="85"/>
                  <a:pt x="7499" y="0"/>
                  <a:pt x="482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777683" y="462323"/>
            <a:ext cx="2990663" cy="944276"/>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71450" y="805217"/>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6">
  <p:cSld name="CUSTOM_5_2_1_1_1">
    <p:spTree>
      <p:nvGrpSpPr>
        <p:cNvPr id="1" name="Shape 1268"/>
        <p:cNvGrpSpPr/>
        <p:nvPr/>
      </p:nvGrpSpPr>
      <p:grpSpPr>
        <a:xfrm>
          <a:off x="0" y="0"/>
          <a:ext cx="0" cy="0"/>
          <a:chOff x="0" y="0"/>
          <a:chExt cx="0" cy="0"/>
        </a:xfrm>
      </p:grpSpPr>
      <p:sp>
        <p:nvSpPr>
          <p:cNvPr id="1269" name="Google Shape;1269;p28"/>
          <p:cNvSpPr txBox="1">
            <a:spLocks noGrp="1"/>
          </p:cNvSpPr>
          <p:nvPr>
            <p:ph type="title"/>
          </p:nvPr>
        </p:nvSpPr>
        <p:spPr>
          <a:xfrm>
            <a:off x="3392625" y="1777250"/>
            <a:ext cx="2358900" cy="1176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6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70" name="Google Shape;1270;p28"/>
          <p:cNvSpPr txBox="1">
            <a:spLocks noGrp="1"/>
          </p:cNvSpPr>
          <p:nvPr>
            <p:ph type="body" idx="1"/>
          </p:nvPr>
        </p:nvSpPr>
        <p:spPr>
          <a:xfrm>
            <a:off x="3392625" y="2953900"/>
            <a:ext cx="2358900" cy="599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6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71" name="Google Shape;1271;p28"/>
          <p:cNvSpPr txBox="1">
            <a:spLocks noGrp="1"/>
          </p:cNvSpPr>
          <p:nvPr>
            <p:ph type="title" idx="2" hasCustomPrompt="1"/>
          </p:nvPr>
        </p:nvSpPr>
        <p:spPr>
          <a:xfrm>
            <a:off x="3992700" y="1073175"/>
            <a:ext cx="1158600" cy="719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1272" name="Google Shape;1272;p28"/>
          <p:cNvGrpSpPr/>
          <p:nvPr/>
        </p:nvGrpSpPr>
        <p:grpSpPr>
          <a:xfrm>
            <a:off x="-115100" y="3296345"/>
            <a:ext cx="1656402" cy="1319891"/>
            <a:chOff x="3245546" y="409861"/>
            <a:chExt cx="1149800" cy="916209"/>
          </a:xfrm>
        </p:grpSpPr>
        <p:sp>
          <p:nvSpPr>
            <p:cNvPr id="1273" name="Google Shape;1273;p28"/>
            <p:cNvSpPr/>
            <p:nvPr/>
          </p:nvSpPr>
          <p:spPr>
            <a:xfrm>
              <a:off x="3813150" y="504332"/>
              <a:ext cx="150282" cy="705767"/>
            </a:xfrm>
            <a:custGeom>
              <a:avLst/>
              <a:gdLst/>
              <a:ahLst/>
              <a:cxnLst/>
              <a:rect l="l" t="t" r="r" b="b"/>
              <a:pathLst>
                <a:path w="1936" h="9092" extrusionOk="0">
                  <a:moveTo>
                    <a:pt x="1034" y="0"/>
                  </a:moveTo>
                  <a:cubicBezTo>
                    <a:pt x="482" y="1271"/>
                    <a:pt x="45" y="3585"/>
                    <a:pt x="18" y="5873"/>
                  </a:cubicBezTo>
                  <a:cubicBezTo>
                    <a:pt x="1" y="8133"/>
                    <a:pt x="411" y="9078"/>
                    <a:pt x="933" y="9092"/>
                  </a:cubicBezTo>
                  <a:cubicBezTo>
                    <a:pt x="936" y="9092"/>
                    <a:pt x="940" y="9092"/>
                    <a:pt x="944" y="9092"/>
                  </a:cubicBezTo>
                  <a:cubicBezTo>
                    <a:pt x="1447" y="9092"/>
                    <a:pt x="1865" y="8171"/>
                    <a:pt x="1909" y="5957"/>
                  </a:cubicBezTo>
                  <a:cubicBezTo>
                    <a:pt x="1936" y="3684"/>
                    <a:pt x="1373" y="1681"/>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a:off x="3761917" y="524048"/>
              <a:ext cx="101844" cy="479102"/>
            </a:xfrm>
            <a:custGeom>
              <a:avLst/>
              <a:gdLst/>
              <a:ahLst/>
              <a:cxnLst/>
              <a:rect l="l" t="t" r="r" b="b"/>
              <a:pathLst>
                <a:path w="1312" h="6172" extrusionOk="0">
                  <a:moveTo>
                    <a:pt x="678" y="1"/>
                  </a:moveTo>
                  <a:cubicBezTo>
                    <a:pt x="308" y="848"/>
                    <a:pt x="14" y="2400"/>
                    <a:pt x="14" y="3969"/>
                  </a:cubicBezTo>
                  <a:cubicBezTo>
                    <a:pt x="0" y="5507"/>
                    <a:pt x="281" y="6154"/>
                    <a:pt x="634" y="6171"/>
                  </a:cubicBezTo>
                  <a:cubicBezTo>
                    <a:pt x="637" y="6171"/>
                    <a:pt x="641" y="6171"/>
                    <a:pt x="645" y="6171"/>
                  </a:cubicBezTo>
                  <a:cubicBezTo>
                    <a:pt x="992" y="6171"/>
                    <a:pt x="1271" y="5532"/>
                    <a:pt x="1284" y="4023"/>
                  </a:cubicBezTo>
                  <a:cubicBezTo>
                    <a:pt x="1311" y="2471"/>
                    <a:pt x="915" y="1115"/>
                    <a:pt x="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a:off x="3862599" y="567752"/>
              <a:ext cx="189793" cy="758319"/>
            </a:xfrm>
            <a:custGeom>
              <a:avLst/>
              <a:gdLst/>
              <a:ahLst/>
              <a:cxnLst/>
              <a:rect l="l" t="t" r="r" b="b"/>
              <a:pathLst>
                <a:path w="2445" h="9769" extrusionOk="0">
                  <a:moveTo>
                    <a:pt x="1793" y="0"/>
                  </a:moveTo>
                  <a:cubicBezTo>
                    <a:pt x="1089" y="1257"/>
                    <a:pt x="424" y="3660"/>
                    <a:pt x="211" y="6130"/>
                  </a:cubicBezTo>
                  <a:cubicBezTo>
                    <a:pt x="1" y="8543"/>
                    <a:pt x="353" y="9644"/>
                    <a:pt x="906" y="9759"/>
                  </a:cubicBezTo>
                  <a:cubicBezTo>
                    <a:pt x="935" y="9765"/>
                    <a:pt x="965" y="9768"/>
                    <a:pt x="995" y="9768"/>
                  </a:cubicBezTo>
                  <a:cubicBezTo>
                    <a:pt x="1512" y="9768"/>
                    <a:pt x="2002" y="8836"/>
                    <a:pt x="2217" y="6581"/>
                  </a:cubicBezTo>
                  <a:cubicBezTo>
                    <a:pt x="2444" y="4137"/>
                    <a:pt x="2007" y="1881"/>
                    <a:pt x="1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8"/>
            <p:cNvSpPr/>
            <p:nvPr/>
          </p:nvSpPr>
          <p:spPr>
            <a:xfrm>
              <a:off x="3362839" y="541437"/>
              <a:ext cx="182108" cy="532197"/>
            </a:xfrm>
            <a:custGeom>
              <a:avLst/>
              <a:gdLst/>
              <a:ahLst/>
              <a:cxnLst/>
              <a:rect l="l" t="t" r="r" b="b"/>
              <a:pathLst>
                <a:path w="2346" h="6856" extrusionOk="0">
                  <a:moveTo>
                    <a:pt x="1498" y="0"/>
                  </a:moveTo>
                  <a:cubicBezTo>
                    <a:pt x="834" y="864"/>
                    <a:pt x="241" y="2542"/>
                    <a:pt x="113" y="4266"/>
                  </a:cubicBezTo>
                  <a:cubicBezTo>
                    <a:pt x="1" y="5988"/>
                    <a:pt x="424" y="6764"/>
                    <a:pt x="990" y="6848"/>
                  </a:cubicBezTo>
                  <a:cubicBezTo>
                    <a:pt x="1024" y="6853"/>
                    <a:pt x="1057" y="6856"/>
                    <a:pt x="1090" y="6856"/>
                  </a:cubicBezTo>
                  <a:cubicBezTo>
                    <a:pt x="1624" y="6856"/>
                    <a:pt x="2083" y="6201"/>
                    <a:pt x="2217" y="4605"/>
                  </a:cubicBezTo>
                  <a:cubicBezTo>
                    <a:pt x="2346" y="2897"/>
                    <a:pt x="1793" y="1301"/>
                    <a:pt x="1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a:off x="3245546" y="556962"/>
              <a:ext cx="174501" cy="559521"/>
            </a:xfrm>
            <a:custGeom>
              <a:avLst/>
              <a:gdLst/>
              <a:ahLst/>
              <a:cxnLst/>
              <a:rect l="l" t="t" r="r" b="b"/>
              <a:pathLst>
                <a:path w="2248" h="7208" extrusionOk="0">
                  <a:moveTo>
                    <a:pt x="1498" y="0"/>
                  </a:moveTo>
                  <a:cubicBezTo>
                    <a:pt x="848" y="918"/>
                    <a:pt x="268" y="2667"/>
                    <a:pt x="143" y="4490"/>
                  </a:cubicBezTo>
                  <a:cubicBezTo>
                    <a:pt x="0" y="6282"/>
                    <a:pt x="383" y="7102"/>
                    <a:pt x="919" y="7201"/>
                  </a:cubicBezTo>
                  <a:cubicBezTo>
                    <a:pt x="949" y="7205"/>
                    <a:pt x="978" y="7208"/>
                    <a:pt x="1008" y="7208"/>
                  </a:cubicBezTo>
                  <a:cubicBezTo>
                    <a:pt x="1508" y="7208"/>
                    <a:pt x="1958" y="6522"/>
                    <a:pt x="2105" y="4842"/>
                  </a:cubicBezTo>
                  <a:cubicBezTo>
                    <a:pt x="2247" y="3036"/>
                    <a:pt x="1752" y="1369"/>
                    <a:pt x="1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3497521" y="409861"/>
              <a:ext cx="175510" cy="562005"/>
            </a:xfrm>
            <a:custGeom>
              <a:avLst/>
              <a:gdLst/>
              <a:ahLst/>
              <a:cxnLst/>
              <a:rect l="l" t="t" r="r" b="b"/>
              <a:pathLst>
                <a:path w="2261" h="7240" extrusionOk="0">
                  <a:moveTo>
                    <a:pt x="1556" y="1"/>
                  </a:moveTo>
                  <a:cubicBezTo>
                    <a:pt x="919" y="919"/>
                    <a:pt x="326" y="2685"/>
                    <a:pt x="157" y="4508"/>
                  </a:cubicBezTo>
                  <a:cubicBezTo>
                    <a:pt x="1" y="6314"/>
                    <a:pt x="370" y="7134"/>
                    <a:pt x="905" y="7232"/>
                  </a:cubicBezTo>
                  <a:cubicBezTo>
                    <a:pt x="935" y="7237"/>
                    <a:pt x="964" y="7239"/>
                    <a:pt x="992" y="7239"/>
                  </a:cubicBezTo>
                  <a:cubicBezTo>
                    <a:pt x="1481" y="7239"/>
                    <a:pt x="1931" y="6553"/>
                    <a:pt x="2091" y="4874"/>
                  </a:cubicBezTo>
                  <a:cubicBezTo>
                    <a:pt x="2261" y="3068"/>
                    <a:pt x="1797" y="1387"/>
                    <a:pt x="1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3621413" y="455893"/>
              <a:ext cx="175510" cy="556416"/>
            </a:xfrm>
            <a:custGeom>
              <a:avLst/>
              <a:gdLst/>
              <a:ahLst/>
              <a:cxnLst/>
              <a:rect l="l" t="t" r="r" b="b"/>
              <a:pathLst>
                <a:path w="2261" h="7168" extrusionOk="0">
                  <a:moveTo>
                    <a:pt x="1583" y="1"/>
                  </a:moveTo>
                  <a:cubicBezTo>
                    <a:pt x="933" y="906"/>
                    <a:pt x="340" y="2658"/>
                    <a:pt x="170" y="4464"/>
                  </a:cubicBezTo>
                  <a:cubicBezTo>
                    <a:pt x="1" y="6243"/>
                    <a:pt x="353" y="7063"/>
                    <a:pt x="878" y="7161"/>
                  </a:cubicBezTo>
                  <a:cubicBezTo>
                    <a:pt x="907" y="7166"/>
                    <a:pt x="936" y="7168"/>
                    <a:pt x="965" y="7168"/>
                  </a:cubicBezTo>
                  <a:cubicBezTo>
                    <a:pt x="1454" y="7168"/>
                    <a:pt x="1905" y="6483"/>
                    <a:pt x="2078" y="4816"/>
                  </a:cubicBezTo>
                  <a:cubicBezTo>
                    <a:pt x="2261" y="3023"/>
                    <a:pt x="1810" y="1373"/>
                    <a:pt x="1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4102542" y="834163"/>
              <a:ext cx="202834" cy="424609"/>
            </a:xfrm>
            <a:custGeom>
              <a:avLst/>
              <a:gdLst/>
              <a:ahLst/>
              <a:cxnLst/>
              <a:rect l="l" t="t" r="r" b="b"/>
              <a:pathLst>
                <a:path w="2613" h="5470" extrusionOk="0">
                  <a:moveTo>
                    <a:pt x="1881" y="1"/>
                  </a:moveTo>
                  <a:cubicBezTo>
                    <a:pt x="1146" y="678"/>
                    <a:pt x="441" y="2007"/>
                    <a:pt x="227" y="3389"/>
                  </a:cubicBezTo>
                  <a:cubicBezTo>
                    <a:pt x="0" y="4758"/>
                    <a:pt x="397" y="5395"/>
                    <a:pt x="990" y="5463"/>
                  </a:cubicBezTo>
                  <a:cubicBezTo>
                    <a:pt x="1025" y="5467"/>
                    <a:pt x="1060" y="5469"/>
                    <a:pt x="1095" y="5469"/>
                  </a:cubicBezTo>
                  <a:cubicBezTo>
                    <a:pt x="1662" y="5469"/>
                    <a:pt x="2189" y="4919"/>
                    <a:pt x="2403" y="3630"/>
                  </a:cubicBezTo>
                  <a:cubicBezTo>
                    <a:pt x="2613" y="2261"/>
                    <a:pt x="2118" y="1004"/>
                    <a:pt x="1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4251662" y="945944"/>
              <a:ext cx="143684" cy="342171"/>
            </a:xfrm>
            <a:custGeom>
              <a:avLst/>
              <a:gdLst/>
              <a:ahLst/>
              <a:cxnLst/>
              <a:rect l="l" t="t" r="r" b="b"/>
              <a:pathLst>
                <a:path w="1851" h="4408" extrusionOk="0">
                  <a:moveTo>
                    <a:pt x="1244" y="1"/>
                  </a:moveTo>
                  <a:cubicBezTo>
                    <a:pt x="722" y="580"/>
                    <a:pt x="241" y="1668"/>
                    <a:pt x="129" y="2769"/>
                  </a:cubicBezTo>
                  <a:cubicBezTo>
                    <a:pt x="1" y="3884"/>
                    <a:pt x="299" y="4379"/>
                    <a:pt x="749" y="4406"/>
                  </a:cubicBezTo>
                  <a:cubicBezTo>
                    <a:pt x="762" y="4407"/>
                    <a:pt x="775" y="4407"/>
                    <a:pt x="787" y="4407"/>
                  </a:cubicBezTo>
                  <a:cubicBezTo>
                    <a:pt x="1210" y="4407"/>
                    <a:pt x="1600" y="3963"/>
                    <a:pt x="1722" y="2881"/>
                  </a:cubicBezTo>
                  <a:cubicBezTo>
                    <a:pt x="1851" y="1780"/>
                    <a:pt x="1454" y="790"/>
                    <a:pt x="1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3868188" y="860478"/>
              <a:ext cx="156803" cy="410947"/>
            </a:xfrm>
            <a:custGeom>
              <a:avLst/>
              <a:gdLst/>
              <a:ahLst/>
              <a:cxnLst/>
              <a:rect l="l" t="t" r="r" b="b"/>
              <a:pathLst>
                <a:path w="2020" h="5294" extrusionOk="0">
                  <a:moveTo>
                    <a:pt x="1186" y="0"/>
                  </a:moveTo>
                  <a:cubicBezTo>
                    <a:pt x="634" y="719"/>
                    <a:pt x="139" y="2047"/>
                    <a:pt x="71" y="3375"/>
                  </a:cubicBezTo>
                  <a:cubicBezTo>
                    <a:pt x="0" y="4717"/>
                    <a:pt x="393" y="5280"/>
                    <a:pt x="901" y="5293"/>
                  </a:cubicBezTo>
                  <a:cubicBezTo>
                    <a:pt x="1427" y="5293"/>
                    <a:pt x="1877" y="4744"/>
                    <a:pt x="1948" y="3416"/>
                  </a:cubicBezTo>
                  <a:cubicBezTo>
                    <a:pt x="2020" y="2074"/>
                    <a:pt x="1481" y="946"/>
                    <a:pt x="1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3822155" y="872588"/>
              <a:ext cx="105260" cy="275181"/>
            </a:xfrm>
            <a:custGeom>
              <a:avLst/>
              <a:gdLst/>
              <a:ahLst/>
              <a:cxnLst/>
              <a:rect l="l" t="t" r="r" b="b"/>
              <a:pathLst>
                <a:path w="1356" h="3545" extrusionOk="0">
                  <a:moveTo>
                    <a:pt x="803" y="0"/>
                  </a:moveTo>
                  <a:cubicBezTo>
                    <a:pt x="424" y="478"/>
                    <a:pt x="98" y="1369"/>
                    <a:pt x="54" y="2257"/>
                  </a:cubicBezTo>
                  <a:cubicBezTo>
                    <a:pt x="0" y="3148"/>
                    <a:pt x="268" y="3528"/>
                    <a:pt x="607" y="3545"/>
                  </a:cubicBezTo>
                  <a:cubicBezTo>
                    <a:pt x="959" y="3545"/>
                    <a:pt x="1257" y="3175"/>
                    <a:pt x="1298" y="2288"/>
                  </a:cubicBezTo>
                  <a:cubicBezTo>
                    <a:pt x="1356" y="1396"/>
                    <a:pt x="1003" y="620"/>
                    <a:pt x="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3978883" y="848369"/>
              <a:ext cx="196081" cy="445645"/>
            </a:xfrm>
            <a:custGeom>
              <a:avLst/>
              <a:gdLst/>
              <a:ahLst/>
              <a:cxnLst/>
              <a:rect l="l" t="t" r="r" b="b"/>
              <a:pathLst>
                <a:path w="2526" h="5741" extrusionOk="0">
                  <a:moveTo>
                    <a:pt x="1905" y="1"/>
                  </a:moveTo>
                  <a:cubicBezTo>
                    <a:pt x="1200" y="722"/>
                    <a:pt x="509" y="2118"/>
                    <a:pt x="255" y="3559"/>
                  </a:cubicBezTo>
                  <a:cubicBezTo>
                    <a:pt x="1" y="4999"/>
                    <a:pt x="340" y="5663"/>
                    <a:pt x="888" y="5734"/>
                  </a:cubicBezTo>
                  <a:cubicBezTo>
                    <a:pt x="920" y="5738"/>
                    <a:pt x="952" y="5740"/>
                    <a:pt x="984" y="5740"/>
                  </a:cubicBezTo>
                  <a:cubicBezTo>
                    <a:pt x="1515" y="5740"/>
                    <a:pt x="2018" y="5172"/>
                    <a:pt x="2257" y="3813"/>
                  </a:cubicBezTo>
                  <a:cubicBezTo>
                    <a:pt x="2525" y="2373"/>
                    <a:pt x="2102" y="1061"/>
                    <a:pt x="1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a:off x="3435187" y="887803"/>
              <a:ext cx="183117" cy="302893"/>
            </a:xfrm>
            <a:custGeom>
              <a:avLst/>
              <a:gdLst/>
              <a:ahLst/>
              <a:cxnLst/>
              <a:rect l="l" t="t" r="r" b="b"/>
              <a:pathLst>
                <a:path w="2359" h="3902" extrusionOk="0">
                  <a:moveTo>
                    <a:pt x="1668" y="1"/>
                  </a:moveTo>
                  <a:cubicBezTo>
                    <a:pt x="1004" y="482"/>
                    <a:pt x="380" y="1427"/>
                    <a:pt x="197" y="2417"/>
                  </a:cubicBezTo>
                  <a:cubicBezTo>
                    <a:pt x="1" y="3389"/>
                    <a:pt x="367" y="3840"/>
                    <a:pt x="905" y="3898"/>
                  </a:cubicBezTo>
                  <a:cubicBezTo>
                    <a:pt x="934" y="3900"/>
                    <a:pt x="963" y="3901"/>
                    <a:pt x="992" y="3901"/>
                  </a:cubicBezTo>
                  <a:cubicBezTo>
                    <a:pt x="1508" y="3901"/>
                    <a:pt x="1987" y="3521"/>
                    <a:pt x="2176" y="2586"/>
                  </a:cubicBezTo>
                  <a:cubicBezTo>
                    <a:pt x="2359" y="1610"/>
                    <a:pt x="1905" y="723"/>
                    <a:pt x="1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3322318" y="898903"/>
              <a:ext cx="176597" cy="316089"/>
            </a:xfrm>
            <a:custGeom>
              <a:avLst/>
              <a:gdLst/>
              <a:ahLst/>
              <a:cxnLst/>
              <a:rect l="l" t="t" r="r" b="b"/>
              <a:pathLst>
                <a:path w="2275" h="4072" extrusionOk="0">
                  <a:moveTo>
                    <a:pt x="1709" y="0"/>
                  </a:moveTo>
                  <a:cubicBezTo>
                    <a:pt x="1072" y="508"/>
                    <a:pt x="452" y="1495"/>
                    <a:pt x="225" y="2511"/>
                  </a:cubicBezTo>
                  <a:cubicBezTo>
                    <a:pt x="1" y="3545"/>
                    <a:pt x="326" y="4022"/>
                    <a:pt x="835" y="4066"/>
                  </a:cubicBezTo>
                  <a:cubicBezTo>
                    <a:pt x="865" y="4070"/>
                    <a:pt x="895" y="4071"/>
                    <a:pt x="926" y="4071"/>
                  </a:cubicBezTo>
                  <a:cubicBezTo>
                    <a:pt x="1401" y="4071"/>
                    <a:pt x="1848" y="3667"/>
                    <a:pt x="2061" y="2711"/>
                  </a:cubicBezTo>
                  <a:cubicBezTo>
                    <a:pt x="2275" y="1681"/>
                    <a:pt x="1892" y="749"/>
                    <a:pt x="1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3568782" y="813360"/>
              <a:ext cx="176597" cy="317253"/>
            </a:xfrm>
            <a:custGeom>
              <a:avLst/>
              <a:gdLst/>
              <a:ahLst/>
              <a:cxnLst/>
              <a:rect l="l" t="t" r="r" b="b"/>
              <a:pathLst>
                <a:path w="2275" h="4087" extrusionOk="0">
                  <a:moveTo>
                    <a:pt x="1695" y="1"/>
                  </a:moveTo>
                  <a:cubicBezTo>
                    <a:pt x="1062" y="509"/>
                    <a:pt x="438" y="1495"/>
                    <a:pt x="214" y="2529"/>
                  </a:cubicBezTo>
                  <a:cubicBezTo>
                    <a:pt x="1" y="3559"/>
                    <a:pt x="313" y="4023"/>
                    <a:pt x="821" y="4081"/>
                  </a:cubicBezTo>
                  <a:cubicBezTo>
                    <a:pt x="853" y="4084"/>
                    <a:pt x="885" y="4086"/>
                    <a:pt x="916" y="4086"/>
                  </a:cubicBezTo>
                  <a:cubicBezTo>
                    <a:pt x="1390" y="4086"/>
                    <a:pt x="1838" y="3677"/>
                    <a:pt x="2048" y="2712"/>
                  </a:cubicBezTo>
                  <a:cubicBezTo>
                    <a:pt x="2275" y="1682"/>
                    <a:pt x="1878" y="750"/>
                    <a:pt x="1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3686154" y="836259"/>
              <a:ext cx="176519" cy="317021"/>
            </a:xfrm>
            <a:custGeom>
              <a:avLst/>
              <a:gdLst/>
              <a:ahLst/>
              <a:cxnLst/>
              <a:rect l="l" t="t" r="r" b="b"/>
              <a:pathLst>
                <a:path w="2274" h="4084" extrusionOk="0">
                  <a:moveTo>
                    <a:pt x="1694" y="1"/>
                  </a:moveTo>
                  <a:cubicBezTo>
                    <a:pt x="1061" y="509"/>
                    <a:pt x="437" y="1498"/>
                    <a:pt x="227" y="2529"/>
                  </a:cubicBezTo>
                  <a:cubicBezTo>
                    <a:pt x="0" y="3559"/>
                    <a:pt x="312" y="4026"/>
                    <a:pt x="820" y="4081"/>
                  </a:cubicBezTo>
                  <a:cubicBezTo>
                    <a:pt x="846" y="4083"/>
                    <a:pt x="872" y="4084"/>
                    <a:pt x="898" y="4084"/>
                  </a:cubicBezTo>
                  <a:cubicBezTo>
                    <a:pt x="1380" y="4084"/>
                    <a:pt x="1848" y="3689"/>
                    <a:pt x="2047" y="2712"/>
                  </a:cubicBezTo>
                  <a:cubicBezTo>
                    <a:pt x="2274" y="1681"/>
                    <a:pt x="1877" y="750"/>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28"/>
          <p:cNvGrpSpPr/>
          <p:nvPr/>
        </p:nvGrpSpPr>
        <p:grpSpPr>
          <a:xfrm>
            <a:off x="5399052" y="3492175"/>
            <a:ext cx="632836" cy="599699"/>
            <a:chOff x="1954358" y="140793"/>
            <a:chExt cx="690116" cy="599699"/>
          </a:xfrm>
        </p:grpSpPr>
        <p:sp>
          <p:nvSpPr>
            <p:cNvPr id="1290" name="Google Shape;1290;p28"/>
            <p:cNvSpPr/>
            <p:nvPr/>
          </p:nvSpPr>
          <p:spPr>
            <a:xfrm>
              <a:off x="2453417" y="140793"/>
              <a:ext cx="123370" cy="481599"/>
            </a:xfrm>
            <a:custGeom>
              <a:avLst/>
              <a:gdLst/>
              <a:ahLst/>
              <a:cxnLst/>
              <a:rect l="l" t="t" r="r" b="b"/>
              <a:pathLst>
                <a:path w="1285" h="5016" extrusionOk="0">
                  <a:moveTo>
                    <a:pt x="424" y="1"/>
                  </a:moveTo>
                  <a:cubicBezTo>
                    <a:pt x="156" y="736"/>
                    <a:pt x="0" y="2061"/>
                    <a:pt x="98" y="3318"/>
                  </a:cubicBezTo>
                  <a:cubicBezTo>
                    <a:pt x="180" y="4523"/>
                    <a:pt x="454" y="5015"/>
                    <a:pt x="739" y="5015"/>
                  </a:cubicBezTo>
                  <a:cubicBezTo>
                    <a:pt x="751" y="5015"/>
                    <a:pt x="764" y="5014"/>
                    <a:pt x="776" y="5012"/>
                  </a:cubicBezTo>
                  <a:cubicBezTo>
                    <a:pt x="1071" y="4985"/>
                    <a:pt x="1284" y="4433"/>
                    <a:pt x="1200" y="3206"/>
                  </a:cubicBezTo>
                  <a:cubicBezTo>
                    <a:pt x="1115" y="1949"/>
                    <a:pt x="691" y="892"/>
                    <a:pt x="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2550963" y="249194"/>
              <a:ext cx="93511" cy="378961"/>
            </a:xfrm>
            <a:custGeom>
              <a:avLst/>
              <a:gdLst/>
              <a:ahLst/>
              <a:cxnLst/>
              <a:rect l="l" t="t" r="r" b="b"/>
              <a:pathLst>
                <a:path w="974" h="3947" extrusionOk="0">
                  <a:moveTo>
                    <a:pt x="255" y="0"/>
                  </a:moveTo>
                  <a:cubicBezTo>
                    <a:pt x="85" y="593"/>
                    <a:pt x="1" y="1640"/>
                    <a:pt x="99" y="2643"/>
                  </a:cubicBezTo>
                  <a:cubicBezTo>
                    <a:pt x="178" y="3553"/>
                    <a:pt x="382" y="3947"/>
                    <a:pt x="580" y="3947"/>
                  </a:cubicBezTo>
                  <a:cubicBezTo>
                    <a:pt x="594" y="3947"/>
                    <a:pt x="607" y="3945"/>
                    <a:pt x="621" y="3941"/>
                  </a:cubicBezTo>
                  <a:cubicBezTo>
                    <a:pt x="834" y="3897"/>
                    <a:pt x="973" y="3460"/>
                    <a:pt x="888" y="2487"/>
                  </a:cubicBezTo>
                  <a:cubicBezTo>
                    <a:pt x="804" y="1498"/>
                    <a:pt x="465" y="678"/>
                    <a:pt x="2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2297593" y="224806"/>
              <a:ext cx="124618" cy="461820"/>
            </a:xfrm>
            <a:custGeom>
              <a:avLst/>
              <a:gdLst/>
              <a:ahLst/>
              <a:cxnLst/>
              <a:rect l="l" t="t" r="r" b="b"/>
              <a:pathLst>
                <a:path w="1298" h="4810" extrusionOk="0">
                  <a:moveTo>
                    <a:pt x="197" y="0"/>
                  </a:moveTo>
                  <a:cubicBezTo>
                    <a:pt x="27" y="762"/>
                    <a:pt x="0" y="2050"/>
                    <a:pt x="169" y="3263"/>
                  </a:cubicBezTo>
                  <a:cubicBezTo>
                    <a:pt x="340" y="4365"/>
                    <a:pt x="594" y="4809"/>
                    <a:pt x="834" y="4809"/>
                  </a:cubicBezTo>
                  <a:cubicBezTo>
                    <a:pt x="852" y="4809"/>
                    <a:pt x="870" y="4807"/>
                    <a:pt x="888" y="4802"/>
                  </a:cubicBezTo>
                  <a:cubicBezTo>
                    <a:pt x="1155" y="4717"/>
                    <a:pt x="1298" y="4168"/>
                    <a:pt x="1128" y="2982"/>
                  </a:cubicBezTo>
                  <a:cubicBezTo>
                    <a:pt x="959" y="1779"/>
                    <a:pt x="508" y="834"/>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2263414" y="359131"/>
              <a:ext cx="77478" cy="315017"/>
            </a:xfrm>
            <a:custGeom>
              <a:avLst/>
              <a:gdLst/>
              <a:ahLst/>
              <a:cxnLst/>
              <a:rect l="l" t="t" r="r" b="b"/>
              <a:pathLst>
                <a:path w="807" h="3281" extrusionOk="0">
                  <a:moveTo>
                    <a:pt x="214" y="0"/>
                  </a:moveTo>
                  <a:cubicBezTo>
                    <a:pt x="58" y="495"/>
                    <a:pt x="0" y="1369"/>
                    <a:pt x="71" y="2189"/>
                  </a:cubicBezTo>
                  <a:cubicBezTo>
                    <a:pt x="151" y="2960"/>
                    <a:pt x="306" y="3281"/>
                    <a:pt x="477" y="3281"/>
                  </a:cubicBezTo>
                  <a:cubicBezTo>
                    <a:pt x="488" y="3281"/>
                    <a:pt x="498" y="3279"/>
                    <a:pt x="508" y="3277"/>
                  </a:cubicBezTo>
                  <a:cubicBezTo>
                    <a:pt x="695" y="3233"/>
                    <a:pt x="807" y="2867"/>
                    <a:pt x="736" y="2047"/>
                  </a:cubicBezTo>
                  <a:cubicBezTo>
                    <a:pt x="651" y="1227"/>
                    <a:pt x="383" y="566"/>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2382754" y="180159"/>
              <a:ext cx="118185" cy="505986"/>
            </a:xfrm>
            <a:custGeom>
              <a:avLst/>
              <a:gdLst/>
              <a:ahLst/>
              <a:cxnLst/>
              <a:rect l="l" t="t" r="r" b="b"/>
              <a:pathLst>
                <a:path w="1231" h="5270" extrusionOk="0">
                  <a:moveTo>
                    <a:pt x="384" y="1"/>
                  </a:moveTo>
                  <a:cubicBezTo>
                    <a:pt x="143" y="777"/>
                    <a:pt x="1" y="2146"/>
                    <a:pt x="99" y="3474"/>
                  </a:cubicBezTo>
                  <a:cubicBezTo>
                    <a:pt x="194" y="4735"/>
                    <a:pt x="448" y="5269"/>
                    <a:pt x="717" y="5269"/>
                  </a:cubicBezTo>
                  <a:cubicBezTo>
                    <a:pt x="728" y="5269"/>
                    <a:pt x="739" y="5268"/>
                    <a:pt x="750" y="5267"/>
                  </a:cubicBezTo>
                  <a:cubicBezTo>
                    <a:pt x="1031" y="5239"/>
                    <a:pt x="1231" y="4674"/>
                    <a:pt x="1146" y="3389"/>
                  </a:cubicBezTo>
                  <a:cubicBezTo>
                    <a:pt x="1061" y="2061"/>
                    <a:pt x="651" y="946"/>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2022333" y="334743"/>
              <a:ext cx="119145" cy="354094"/>
            </a:xfrm>
            <a:custGeom>
              <a:avLst/>
              <a:gdLst/>
              <a:ahLst/>
              <a:cxnLst/>
              <a:rect l="l" t="t" r="r" b="b"/>
              <a:pathLst>
                <a:path w="1241" h="3688" extrusionOk="0">
                  <a:moveTo>
                    <a:pt x="424" y="0"/>
                  </a:moveTo>
                  <a:cubicBezTo>
                    <a:pt x="156" y="566"/>
                    <a:pt x="0" y="1539"/>
                    <a:pt x="85" y="2471"/>
                  </a:cubicBezTo>
                  <a:cubicBezTo>
                    <a:pt x="165" y="3337"/>
                    <a:pt x="408" y="3687"/>
                    <a:pt x="682" y="3687"/>
                  </a:cubicBezTo>
                  <a:cubicBezTo>
                    <a:pt x="699" y="3687"/>
                    <a:pt x="716" y="3686"/>
                    <a:pt x="732" y="3684"/>
                  </a:cubicBezTo>
                  <a:cubicBezTo>
                    <a:pt x="1030" y="3629"/>
                    <a:pt x="1241" y="3206"/>
                    <a:pt x="1173" y="2301"/>
                  </a:cubicBezTo>
                  <a:cubicBezTo>
                    <a:pt x="1088" y="1369"/>
                    <a:pt x="678" y="634"/>
                    <a:pt x="4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1954358" y="368540"/>
              <a:ext cx="112617" cy="371952"/>
            </a:xfrm>
            <a:custGeom>
              <a:avLst/>
              <a:gdLst/>
              <a:ahLst/>
              <a:cxnLst/>
              <a:rect l="l" t="t" r="r" b="b"/>
              <a:pathLst>
                <a:path w="1173" h="3874" extrusionOk="0">
                  <a:moveTo>
                    <a:pt x="397" y="1"/>
                  </a:moveTo>
                  <a:cubicBezTo>
                    <a:pt x="142" y="580"/>
                    <a:pt x="0" y="1610"/>
                    <a:pt x="85" y="2586"/>
                  </a:cubicBezTo>
                  <a:cubicBezTo>
                    <a:pt x="152" y="3498"/>
                    <a:pt x="398" y="3873"/>
                    <a:pt x="655" y="3873"/>
                  </a:cubicBezTo>
                  <a:cubicBezTo>
                    <a:pt x="668" y="3873"/>
                    <a:pt x="681" y="3872"/>
                    <a:pt x="695" y="3870"/>
                  </a:cubicBezTo>
                  <a:cubicBezTo>
                    <a:pt x="976" y="3826"/>
                    <a:pt x="1173" y="3403"/>
                    <a:pt x="1088" y="2444"/>
                  </a:cubicBezTo>
                  <a:cubicBezTo>
                    <a:pt x="1017" y="1468"/>
                    <a:pt x="637" y="678"/>
                    <a:pt x="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2104998" y="317172"/>
              <a:ext cx="98984" cy="376849"/>
            </a:xfrm>
            <a:custGeom>
              <a:avLst/>
              <a:gdLst/>
              <a:ahLst/>
              <a:cxnLst/>
              <a:rect l="l" t="t" r="r" b="b"/>
              <a:pathLst>
                <a:path w="1031" h="3925" extrusionOk="0">
                  <a:moveTo>
                    <a:pt x="495" y="0"/>
                  </a:moveTo>
                  <a:cubicBezTo>
                    <a:pt x="210" y="580"/>
                    <a:pt x="0" y="1596"/>
                    <a:pt x="14" y="2582"/>
                  </a:cubicBezTo>
                  <a:cubicBezTo>
                    <a:pt x="27" y="3542"/>
                    <a:pt x="260" y="3925"/>
                    <a:pt x="522" y="3925"/>
                  </a:cubicBezTo>
                  <a:cubicBezTo>
                    <a:pt x="526" y="3925"/>
                    <a:pt x="531" y="3924"/>
                    <a:pt x="535" y="3924"/>
                  </a:cubicBezTo>
                  <a:cubicBezTo>
                    <a:pt x="803" y="3897"/>
                    <a:pt x="1030" y="3474"/>
                    <a:pt x="1017" y="2511"/>
                  </a:cubicBezTo>
                  <a:cubicBezTo>
                    <a:pt x="1017" y="1525"/>
                    <a:pt x="691" y="705"/>
                    <a:pt x="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2187566" y="326582"/>
              <a:ext cx="95143" cy="373105"/>
            </a:xfrm>
            <a:custGeom>
              <a:avLst/>
              <a:gdLst/>
              <a:ahLst/>
              <a:cxnLst/>
              <a:rect l="l" t="t" r="r" b="b"/>
              <a:pathLst>
                <a:path w="991" h="3886" extrusionOk="0">
                  <a:moveTo>
                    <a:pt x="495" y="1"/>
                  </a:moveTo>
                  <a:cubicBezTo>
                    <a:pt x="214" y="567"/>
                    <a:pt x="1" y="1566"/>
                    <a:pt x="1" y="2556"/>
                  </a:cubicBezTo>
                  <a:cubicBezTo>
                    <a:pt x="14" y="3484"/>
                    <a:pt x="227" y="3885"/>
                    <a:pt x="484" y="3885"/>
                  </a:cubicBezTo>
                  <a:cubicBezTo>
                    <a:pt x="492" y="3885"/>
                    <a:pt x="500" y="3885"/>
                    <a:pt x="509" y="3884"/>
                  </a:cubicBezTo>
                  <a:cubicBezTo>
                    <a:pt x="777" y="3853"/>
                    <a:pt x="990" y="3447"/>
                    <a:pt x="990" y="2484"/>
                  </a:cubicBezTo>
                  <a:cubicBezTo>
                    <a:pt x="990" y="1512"/>
                    <a:pt x="678" y="692"/>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28"/>
          <p:cNvGrpSpPr/>
          <p:nvPr/>
        </p:nvGrpSpPr>
        <p:grpSpPr>
          <a:xfrm>
            <a:off x="5810074" y="3296355"/>
            <a:ext cx="1518304" cy="966784"/>
            <a:chOff x="2934438" y="2617374"/>
            <a:chExt cx="449814" cy="424140"/>
          </a:xfrm>
        </p:grpSpPr>
        <p:sp>
          <p:nvSpPr>
            <p:cNvPr id="1300" name="Google Shape;1300;p28"/>
            <p:cNvSpPr/>
            <p:nvPr/>
          </p:nvSpPr>
          <p:spPr>
            <a:xfrm>
              <a:off x="3259083" y="2617374"/>
              <a:ext cx="80728" cy="363903"/>
            </a:xfrm>
            <a:custGeom>
              <a:avLst/>
              <a:gdLst/>
              <a:ahLst/>
              <a:cxnLst/>
              <a:rect l="l" t="t" r="r" b="b"/>
              <a:pathLst>
                <a:path w="2387" h="10760" extrusionOk="0">
                  <a:moveTo>
                    <a:pt x="794" y="0"/>
                  </a:moveTo>
                  <a:cubicBezTo>
                    <a:pt x="285" y="1552"/>
                    <a:pt x="1" y="4334"/>
                    <a:pt x="184" y="7045"/>
                  </a:cubicBezTo>
                  <a:cubicBezTo>
                    <a:pt x="351" y="9682"/>
                    <a:pt x="866" y="10759"/>
                    <a:pt x="1420" y="10759"/>
                  </a:cubicBezTo>
                  <a:cubicBezTo>
                    <a:pt x="1427" y="10759"/>
                    <a:pt x="1434" y="10759"/>
                    <a:pt x="1441" y="10759"/>
                  </a:cubicBezTo>
                  <a:cubicBezTo>
                    <a:pt x="2007" y="10715"/>
                    <a:pt x="2386" y="9586"/>
                    <a:pt x="2234" y="6947"/>
                  </a:cubicBezTo>
                  <a:cubicBezTo>
                    <a:pt x="2078" y="4263"/>
                    <a:pt x="1285" y="1948"/>
                    <a:pt x="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3323139" y="2703312"/>
              <a:ext cx="61113" cy="286658"/>
            </a:xfrm>
            <a:custGeom>
              <a:avLst/>
              <a:gdLst/>
              <a:ahLst/>
              <a:cxnLst/>
              <a:rect l="l" t="t" r="r" b="b"/>
              <a:pathLst>
                <a:path w="1807" h="8476" extrusionOk="0">
                  <a:moveTo>
                    <a:pt x="465" y="0"/>
                  </a:moveTo>
                  <a:cubicBezTo>
                    <a:pt x="140" y="1258"/>
                    <a:pt x="1" y="3474"/>
                    <a:pt x="170" y="5605"/>
                  </a:cubicBezTo>
                  <a:cubicBezTo>
                    <a:pt x="333" y="7627"/>
                    <a:pt x="715" y="8476"/>
                    <a:pt x="1096" y="8476"/>
                  </a:cubicBezTo>
                  <a:cubicBezTo>
                    <a:pt x="1112" y="8476"/>
                    <a:pt x="1127" y="8475"/>
                    <a:pt x="1143" y="8472"/>
                  </a:cubicBezTo>
                  <a:cubicBezTo>
                    <a:pt x="1539" y="8414"/>
                    <a:pt x="1807" y="7496"/>
                    <a:pt x="1638" y="5395"/>
                  </a:cubicBezTo>
                  <a:cubicBezTo>
                    <a:pt x="1482" y="3277"/>
                    <a:pt x="862" y="1498"/>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3157452" y="2671351"/>
              <a:ext cx="81168" cy="348887"/>
            </a:xfrm>
            <a:custGeom>
              <a:avLst/>
              <a:gdLst/>
              <a:ahLst/>
              <a:cxnLst/>
              <a:rect l="l" t="t" r="r" b="b"/>
              <a:pathLst>
                <a:path w="2400" h="10316" extrusionOk="0">
                  <a:moveTo>
                    <a:pt x="380" y="0"/>
                  </a:moveTo>
                  <a:cubicBezTo>
                    <a:pt x="54" y="1579"/>
                    <a:pt x="0" y="4320"/>
                    <a:pt x="339" y="6933"/>
                  </a:cubicBezTo>
                  <a:cubicBezTo>
                    <a:pt x="645" y="9326"/>
                    <a:pt x="1126" y="10316"/>
                    <a:pt x="1580" y="10316"/>
                  </a:cubicBezTo>
                  <a:cubicBezTo>
                    <a:pt x="1608" y="10316"/>
                    <a:pt x="1636" y="10312"/>
                    <a:pt x="1664" y="10305"/>
                  </a:cubicBezTo>
                  <a:cubicBezTo>
                    <a:pt x="2145" y="10193"/>
                    <a:pt x="2399" y="9034"/>
                    <a:pt x="2087" y="6492"/>
                  </a:cubicBezTo>
                  <a:cubicBezTo>
                    <a:pt x="1779" y="3910"/>
                    <a:pt x="946" y="1806"/>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3135434" y="2769668"/>
              <a:ext cx="50696" cy="237924"/>
            </a:xfrm>
            <a:custGeom>
              <a:avLst/>
              <a:gdLst/>
              <a:ahLst/>
              <a:cxnLst/>
              <a:rect l="l" t="t" r="r" b="b"/>
              <a:pathLst>
                <a:path w="1499" h="7035" extrusionOk="0">
                  <a:moveTo>
                    <a:pt x="397" y="0"/>
                  </a:moveTo>
                  <a:cubicBezTo>
                    <a:pt x="129" y="1044"/>
                    <a:pt x="1" y="2881"/>
                    <a:pt x="143" y="4660"/>
                  </a:cubicBezTo>
                  <a:cubicBezTo>
                    <a:pt x="276" y="6332"/>
                    <a:pt x="595" y="7035"/>
                    <a:pt x="909" y="7035"/>
                  </a:cubicBezTo>
                  <a:cubicBezTo>
                    <a:pt x="921" y="7035"/>
                    <a:pt x="934" y="7034"/>
                    <a:pt x="946" y="7032"/>
                  </a:cubicBezTo>
                  <a:cubicBezTo>
                    <a:pt x="1285" y="6974"/>
                    <a:pt x="1498" y="6198"/>
                    <a:pt x="1356" y="4463"/>
                  </a:cubicBezTo>
                  <a:cubicBezTo>
                    <a:pt x="1214" y="2698"/>
                    <a:pt x="722" y="1230"/>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3213696" y="2643585"/>
              <a:ext cx="76501" cy="381118"/>
            </a:xfrm>
            <a:custGeom>
              <a:avLst/>
              <a:gdLst/>
              <a:ahLst/>
              <a:cxnLst/>
              <a:rect l="l" t="t" r="r" b="b"/>
              <a:pathLst>
                <a:path w="2262" h="11269" extrusionOk="0">
                  <a:moveTo>
                    <a:pt x="709" y="1"/>
                  </a:moveTo>
                  <a:cubicBezTo>
                    <a:pt x="255" y="1611"/>
                    <a:pt x="1" y="4504"/>
                    <a:pt x="170" y="7357"/>
                  </a:cubicBezTo>
                  <a:cubicBezTo>
                    <a:pt x="338" y="10121"/>
                    <a:pt x="836" y="11268"/>
                    <a:pt x="1355" y="11268"/>
                  </a:cubicBezTo>
                  <a:cubicBezTo>
                    <a:pt x="1361" y="11268"/>
                    <a:pt x="1367" y="11268"/>
                    <a:pt x="1373" y="11268"/>
                  </a:cubicBezTo>
                  <a:cubicBezTo>
                    <a:pt x="1895" y="11254"/>
                    <a:pt x="2261" y="10082"/>
                    <a:pt x="2105" y="7313"/>
                  </a:cubicBezTo>
                  <a:cubicBezTo>
                    <a:pt x="1949" y="4491"/>
                    <a:pt x="1187" y="2048"/>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2978777" y="2739061"/>
              <a:ext cx="77380" cy="267144"/>
            </a:xfrm>
            <a:custGeom>
              <a:avLst/>
              <a:gdLst/>
              <a:ahLst/>
              <a:cxnLst/>
              <a:rect l="l" t="t" r="r" b="b"/>
              <a:pathLst>
                <a:path w="2288" h="7899" extrusionOk="0">
                  <a:moveTo>
                    <a:pt x="780" y="1"/>
                  </a:moveTo>
                  <a:cubicBezTo>
                    <a:pt x="299" y="1160"/>
                    <a:pt x="0" y="3220"/>
                    <a:pt x="156" y="5212"/>
                  </a:cubicBezTo>
                  <a:cubicBezTo>
                    <a:pt x="307" y="7123"/>
                    <a:pt x="787" y="7899"/>
                    <a:pt x="1303" y="7899"/>
                  </a:cubicBezTo>
                  <a:cubicBezTo>
                    <a:pt x="1321" y="7899"/>
                    <a:pt x="1338" y="7898"/>
                    <a:pt x="1356" y="7896"/>
                  </a:cubicBezTo>
                  <a:cubicBezTo>
                    <a:pt x="1908" y="7838"/>
                    <a:pt x="2288" y="6978"/>
                    <a:pt x="2149" y="5016"/>
                  </a:cubicBezTo>
                  <a:cubicBezTo>
                    <a:pt x="2020" y="3037"/>
                    <a:pt x="1258" y="1387"/>
                    <a:pt x="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2934438" y="2760604"/>
              <a:ext cx="73017" cy="280909"/>
            </a:xfrm>
            <a:custGeom>
              <a:avLst/>
              <a:gdLst/>
              <a:ahLst/>
              <a:cxnLst/>
              <a:rect l="l" t="t" r="r" b="b"/>
              <a:pathLst>
                <a:path w="2159" h="8306" extrusionOk="0">
                  <a:moveTo>
                    <a:pt x="718" y="1"/>
                  </a:moveTo>
                  <a:cubicBezTo>
                    <a:pt x="268" y="1214"/>
                    <a:pt x="0" y="3376"/>
                    <a:pt x="156" y="5463"/>
                  </a:cubicBezTo>
                  <a:cubicBezTo>
                    <a:pt x="290" y="7460"/>
                    <a:pt x="746" y="8305"/>
                    <a:pt x="1248" y="8305"/>
                  </a:cubicBezTo>
                  <a:cubicBezTo>
                    <a:pt x="1264" y="8305"/>
                    <a:pt x="1281" y="8304"/>
                    <a:pt x="1298" y="8303"/>
                  </a:cubicBezTo>
                  <a:cubicBezTo>
                    <a:pt x="1806" y="8259"/>
                    <a:pt x="2159" y="7371"/>
                    <a:pt x="2020" y="5311"/>
                  </a:cubicBezTo>
                  <a:cubicBezTo>
                    <a:pt x="1891" y="3233"/>
                    <a:pt x="1173" y="1481"/>
                    <a:pt x="7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3032755" y="2731485"/>
              <a:ext cx="64089" cy="282194"/>
            </a:xfrm>
            <a:custGeom>
              <a:avLst/>
              <a:gdLst/>
              <a:ahLst/>
              <a:cxnLst/>
              <a:rect l="l" t="t" r="r" b="b"/>
              <a:pathLst>
                <a:path w="1895" h="8344" extrusionOk="0">
                  <a:moveTo>
                    <a:pt x="905" y="1"/>
                  </a:moveTo>
                  <a:cubicBezTo>
                    <a:pt x="383" y="1173"/>
                    <a:pt x="0" y="3305"/>
                    <a:pt x="31" y="5409"/>
                  </a:cubicBezTo>
                  <a:cubicBezTo>
                    <a:pt x="58" y="7483"/>
                    <a:pt x="482" y="8344"/>
                    <a:pt x="990" y="8344"/>
                  </a:cubicBezTo>
                  <a:cubicBezTo>
                    <a:pt x="1498" y="8344"/>
                    <a:pt x="1895" y="7483"/>
                    <a:pt x="1878" y="5423"/>
                  </a:cubicBezTo>
                  <a:cubicBezTo>
                    <a:pt x="1864" y="3332"/>
                    <a:pt x="1271" y="1512"/>
                    <a:pt x="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3086259" y="2742950"/>
              <a:ext cx="62161" cy="279793"/>
            </a:xfrm>
            <a:custGeom>
              <a:avLst/>
              <a:gdLst/>
              <a:ahLst/>
              <a:cxnLst/>
              <a:rect l="l" t="t" r="r" b="b"/>
              <a:pathLst>
                <a:path w="1838" h="8273" extrusionOk="0">
                  <a:moveTo>
                    <a:pt x="906" y="1"/>
                  </a:moveTo>
                  <a:cubicBezTo>
                    <a:pt x="397" y="1156"/>
                    <a:pt x="1" y="3274"/>
                    <a:pt x="14" y="5351"/>
                  </a:cubicBezTo>
                  <a:cubicBezTo>
                    <a:pt x="28" y="7412"/>
                    <a:pt x="438" y="8272"/>
                    <a:pt x="946" y="8272"/>
                  </a:cubicBezTo>
                  <a:cubicBezTo>
                    <a:pt x="1441" y="8259"/>
                    <a:pt x="1837" y="7412"/>
                    <a:pt x="1837" y="5365"/>
                  </a:cubicBezTo>
                  <a:cubicBezTo>
                    <a:pt x="1837" y="3291"/>
                    <a:pt x="1258" y="1495"/>
                    <a:pt x="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28"/>
          <p:cNvGrpSpPr/>
          <p:nvPr/>
        </p:nvGrpSpPr>
        <p:grpSpPr>
          <a:xfrm>
            <a:off x="97275" y="3162595"/>
            <a:ext cx="1656402" cy="1319891"/>
            <a:chOff x="3245546" y="409861"/>
            <a:chExt cx="1149800" cy="916209"/>
          </a:xfrm>
        </p:grpSpPr>
        <p:sp>
          <p:nvSpPr>
            <p:cNvPr id="1310" name="Google Shape;1310;p28"/>
            <p:cNvSpPr/>
            <p:nvPr/>
          </p:nvSpPr>
          <p:spPr>
            <a:xfrm>
              <a:off x="3813150" y="504332"/>
              <a:ext cx="150282" cy="705767"/>
            </a:xfrm>
            <a:custGeom>
              <a:avLst/>
              <a:gdLst/>
              <a:ahLst/>
              <a:cxnLst/>
              <a:rect l="l" t="t" r="r" b="b"/>
              <a:pathLst>
                <a:path w="1936" h="9092" extrusionOk="0">
                  <a:moveTo>
                    <a:pt x="1034" y="0"/>
                  </a:moveTo>
                  <a:cubicBezTo>
                    <a:pt x="482" y="1271"/>
                    <a:pt x="45" y="3585"/>
                    <a:pt x="18" y="5873"/>
                  </a:cubicBezTo>
                  <a:cubicBezTo>
                    <a:pt x="1" y="8133"/>
                    <a:pt x="411" y="9078"/>
                    <a:pt x="933" y="9092"/>
                  </a:cubicBezTo>
                  <a:cubicBezTo>
                    <a:pt x="936" y="9092"/>
                    <a:pt x="940" y="9092"/>
                    <a:pt x="944" y="9092"/>
                  </a:cubicBezTo>
                  <a:cubicBezTo>
                    <a:pt x="1447" y="9092"/>
                    <a:pt x="1865" y="8171"/>
                    <a:pt x="1909" y="5957"/>
                  </a:cubicBezTo>
                  <a:cubicBezTo>
                    <a:pt x="1936" y="3684"/>
                    <a:pt x="1373" y="1681"/>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a:off x="3761917" y="524048"/>
              <a:ext cx="101844" cy="479102"/>
            </a:xfrm>
            <a:custGeom>
              <a:avLst/>
              <a:gdLst/>
              <a:ahLst/>
              <a:cxnLst/>
              <a:rect l="l" t="t" r="r" b="b"/>
              <a:pathLst>
                <a:path w="1312" h="6172" extrusionOk="0">
                  <a:moveTo>
                    <a:pt x="678" y="1"/>
                  </a:moveTo>
                  <a:cubicBezTo>
                    <a:pt x="308" y="848"/>
                    <a:pt x="14" y="2400"/>
                    <a:pt x="14" y="3969"/>
                  </a:cubicBezTo>
                  <a:cubicBezTo>
                    <a:pt x="0" y="5507"/>
                    <a:pt x="281" y="6154"/>
                    <a:pt x="634" y="6171"/>
                  </a:cubicBezTo>
                  <a:cubicBezTo>
                    <a:pt x="637" y="6171"/>
                    <a:pt x="641" y="6171"/>
                    <a:pt x="645" y="6171"/>
                  </a:cubicBezTo>
                  <a:cubicBezTo>
                    <a:pt x="992" y="6171"/>
                    <a:pt x="1271" y="5532"/>
                    <a:pt x="1284" y="4023"/>
                  </a:cubicBezTo>
                  <a:cubicBezTo>
                    <a:pt x="1311" y="2471"/>
                    <a:pt x="915" y="1115"/>
                    <a:pt x="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a:off x="3862599" y="567752"/>
              <a:ext cx="189793" cy="758319"/>
            </a:xfrm>
            <a:custGeom>
              <a:avLst/>
              <a:gdLst/>
              <a:ahLst/>
              <a:cxnLst/>
              <a:rect l="l" t="t" r="r" b="b"/>
              <a:pathLst>
                <a:path w="2445" h="9769" extrusionOk="0">
                  <a:moveTo>
                    <a:pt x="1793" y="0"/>
                  </a:moveTo>
                  <a:cubicBezTo>
                    <a:pt x="1089" y="1257"/>
                    <a:pt x="424" y="3660"/>
                    <a:pt x="211" y="6130"/>
                  </a:cubicBezTo>
                  <a:cubicBezTo>
                    <a:pt x="1" y="8543"/>
                    <a:pt x="353" y="9644"/>
                    <a:pt x="906" y="9759"/>
                  </a:cubicBezTo>
                  <a:cubicBezTo>
                    <a:pt x="935" y="9765"/>
                    <a:pt x="965" y="9768"/>
                    <a:pt x="995" y="9768"/>
                  </a:cubicBezTo>
                  <a:cubicBezTo>
                    <a:pt x="1512" y="9768"/>
                    <a:pt x="2002" y="8836"/>
                    <a:pt x="2217" y="6581"/>
                  </a:cubicBezTo>
                  <a:cubicBezTo>
                    <a:pt x="2444" y="4137"/>
                    <a:pt x="2007" y="1881"/>
                    <a:pt x="1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3362839" y="541437"/>
              <a:ext cx="182108" cy="532197"/>
            </a:xfrm>
            <a:custGeom>
              <a:avLst/>
              <a:gdLst/>
              <a:ahLst/>
              <a:cxnLst/>
              <a:rect l="l" t="t" r="r" b="b"/>
              <a:pathLst>
                <a:path w="2346" h="6856" extrusionOk="0">
                  <a:moveTo>
                    <a:pt x="1498" y="0"/>
                  </a:moveTo>
                  <a:cubicBezTo>
                    <a:pt x="834" y="864"/>
                    <a:pt x="241" y="2542"/>
                    <a:pt x="113" y="4266"/>
                  </a:cubicBezTo>
                  <a:cubicBezTo>
                    <a:pt x="1" y="5988"/>
                    <a:pt x="424" y="6764"/>
                    <a:pt x="990" y="6848"/>
                  </a:cubicBezTo>
                  <a:cubicBezTo>
                    <a:pt x="1024" y="6853"/>
                    <a:pt x="1057" y="6856"/>
                    <a:pt x="1090" y="6856"/>
                  </a:cubicBezTo>
                  <a:cubicBezTo>
                    <a:pt x="1624" y="6856"/>
                    <a:pt x="2083" y="6201"/>
                    <a:pt x="2217" y="4605"/>
                  </a:cubicBezTo>
                  <a:cubicBezTo>
                    <a:pt x="2346" y="2897"/>
                    <a:pt x="1793" y="1301"/>
                    <a:pt x="1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3245546" y="556962"/>
              <a:ext cx="174501" cy="559521"/>
            </a:xfrm>
            <a:custGeom>
              <a:avLst/>
              <a:gdLst/>
              <a:ahLst/>
              <a:cxnLst/>
              <a:rect l="l" t="t" r="r" b="b"/>
              <a:pathLst>
                <a:path w="2248" h="7208" extrusionOk="0">
                  <a:moveTo>
                    <a:pt x="1498" y="0"/>
                  </a:moveTo>
                  <a:cubicBezTo>
                    <a:pt x="848" y="918"/>
                    <a:pt x="268" y="2667"/>
                    <a:pt x="143" y="4490"/>
                  </a:cubicBezTo>
                  <a:cubicBezTo>
                    <a:pt x="0" y="6282"/>
                    <a:pt x="383" y="7102"/>
                    <a:pt x="919" y="7201"/>
                  </a:cubicBezTo>
                  <a:cubicBezTo>
                    <a:pt x="949" y="7205"/>
                    <a:pt x="978" y="7208"/>
                    <a:pt x="1008" y="7208"/>
                  </a:cubicBezTo>
                  <a:cubicBezTo>
                    <a:pt x="1508" y="7208"/>
                    <a:pt x="1958" y="6522"/>
                    <a:pt x="2105" y="4842"/>
                  </a:cubicBezTo>
                  <a:cubicBezTo>
                    <a:pt x="2247" y="3036"/>
                    <a:pt x="1752" y="1369"/>
                    <a:pt x="1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3497521" y="409861"/>
              <a:ext cx="175510" cy="562005"/>
            </a:xfrm>
            <a:custGeom>
              <a:avLst/>
              <a:gdLst/>
              <a:ahLst/>
              <a:cxnLst/>
              <a:rect l="l" t="t" r="r" b="b"/>
              <a:pathLst>
                <a:path w="2261" h="7240" extrusionOk="0">
                  <a:moveTo>
                    <a:pt x="1556" y="1"/>
                  </a:moveTo>
                  <a:cubicBezTo>
                    <a:pt x="919" y="919"/>
                    <a:pt x="326" y="2685"/>
                    <a:pt x="157" y="4508"/>
                  </a:cubicBezTo>
                  <a:cubicBezTo>
                    <a:pt x="1" y="6314"/>
                    <a:pt x="370" y="7134"/>
                    <a:pt x="905" y="7232"/>
                  </a:cubicBezTo>
                  <a:cubicBezTo>
                    <a:pt x="935" y="7237"/>
                    <a:pt x="964" y="7239"/>
                    <a:pt x="992" y="7239"/>
                  </a:cubicBezTo>
                  <a:cubicBezTo>
                    <a:pt x="1481" y="7239"/>
                    <a:pt x="1931" y="6553"/>
                    <a:pt x="2091" y="4874"/>
                  </a:cubicBezTo>
                  <a:cubicBezTo>
                    <a:pt x="2261" y="3068"/>
                    <a:pt x="1797" y="1387"/>
                    <a:pt x="1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3621413" y="455893"/>
              <a:ext cx="175510" cy="556416"/>
            </a:xfrm>
            <a:custGeom>
              <a:avLst/>
              <a:gdLst/>
              <a:ahLst/>
              <a:cxnLst/>
              <a:rect l="l" t="t" r="r" b="b"/>
              <a:pathLst>
                <a:path w="2261" h="7168" extrusionOk="0">
                  <a:moveTo>
                    <a:pt x="1583" y="1"/>
                  </a:moveTo>
                  <a:cubicBezTo>
                    <a:pt x="933" y="906"/>
                    <a:pt x="340" y="2658"/>
                    <a:pt x="170" y="4464"/>
                  </a:cubicBezTo>
                  <a:cubicBezTo>
                    <a:pt x="1" y="6243"/>
                    <a:pt x="353" y="7063"/>
                    <a:pt x="878" y="7161"/>
                  </a:cubicBezTo>
                  <a:cubicBezTo>
                    <a:pt x="907" y="7166"/>
                    <a:pt x="936" y="7168"/>
                    <a:pt x="965" y="7168"/>
                  </a:cubicBezTo>
                  <a:cubicBezTo>
                    <a:pt x="1454" y="7168"/>
                    <a:pt x="1905" y="6483"/>
                    <a:pt x="2078" y="4816"/>
                  </a:cubicBezTo>
                  <a:cubicBezTo>
                    <a:pt x="2261" y="3023"/>
                    <a:pt x="1810" y="1373"/>
                    <a:pt x="1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4102542" y="834163"/>
              <a:ext cx="202834" cy="424609"/>
            </a:xfrm>
            <a:custGeom>
              <a:avLst/>
              <a:gdLst/>
              <a:ahLst/>
              <a:cxnLst/>
              <a:rect l="l" t="t" r="r" b="b"/>
              <a:pathLst>
                <a:path w="2613" h="5470" extrusionOk="0">
                  <a:moveTo>
                    <a:pt x="1881" y="1"/>
                  </a:moveTo>
                  <a:cubicBezTo>
                    <a:pt x="1146" y="678"/>
                    <a:pt x="441" y="2007"/>
                    <a:pt x="227" y="3389"/>
                  </a:cubicBezTo>
                  <a:cubicBezTo>
                    <a:pt x="0" y="4758"/>
                    <a:pt x="397" y="5395"/>
                    <a:pt x="990" y="5463"/>
                  </a:cubicBezTo>
                  <a:cubicBezTo>
                    <a:pt x="1025" y="5467"/>
                    <a:pt x="1060" y="5469"/>
                    <a:pt x="1095" y="5469"/>
                  </a:cubicBezTo>
                  <a:cubicBezTo>
                    <a:pt x="1662" y="5469"/>
                    <a:pt x="2189" y="4919"/>
                    <a:pt x="2403" y="3630"/>
                  </a:cubicBezTo>
                  <a:cubicBezTo>
                    <a:pt x="2613" y="2261"/>
                    <a:pt x="2118" y="1004"/>
                    <a:pt x="1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4251662" y="945944"/>
              <a:ext cx="143684" cy="342171"/>
            </a:xfrm>
            <a:custGeom>
              <a:avLst/>
              <a:gdLst/>
              <a:ahLst/>
              <a:cxnLst/>
              <a:rect l="l" t="t" r="r" b="b"/>
              <a:pathLst>
                <a:path w="1851" h="4408" extrusionOk="0">
                  <a:moveTo>
                    <a:pt x="1244" y="1"/>
                  </a:moveTo>
                  <a:cubicBezTo>
                    <a:pt x="722" y="580"/>
                    <a:pt x="241" y="1668"/>
                    <a:pt x="129" y="2769"/>
                  </a:cubicBezTo>
                  <a:cubicBezTo>
                    <a:pt x="1" y="3884"/>
                    <a:pt x="299" y="4379"/>
                    <a:pt x="749" y="4406"/>
                  </a:cubicBezTo>
                  <a:cubicBezTo>
                    <a:pt x="762" y="4407"/>
                    <a:pt x="775" y="4407"/>
                    <a:pt x="787" y="4407"/>
                  </a:cubicBezTo>
                  <a:cubicBezTo>
                    <a:pt x="1210" y="4407"/>
                    <a:pt x="1600" y="3963"/>
                    <a:pt x="1722" y="2881"/>
                  </a:cubicBezTo>
                  <a:cubicBezTo>
                    <a:pt x="1851" y="1780"/>
                    <a:pt x="1454" y="790"/>
                    <a:pt x="1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3868188" y="860478"/>
              <a:ext cx="156803" cy="410947"/>
            </a:xfrm>
            <a:custGeom>
              <a:avLst/>
              <a:gdLst/>
              <a:ahLst/>
              <a:cxnLst/>
              <a:rect l="l" t="t" r="r" b="b"/>
              <a:pathLst>
                <a:path w="2020" h="5294" extrusionOk="0">
                  <a:moveTo>
                    <a:pt x="1186" y="0"/>
                  </a:moveTo>
                  <a:cubicBezTo>
                    <a:pt x="634" y="719"/>
                    <a:pt x="139" y="2047"/>
                    <a:pt x="71" y="3375"/>
                  </a:cubicBezTo>
                  <a:cubicBezTo>
                    <a:pt x="0" y="4717"/>
                    <a:pt x="393" y="5280"/>
                    <a:pt x="901" y="5293"/>
                  </a:cubicBezTo>
                  <a:cubicBezTo>
                    <a:pt x="1427" y="5293"/>
                    <a:pt x="1877" y="4744"/>
                    <a:pt x="1948" y="3416"/>
                  </a:cubicBezTo>
                  <a:cubicBezTo>
                    <a:pt x="2020" y="2074"/>
                    <a:pt x="1481" y="946"/>
                    <a:pt x="1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3822155" y="872588"/>
              <a:ext cx="105260" cy="275181"/>
            </a:xfrm>
            <a:custGeom>
              <a:avLst/>
              <a:gdLst/>
              <a:ahLst/>
              <a:cxnLst/>
              <a:rect l="l" t="t" r="r" b="b"/>
              <a:pathLst>
                <a:path w="1356" h="3545" extrusionOk="0">
                  <a:moveTo>
                    <a:pt x="803" y="0"/>
                  </a:moveTo>
                  <a:cubicBezTo>
                    <a:pt x="424" y="478"/>
                    <a:pt x="98" y="1369"/>
                    <a:pt x="54" y="2257"/>
                  </a:cubicBezTo>
                  <a:cubicBezTo>
                    <a:pt x="0" y="3148"/>
                    <a:pt x="268" y="3528"/>
                    <a:pt x="607" y="3545"/>
                  </a:cubicBezTo>
                  <a:cubicBezTo>
                    <a:pt x="959" y="3545"/>
                    <a:pt x="1257" y="3175"/>
                    <a:pt x="1298" y="2288"/>
                  </a:cubicBezTo>
                  <a:cubicBezTo>
                    <a:pt x="1356" y="1396"/>
                    <a:pt x="1003" y="620"/>
                    <a:pt x="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3978883" y="848369"/>
              <a:ext cx="196081" cy="445645"/>
            </a:xfrm>
            <a:custGeom>
              <a:avLst/>
              <a:gdLst/>
              <a:ahLst/>
              <a:cxnLst/>
              <a:rect l="l" t="t" r="r" b="b"/>
              <a:pathLst>
                <a:path w="2526" h="5741" extrusionOk="0">
                  <a:moveTo>
                    <a:pt x="1905" y="1"/>
                  </a:moveTo>
                  <a:cubicBezTo>
                    <a:pt x="1200" y="722"/>
                    <a:pt x="509" y="2118"/>
                    <a:pt x="255" y="3559"/>
                  </a:cubicBezTo>
                  <a:cubicBezTo>
                    <a:pt x="1" y="4999"/>
                    <a:pt x="340" y="5663"/>
                    <a:pt x="888" y="5734"/>
                  </a:cubicBezTo>
                  <a:cubicBezTo>
                    <a:pt x="920" y="5738"/>
                    <a:pt x="952" y="5740"/>
                    <a:pt x="984" y="5740"/>
                  </a:cubicBezTo>
                  <a:cubicBezTo>
                    <a:pt x="1515" y="5740"/>
                    <a:pt x="2018" y="5172"/>
                    <a:pt x="2257" y="3813"/>
                  </a:cubicBezTo>
                  <a:cubicBezTo>
                    <a:pt x="2525" y="2373"/>
                    <a:pt x="2102" y="1061"/>
                    <a:pt x="1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3435187" y="887803"/>
              <a:ext cx="183117" cy="302893"/>
            </a:xfrm>
            <a:custGeom>
              <a:avLst/>
              <a:gdLst/>
              <a:ahLst/>
              <a:cxnLst/>
              <a:rect l="l" t="t" r="r" b="b"/>
              <a:pathLst>
                <a:path w="2359" h="3902" extrusionOk="0">
                  <a:moveTo>
                    <a:pt x="1668" y="1"/>
                  </a:moveTo>
                  <a:cubicBezTo>
                    <a:pt x="1004" y="482"/>
                    <a:pt x="380" y="1427"/>
                    <a:pt x="197" y="2417"/>
                  </a:cubicBezTo>
                  <a:cubicBezTo>
                    <a:pt x="1" y="3389"/>
                    <a:pt x="367" y="3840"/>
                    <a:pt x="905" y="3898"/>
                  </a:cubicBezTo>
                  <a:cubicBezTo>
                    <a:pt x="934" y="3900"/>
                    <a:pt x="963" y="3901"/>
                    <a:pt x="992" y="3901"/>
                  </a:cubicBezTo>
                  <a:cubicBezTo>
                    <a:pt x="1508" y="3901"/>
                    <a:pt x="1987" y="3521"/>
                    <a:pt x="2176" y="2586"/>
                  </a:cubicBezTo>
                  <a:cubicBezTo>
                    <a:pt x="2359" y="1610"/>
                    <a:pt x="1905" y="723"/>
                    <a:pt x="1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3322318" y="898903"/>
              <a:ext cx="176597" cy="316089"/>
            </a:xfrm>
            <a:custGeom>
              <a:avLst/>
              <a:gdLst/>
              <a:ahLst/>
              <a:cxnLst/>
              <a:rect l="l" t="t" r="r" b="b"/>
              <a:pathLst>
                <a:path w="2275" h="4072" extrusionOk="0">
                  <a:moveTo>
                    <a:pt x="1709" y="0"/>
                  </a:moveTo>
                  <a:cubicBezTo>
                    <a:pt x="1072" y="508"/>
                    <a:pt x="452" y="1495"/>
                    <a:pt x="225" y="2511"/>
                  </a:cubicBezTo>
                  <a:cubicBezTo>
                    <a:pt x="1" y="3545"/>
                    <a:pt x="326" y="4022"/>
                    <a:pt x="835" y="4066"/>
                  </a:cubicBezTo>
                  <a:cubicBezTo>
                    <a:pt x="865" y="4070"/>
                    <a:pt x="895" y="4071"/>
                    <a:pt x="926" y="4071"/>
                  </a:cubicBezTo>
                  <a:cubicBezTo>
                    <a:pt x="1401" y="4071"/>
                    <a:pt x="1848" y="3667"/>
                    <a:pt x="2061" y="2711"/>
                  </a:cubicBezTo>
                  <a:cubicBezTo>
                    <a:pt x="2275" y="1681"/>
                    <a:pt x="1892" y="749"/>
                    <a:pt x="1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3568782" y="813360"/>
              <a:ext cx="176597" cy="317253"/>
            </a:xfrm>
            <a:custGeom>
              <a:avLst/>
              <a:gdLst/>
              <a:ahLst/>
              <a:cxnLst/>
              <a:rect l="l" t="t" r="r" b="b"/>
              <a:pathLst>
                <a:path w="2275" h="4087" extrusionOk="0">
                  <a:moveTo>
                    <a:pt x="1695" y="1"/>
                  </a:moveTo>
                  <a:cubicBezTo>
                    <a:pt x="1062" y="509"/>
                    <a:pt x="438" y="1495"/>
                    <a:pt x="214" y="2529"/>
                  </a:cubicBezTo>
                  <a:cubicBezTo>
                    <a:pt x="1" y="3559"/>
                    <a:pt x="313" y="4023"/>
                    <a:pt x="821" y="4081"/>
                  </a:cubicBezTo>
                  <a:cubicBezTo>
                    <a:pt x="853" y="4084"/>
                    <a:pt x="885" y="4086"/>
                    <a:pt x="916" y="4086"/>
                  </a:cubicBezTo>
                  <a:cubicBezTo>
                    <a:pt x="1390" y="4086"/>
                    <a:pt x="1838" y="3677"/>
                    <a:pt x="2048" y="2712"/>
                  </a:cubicBezTo>
                  <a:cubicBezTo>
                    <a:pt x="2275" y="1682"/>
                    <a:pt x="1878" y="750"/>
                    <a:pt x="1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3686154" y="836259"/>
              <a:ext cx="176519" cy="317021"/>
            </a:xfrm>
            <a:custGeom>
              <a:avLst/>
              <a:gdLst/>
              <a:ahLst/>
              <a:cxnLst/>
              <a:rect l="l" t="t" r="r" b="b"/>
              <a:pathLst>
                <a:path w="2274" h="4084" extrusionOk="0">
                  <a:moveTo>
                    <a:pt x="1694" y="1"/>
                  </a:moveTo>
                  <a:cubicBezTo>
                    <a:pt x="1061" y="509"/>
                    <a:pt x="437" y="1498"/>
                    <a:pt x="227" y="2529"/>
                  </a:cubicBezTo>
                  <a:cubicBezTo>
                    <a:pt x="0" y="3559"/>
                    <a:pt x="312" y="4026"/>
                    <a:pt x="820" y="4081"/>
                  </a:cubicBezTo>
                  <a:cubicBezTo>
                    <a:pt x="846" y="4083"/>
                    <a:pt x="872" y="4084"/>
                    <a:pt x="898" y="4084"/>
                  </a:cubicBezTo>
                  <a:cubicBezTo>
                    <a:pt x="1380" y="4084"/>
                    <a:pt x="1848" y="3689"/>
                    <a:pt x="2047" y="2712"/>
                  </a:cubicBezTo>
                  <a:cubicBezTo>
                    <a:pt x="2274" y="1681"/>
                    <a:pt x="1877" y="750"/>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28"/>
          <p:cNvSpPr/>
          <p:nvPr/>
        </p:nvSpPr>
        <p:spPr>
          <a:xfrm>
            <a:off x="7417090" y="1795465"/>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23325" y="3881001"/>
            <a:ext cx="9453108" cy="1045920"/>
          </a:xfrm>
          <a:custGeom>
            <a:avLst/>
            <a:gdLst/>
            <a:ahLst/>
            <a:cxnLst/>
            <a:rect l="l" t="t" r="r" b="b"/>
            <a:pathLst>
              <a:path w="63295" h="4152" extrusionOk="0">
                <a:moveTo>
                  <a:pt x="63250" y="0"/>
                </a:moveTo>
                <a:lnTo>
                  <a:pt x="0" y="990"/>
                </a:lnTo>
                <a:lnTo>
                  <a:pt x="54" y="4151"/>
                </a:lnTo>
                <a:lnTo>
                  <a:pt x="63294" y="3165"/>
                </a:lnTo>
                <a:lnTo>
                  <a:pt x="632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163650" y="3892833"/>
            <a:ext cx="8818924" cy="1119959"/>
          </a:xfrm>
          <a:custGeom>
            <a:avLst/>
            <a:gdLst/>
            <a:ahLst/>
            <a:cxnLst/>
            <a:rect l="l" t="t" r="r" b="b"/>
            <a:pathLst>
              <a:path w="52251" h="11224" extrusionOk="0">
                <a:moveTo>
                  <a:pt x="52251" y="1"/>
                </a:moveTo>
                <a:lnTo>
                  <a:pt x="0" y="2203"/>
                </a:lnTo>
                <a:lnTo>
                  <a:pt x="153" y="11223"/>
                </a:lnTo>
                <a:lnTo>
                  <a:pt x="24706" y="10376"/>
                </a:lnTo>
                <a:cubicBezTo>
                  <a:pt x="24946" y="10024"/>
                  <a:pt x="25244" y="9658"/>
                  <a:pt x="25597" y="9292"/>
                </a:cubicBezTo>
                <a:cubicBezTo>
                  <a:pt x="29663" y="5111"/>
                  <a:pt x="40408" y="1525"/>
                  <a:pt x="52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151950" y="4097603"/>
            <a:ext cx="9584126" cy="1319872"/>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24273" y="4287606"/>
            <a:ext cx="9451167" cy="422592"/>
          </a:xfrm>
          <a:custGeom>
            <a:avLst/>
            <a:gdLst/>
            <a:ahLst/>
            <a:cxnLst/>
            <a:rect l="l" t="t" r="r" b="b"/>
            <a:pathLst>
              <a:path w="63282" h="4786" extrusionOk="0">
                <a:moveTo>
                  <a:pt x="63281" y="1"/>
                </a:moveTo>
                <a:lnTo>
                  <a:pt x="18187" y="665"/>
                </a:lnTo>
                <a:lnTo>
                  <a:pt x="1" y="2217"/>
                </a:lnTo>
                <a:lnTo>
                  <a:pt x="12467" y="4785"/>
                </a:lnTo>
                <a:lnTo>
                  <a:pt x="63237" y="3162"/>
                </a:lnTo>
                <a:lnTo>
                  <a:pt x="632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6224923" y="869952"/>
            <a:ext cx="1243053" cy="407577"/>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736648" y="1180645"/>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7">
  <p:cSld name="CUSTOM_5_2_1_1_1_1">
    <p:spTree>
      <p:nvGrpSpPr>
        <p:cNvPr id="1" name="Shape 1333"/>
        <p:cNvGrpSpPr/>
        <p:nvPr/>
      </p:nvGrpSpPr>
      <p:grpSpPr>
        <a:xfrm>
          <a:off x="0" y="0"/>
          <a:ext cx="0" cy="0"/>
          <a:chOff x="0" y="0"/>
          <a:chExt cx="0" cy="0"/>
        </a:xfrm>
      </p:grpSpPr>
      <p:sp>
        <p:nvSpPr>
          <p:cNvPr id="1334" name="Google Shape;1334;p29"/>
          <p:cNvSpPr txBox="1">
            <a:spLocks noGrp="1"/>
          </p:cNvSpPr>
          <p:nvPr>
            <p:ph type="title"/>
          </p:nvPr>
        </p:nvSpPr>
        <p:spPr>
          <a:xfrm>
            <a:off x="4670475" y="2370600"/>
            <a:ext cx="3753600" cy="561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6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35" name="Google Shape;1335;p29"/>
          <p:cNvSpPr txBox="1">
            <a:spLocks noGrp="1"/>
          </p:cNvSpPr>
          <p:nvPr>
            <p:ph type="body" idx="1"/>
          </p:nvPr>
        </p:nvSpPr>
        <p:spPr>
          <a:xfrm>
            <a:off x="4293475" y="2993950"/>
            <a:ext cx="4130100" cy="5610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600">
                <a:solidFill>
                  <a:schemeClr val="accent3"/>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36" name="Google Shape;1336;p29"/>
          <p:cNvSpPr txBox="1">
            <a:spLocks noGrp="1"/>
          </p:cNvSpPr>
          <p:nvPr>
            <p:ph type="title" idx="2" hasCustomPrompt="1"/>
          </p:nvPr>
        </p:nvSpPr>
        <p:spPr>
          <a:xfrm>
            <a:off x="7364550" y="1666475"/>
            <a:ext cx="1059300" cy="71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37" name="Google Shape;1337;p29"/>
          <p:cNvSpPr/>
          <p:nvPr/>
        </p:nvSpPr>
        <p:spPr>
          <a:xfrm>
            <a:off x="4214621" y="4098577"/>
            <a:ext cx="656990" cy="504791"/>
          </a:xfrm>
          <a:custGeom>
            <a:avLst/>
            <a:gdLst/>
            <a:ahLst/>
            <a:cxnLst/>
            <a:rect l="l" t="t" r="r" b="b"/>
            <a:pathLst>
              <a:path w="9448" h="7259" extrusionOk="0">
                <a:moveTo>
                  <a:pt x="4294" y="1"/>
                </a:moveTo>
                <a:lnTo>
                  <a:pt x="4294" y="1"/>
                </a:lnTo>
                <a:cubicBezTo>
                  <a:pt x="4294" y="1"/>
                  <a:pt x="3023" y="1204"/>
                  <a:pt x="3291" y="3122"/>
                </a:cubicBezTo>
                <a:cubicBezTo>
                  <a:pt x="3179" y="2657"/>
                  <a:pt x="2840" y="1712"/>
                  <a:pt x="1797" y="750"/>
                </a:cubicBezTo>
                <a:lnTo>
                  <a:pt x="1797" y="750"/>
                </a:lnTo>
                <a:cubicBezTo>
                  <a:pt x="1797" y="750"/>
                  <a:pt x="2671" y="2671"/>
                  <a:pt x="2684" y="4196"/>
                </a:cubicBezTo>
                <a:cubicBezTo>
                  <a:pt x="2684" y="4196"/>
                  <a:pt x="1726" y="3081"/>
                  <a:pt x="1471" y="1881"/>
                </a:cubicBezTo>
                <a:lnTo>
                  <a:pt x="1471" y="1881"/>
                </a:lnTo>
                <a:cubicBezTo>
                  <a:pt x="1471" y="1882"/>
                  <a:pt x="1499" y="3166"/>
                  <a:pt x="1881" y="4392"/>
                </a:cubicBezTo>
                <a:cubicBezTo>
                  <a:pt x="1387" y="3277"/>
                  <a:pt x="594" y="1610"/>
                  <a:pt x="1" y="1048"/>
                </a:cubicBezTo>
                <a:lnTo>
                  <a:pt x="1" y="1061"/>
                </a:lnTo>
                <a:cubicBezTo>
                  <a:pt x="72" y="1231"/>
                  <a:pt x="1471" y="4406"/>
                  <a:pt x="1088" y="5792"/>
                </a:cubicBezTo>
                <a:cubicBezTo>
                  <a:pt x="1088" y="5792"/>
                  <a:pt x="340" y="4677"/>
                  <a:pt x="1" y="3643"/>
                </a:cubicBezTo>
                <a:lnTo>
                  <a:pt x="1" y="7188"/>
                </a:lnTo>
                <a:lnTo>
                  <a:pt x="18" y="7259"/>
                </a:lnTo>
                <a:lnTo>
                  <a:pt x="9448" y="7259"/>
                </a:lnTo>
                <a:cubicBezTo>
                  <a:pt x="8926" y="6554"/>
                  <a:pt x="6608" y="3206"/>
                  <a:pt x="6808" y="411"/>
                </a:cubicBezTo>
                <a:lnTo>
                  <a:pt x="6808" y="411"/>
                </a:lnTo>
                <a:cubicBezTo>
                  <a:pt x="6808" y="411"/>
                  <a:pt x="6046" y="2840"/>
                  <a:pt x="7272" y="5168"/>
                </a:cubicBezTo>
                <a:cubicBezTo>
                  <a:pt x="7272" y="5168"/>
                  <a:pt x="5707" y="3955"/>
                  <a:pt x="5805" y="2234"/>
                </a:cubicBezTo>
                <a:lnTo>
                  <a:pt x="5805" y="2234"/>
                </a:lnTo>
                <a:cubicBezTo>
                  <a:pt x="5805" y="2234"/>
                  <a:pt x="5270" y="4619"/>
                  <a:pt x="6680" y="6015"/>
                </a:cubicBezTo>
                <a:cubicBezTo>
                  <a:pt x="6680" y="6015"/>
                  <a:pt x="3999" y="3884"/>
                  <a:pt x="4592" y="1810"/>
                </a:cubicBezTo>
                <a:lnTo>
                  <a:pt x="4592" y="1810"/>
                </a:lnTo>
                <a:cubicBezTo>
                  <a:pt x="4592" y="1811"/>
                  <a:pt x="3715" y="3745"/>
                  <a:pt x="4958" y="5677"/>
                </a:cubicBezTo>
                <a:cubicBezTo>
                  <a:pt x="4958" y="5677"/>
                  <a:pt x="2542" y="2756"/>
                  <a:pt x="4294"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9"/>
          <p:cNvSpPr/>
          <p:nvPr/>
        </p:nvSpPr>
        <p:spPr>
          <a:xfrm>
            <a:off x="4779208" y="4248925"/>
            <a:ext cx="612695" cy="354445"/>
          </a:xfrm>
          <a:custGeom>
            <a:avLst/>
            <a:gdLst/>
            <a:ahLst/>
            <a:cxnLst/>
            <a:rect l="l" t="t" r="r" b="b"/>
            <a:pathLst>
              <a:path w="8811" h="5097" extrusionOk="0">
                <a:moveTo>
                  <a:pt x="4013" y="1"/>
                </a:moveTo>
                <a:cubicBezTo>
                  <a:pt x="4012" y="1"/>
                  <a:pt x="2827" y="834"/>
                  <a:pt x="3081" y="2190"/>
                </a:cubicBezTo>
                <a:cubicBezTo>
                  <a:pt x="2979" y="1864"/>
                  <a:pt x="2657" y="1187"/>
                  <a:pt x="1681" y="522"/>
                </a:cubicBezTo>
                <a:lnTo>
                  <a:pt x="1681" y="522"/>
                </a:lnTo>
                <a:cubicBezTo>
                  <a:pt x="1681" y="523"/>
                  <a:pt x="2488" y="1878"/>
                  <a:pt x="2515" y="2938"/>
                </a:cubicBezTo>
                <a:cubicBezTo>
                  <a:pt x="2515" y="2938"/>
                  <a:pt x="1624" y="2159"/>
                  <a:pt x="1370" y="1312"/>
                </a:cubicBezTo>
                <a:lnTo>
                  <a:pt x="1370" y="1312"/>
                </a:lnTo>
                <a:cubicBezTo>
                  <a:pt x="1370" y="1312"/>
                  <a:pt x="1414" y="2217"/>
                  <a:pt x="1766" y="3077"/>
                </a:cubicBezTo>
                <a:cubicBezTo>
                  <a:pt x="1302" y="2288"/>
                  <a:pt x="567" y="1129"/>
                  <a:pt x="1" y="736"/>
                </a:cubicBezTo>
                <a:lnTo>
                  <a:pt x="1" y="736"/>
                </a:lnTo>
                <a:cubicBezTo>
                  <a:pt x="85" y="861"/>
                  <a:pt x="1387" y="3091"/>
                  <a:pt x="1017" y="4067"/>
                </a:cubicBezTo>
                <a:cubicBezTo>
                  <a:pt x="1017" y="4067"/>
                  <a:pt x="326" y="3277"/>
                  <a:pt x="1" y="2556"/>
                </a:cubicBezTo>
                <a:lnTo>
                  <a:pt x="1" y="5039"/>
                </a:lnTo>
                <a:lnTo>
                  <a:pt x="31" y="5097"/>
                </a:lnTo>
                <a:lnTo>
                  <a:pt x="8811" y="5097"/>
                </a:lnTo>
                <a:cubicBezTo>
                  <a:pt x="8333" y="4602"/>
                  <a:pt x="6171" y="2261"/>
                  <a:pt x="6354" y="282"/>
                </a:cubicBezTo>
                <a:lnTo>
                  <a:pt x="6354" y="282"/>
                </a:lnTo>
                <a:cubicBezTo>
                  <a:pt x="6354" y="282"/>
                  <a:pt x="5636" y="1990"/>
                  <a:pt x="6778" y="3630"/>
                </a:cubicBezTo>
                <a:cubicBezTo>
                  <a:pt x="6778" y="3630"/>
                  <a:pt x="5324" y="2769"/>
                  <a:pt x="5422" y="1553"/>
                </a:cubicBezTo>
                <a:lnTo>
                  <a:pt x="5422" y="1553"/>
                </a:lnTo>
                <a:cubicBezTo>
                  <a:pt x="5422" y="1553"/>
                  <a:pt x="4928" y="3233"/>
                  <a:pt x="6242" y="4223"/>
                </a:cubicBezTo>
                <a:cubicBezTo>
                  <a:pt x="6242" y="4223"/>
                  <a:pt x="3728" y="2725"/>
                  <a:pt x="4294" y="1271"/>
                </a:cubicBezTo>
                <a:lnTo>
                  <a:pt x="4294" y="1271"/>
                </a:lnTo>
                <a:cubicBezTo>
                  <a:pt x="4294" y="1272"/>
                  <a:pt x="3460" y="2627"/>
                  <a:pt x="4633" y="3982"/>
                </a:cubicBezTo>
                <a:cubicBezTo>
                  <a:pt x="4633" y="3982"/>
                  <a:pt x="2373" y="1935"/>
                  <a:pt x="401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826077" y="477470"/>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7676301" y="3857093"/>
            <a:ext cx="1922739" cy="880524"/>
          </a:xfrm>
          <a:custGeom>
            <a:avLst/>
            <a:gdLst/>
            <a:ahLst/>
            <a:cxnLst/>
            <a:rect l="l" t="t" r="r" b="b"/>
            <a:pathLst>
              <a:path w="11946" h="4833" extrusionOk="0">
                <a:moveTo>
                  <a:pt x="7939" y="1"/>
                </a:moveTo>
                <a:cubicBezTo>
                  <a:pt x="7938" y="1"/>
                  <a:pt x="7937" y="1"/>
                  <a:pt x="7936" y="1"/>
                </a:cubicBezTo>
                <a:cubicBezTo>
                  <a:pt x="7767" y="1"/>
                  <a:pt x="7344" y="692"/>
                  <a:pt x="6933" y="1526"/>
                </a:cubicBezTo>
                <a:cubicBezTo>
                  <a:pt x="6975" y="1194"/>
                  <a:pt x="6950" y="985"/>
                  <a:pt x="6865" y="985"/>
                </a:cubicBezTo>
                <a:cubicBezTo>
                  <a:pt x="6860" y="985"/>
                  <a:pt x="6854" y="986"/>
                  <a:pt x="6849" y="987"/>
                </a:cubicBezTo>
                <a:cubicBezTo>
                  <a:pt x="6269" y="1156"/>
                  <a:pt x="5903" y="1638"/>
                  <a:pt x="5663" y="2190"/>
                </a:cubicBezTo>
                <a:cubicBezTo>
                  <a:pt x="5609" y="1905"/>
                  <a:pt x="5524" y="1709"/>
                  <a:pt x="5409" y="1709"/>
                </a:cubicBezTo>
                <a:cubicBezTo>
                  <a:pt x="5354" y="1709"/>
                  <a:pt x="5253" y="1865"/>
                  <a:pt x="5155" y="2075"/>
                </a:cubicBezTo>
                <a:cubicBezTo>
                  <a:pt x="5168" y="1821"/>
                  <a:pt x="5185" y="1597"/>
                  <a:pt x="5199" y="1428"/>
                </a:cubicBezTo>
                <a:cubicBezTo>
                  <a:pt x="5233" y="999"/>
                  <a:pt x="5227" y="857"/>
                  <a:pt x="5191" y="857"/>
                </a:cubicBezTo>
                <a:cubicBezTo>
                  <a:pt x="5154" y="857"/>
                  <a:pt x="5085" y="1013"/>
                  <a:pt x="4999" y="1156"/>
                </a:cubicBezTo>
                <a:cubicBezTo>
                  <a:pt x="4860" y="1397"/>
                  <a:pt x="4731" y="1624"/>
                  <a:pt x="4633" y="1821"/>
                </a:cubicBezTo>
                <a:cubicBezTo>
                  <a:pt x="4633" y="1653"/>
                  <a:pt x="4621" y="1592"/>
                  <a:pt x="4598" y="1592"/>
                </a:cubicBezTo>
                <a:cubicBezTo>
                  <a:pt x="4565" y="1592"/>
                  <a:pt x="4510" y="1718"/>
                  <a:pt x="4436" y="1834"/>
                </a:cubicBezTo>
                <a:cubicBezTo>
                  <a:pt x="4365" y="1949"/>
                  <a:pt x="4294" y="2048"/>
                  <a:pt x="4236" y="2159"/>
                </a:cubicBezTo>
                <a:cubicBezTo>
                  <a:pt x="4253" y="1905"/>
                  <a:pt x="4267" y="1682"/>
                  <a:pt x="4280" y="1512"/>
                </a:cubicBezTo>
                <a:cubicBezTo>
                  <a:pt x="4322" y="1084"/>
                  <a:pt x="4319" y="942"/>
                  <a:pt x="4288" y="942"/>
                </a:cubicBezTo>
                <a:cubicBezTo>
                  <a:pt x="4255" y="942"/>
                  <a:pt x="4191" y="1097"/>
                  <a:pt x="4111" y="1241"/>
                </a:cubicBezTo>
                <a:cubicBezTo>
                  <a:pt x="3928" y="1567"/>
                  <a:pt x="3772" y="1851"/>
                  <a:pt x="3660" y="2119"/>
                </a:cubicBezTo>
                <a:cubicBezTo>
                  <a:pt x="3701" y="1919"/>
                  <a:pt x="3830" y="1441"/>
                  <a:pt x="3460" y="1397"/>
                </a:cubicBezTo>
                <a:cubicBezTo>
                  <a:pt x="3406" y="1397"/>
                  <a:pt x="3362" y="1411"/>
                  <a:pt x="3304" y="1455"/>
                </a:cubicBezTo>
                <a:cubicBezTo>
                  <a:pt x="3251" y="870"/>
                  <a:pt x="3138" y="424"/>
                  <a:pt x="3002" y="424"/>
                </a:cubicBezTo>
                <a:cubicBezTo>
                  <a:pt x="3000" y="424"/>
                  <a:pt x="2998" y="424"/>
                  <a:pt x="2996" y="425"/>
                </a:cubicBezTo>
                <a:cubicBezTo>
                  <a:pt x="2938" y="425"/>
                  <a:pt x="2783" y="804"/>
                  <a:pt x="2644" y="1326"/>
                </a:cubicBezTo>
                <a:cubicBezTo>
                  <a:pt x="2573" y="846"/>
                  <a:pt x="2457" y="680"/>
                  <a:pt x="2344" y="680"/>
                </a:cubicBezTo>
                <a:cubicBezTo>
                  <a:pt x="2295" y="680"/>
                  <a:pt x="2247" y="712"/>
                  <a:pt x="2203" y="763"/>
                </a:cubicBezTo>
                <a:cubicBezTo>
                  <a:pt x="2167" y="660"/>
                  <a:pt x="2127" y="606"/>
                  <a:pt x="2080" y="606"/>
                </a:cubicBezTo>
                <a:cubicBezTo>
                  <a:pt x="2075" y="606"/>
                  <a:pt x="2070" y="606"/>
                  <a:pt x="2064" y="608"/>
                </a:cubicBezTo>
                <a:cubicBezTo>
                  <a:pt x="1979" y="608"/>
                  <a:pt x="1780" y="1187"/>
                  <a:pt x="1597" y="1892"/>
                </a:cubicBezTo>
                <a:cubicBezTo>
                  <a:pt x="1561" y="1885"/>
                  <a:pt x="1530" y="1882"/>
                  <a:pt x="1497" y="1882"/>
                </a:cubicBezTo>
                <a:cubicBezTo>
                  <a:pt x="1464" y="1882"/>
                  <a:pt x="1429" y="1885"/>
                  <a:pt x="1387" y="1892"/>
                </a:cubicBezTo>
                <a:cubicBezTo>
                  <a:pt x="1" y="2075"/>
                  <a:pt x="45" y="4687"/>
                  <a:pt x="455" y="4758"/>
                </a:cubicBezTo>
                <a:cubicBezTo>
                  <a:pt x="478" y="4763"/>
                  <a:pt x="502" y="4766"/>
                  <a:pt x="526" y="4766"/>
                </a:cubicBezTo>
                <a:cubicBezTo>
                  <a:pt x="778" y="4766"/>
                  <a:pt x="1071" y="4498"/>
                  <a:pt x="1315" y="4152"/>
                </a:cubicBezTo>
                <a:cubicBezTo>
                  <a:pt x="1355" y="4423"/>
                  <a:pt x="1451" y="4603"/>
                  <a:pt x="1646" y="4603"/>
                </a:cubicBezTo>
                <a:cubicBezTo>
                  <a:pt x="1653" y="4603"/>
                  <a:pt x="1660" y="4603"/>
                  <a:pt x="1668" y="4603"/>
                </a:cubicBezTo>
                <a:cubicBezTo>
                  <a:pt x="1797" y="4603"/>
                  <a:pt x="1895" y="4518"/>
                  <a:pt x="1993" y="4406"/>
                </a:cubicBezTo>
                <a:cubicBezTo>
                  <a:pt x="2091" y="4504"/>
                  <a:pt x="2176" y="4562"/>
                  <a:pt x="2220" y="4562"/>
                </a:cubicBezTo>
                <a:cubicBezTo>
                  <a:pt x="2359" y="4562"/>
                  <a:pt x="2474" y="4518"/>
                  <a:pt x="2559" y="4433"/>
                </a:cubicBezTo>
                <a:cubicBezTo>
                  <a:pt x="2588" y="4443"/>
                  <a:pt x="2618" y="4452"/>
                  <a:pt x="2648" y="4452"/>
                </a:cubicBezTo>
                <a:cubicBezTo>
                  <a:pt x="2660" y="4452"/>
                  <a:pt x="2672" y="4451"/>
                  <a:pt x="2684" y="4447"/>
                </a:cubicBezTo>
                <a:cubicBezTo>
                  <a:pt x="2755" y="4447"/>
                  <a:pt x="2813" y="4433"/>
                  <a:pt x="2854" y="4393"/>
                </a:cubicBezTo>
                <a:cubicBezTo>
                  <a:pt x="2898" y="4477"/>
                  <a:pt x="2938" y="4518"/>
                  <a:pt x="2996" y="4518"/>
                </a:cubicBezTo>
                <a:cubicBezTo>
                  <a:pt x="3121" y="4518"/>
                  <a:pt x="3237" y="4477"/>
                  <a:pt x="3304" y="4406"/>
                </a:cubicBezTo>
                <a:cubicBezTo>
                  <a:pt x="3362" y="4477"/>
                  <a:pt x="3406" y="4518"/>
                  <a:pt x="3433" y="4518"/>
                </a:cubicBezTo>
                <a:cubicBezTo>
                  <a:pt x="3443" y="4519"/>
                  <a:pt x="3453" y="4520"/>
                  <a:pt x="3463" y="4520"/>
                </a:cubicBezTo>
                <a:cubicBezTo>
                  <a:pt x="3577" y="4520"/>
                  <a:pt x="3681" y="4450"/>
                  <a:pt x="3758" y="4335"/>
                </a:cubicBezTo>
                <a:cubicBezTo>
                  <a:pt x="3813" y="4406"/>
                  <a:pt x="3870" y="4433"/>
                  <a:pt x="3914" y="4433"/>
                </a:cubicBezTo>
                <a:cubicBezTo>
                  <a:pt x="3928" y="4435"/>
                  <a:pt x="3942" y="4436"/>
                  <a:pt x="3956" y="4436"/>
                </a:cubicBezTo>
                <a:cubicBezTo>
                  <a:pt x="4048" y="4436"/>
                  <a:pt x="4122" y="4395"/>
                  <a:pt x="4196" y="4321"/>
                </a:cubicBezTo>
                <a:cubicBezTo>
                  <a:pt x="4253" y="4393"/>
                  <a:pt x="4294" y="4420"/>
                  <a:pt x="4338" y="4433"/>
                </a:cubicBezTo>
                <a:cubicBezTo>
                  <a:pt x="4490" y="4433"/>
                  <a:pt x="4619" y="4348"/>
                  <a:pt x="4731" y="4179"/>
                </a:cubicBezTo>
                <a:cubicBezTo>
                  <a:pt x="4783" y="4280"/>
                  <a:pt x="4868" y="4337"/>
                  <a:pt x="4999" y="4337"/>
                </a:cubicBezTo>
                <a:cubicBezTo>
                  <a:pt x="5013" y="4337"/>
                  <a:pt x="5028" y="4336"/>
                  <a:pt x="5043" y="4335"/>
                </a:cubicBezTo>
                <a:cubicBezTo>
                  <a:pt x="5168" y="4321"/>
                  <a:pt x="5283" y="4264"/>
                  <a:pt x="5368" y="4179"/>
                </a:cubicBezTo>
                <a:cubicBezTo>
                  <a:pt x="5409" y="4562"/>
                  <a:pt x="5493" y="4816"/>
                  <a:pt x="5592" y="4830"/>
                </a:cubicBezTo>
                <a:cubicBezTo>
                  <a:pt x="5602" y="4831"/>
                  <a:pt x="5612" y="4832"/>
                  <a:pt x="5623" y="4832"/>
                </a:cubicBezTo>
                <a:cubicBezTo>
                  <a:pt x="5784" y="4832"/>
                  <a:pt x="5959" y="4639"/>
                  <a:pt x="6130" y="4321"/>
                </a:cubicBezTo>
                <a:cubicBezTo>
                  <a:pt x="6158" y="4576"/>
                  <a:pt x="6256" y="4731"/>
                  <a:pt x="6469" y="4745"/>
                </a:cubicBezTo>
                <a:cubicBezTo>
                  <a:pt x="6480" y="4745"/>
                  <a:pt x="6490" y="4746"/>
                  <a:pt x="6500" y="4746"/>
                </a:cubicBezTo>
                <a:cubicBezTo>
                  <a:pt x="6740" y="4746"/>
                  <a:pt x="6941" y="4592"/>
                  <a:pt x="7116" y="4348"/>
                </a:cubicBezTo>
                <a:cubicBezTo>
                  <a:pt x="7147" y="4420"/>
                  <a:pt x="7174" y="4460"/>
                  <a:pt x="7232" y="4460"/>
                </a:cubicBezTo>
                <a:cubicBezTo>
                  <a:pt x="7388" y="4460"/>
                  <a:pt x="7526" y="4420"/>
                  <a:pt x="7655" y="4335"/>
                </a:cubicBezTo>
                <a:cubicBezTo>
                  <a:pt x="7726" y="4394"/>
                  <a:pt x="7825" y="4423"/>
                  <a:pt x="7962" y="4423"/>
                </a:cubicBezTo>
                <a:cubicBezTo>
                  <a:pt x="7989" y="4423"/>
                  <a:pt x="8018" y="4422"/>
                  <a:pt x="8048" y="4420"/>
                </a:cubicBezTo>
                <a:cubicBezTo>
                  <a:pt x="8262" y="4393"/>
                  <a:pt x="8445" y="4348"/>
                  <a:pt x="8587" y="4264"/>
                </a:cubicBezTo>
                <a:cubicBezTo>
                  <a:pt x="8641" y="4362"/>
                  <a:pt x="8726" y="4433"/>
                  <a:pt x="8841" y="4433"/>
                </a:cubicBezTo>
                <a:cubicBezTo>
                  <a:pt x="8858" y="4434"/>
                  <a:pt x="8875" y="4434"/>
                  <a:pt x="8892" y="4434"/>
                </a:cubicBezTo>
                <a:cubicBezTo>
                  <a:pt x="9149" y="4434"/>
                  <a:pt x="9347" y="4338"/>
                  <a:pt x="9519" y="4179"/>
                </a:cubicBezTo>
                <a:cubicBezTo>
                  <a:pt x="9519" y="4420"/>
                  <a:pt x="9560" y="4576"/>
                  <a:pt x="9644" y="4589"/>
                </a:cubicBezTo>
                <a:cubicBezTo>
                  <a:pt x="9661" y="4591"/>
                  <a:pt x="9678" y="4592"/>
                  <a:pt x="9696" y="4592"/>
                </a:cubicBezTo>
                <a:cubicBezTo>
                  <a:pt x="10613" y="4592"/>
                  <a:pt x="11945" y="1721"/>
                  <a:pt x="11044" y="1638"/>
                </a:cubicBezTo>
                <a:cubicBezTo>
                  <a:pt x="11023" y="1636"/>
                  <a:pt x="11003" y="1635"/>
                  <a:pt x="10983" y="1635"/>
                </a:cubicBezTo>
                <a:cubicBezTo>
                  <a:pt x="10697" y="1635"/>
                  <a:pt x="10450" y="1812"/>
                  <a:pt x="10251" y="2075"/>
                </a:cubicBezTo>
                <a:cubicBezTo>
                  <a:pt x="10281" y="1682"/>
                  <a:pt x="10295" y="1285"/>
                  <a:pt x="10295" y="1004"/>
                </a:cubicBezTo>
                <a:cubicBezTo>
                  <a:pt x="10295" y="528"/>
                  <a:pt x="10134" y="310"/>
                  <a:pt x="9923" y="310"/>
                </a:cubicBezTo>
                <a:cubicBezTo>
                  <a:pt x="9646" y="310"/>
                  <a:pt x="9282" y="685"/>
                  <a:pt x="9082" y="1343"/>
                </a:cubicBezTo>
                <a:cubicBezTo>
                  <a:pt x="9038" y="1482"/>
                  <a:pt x="8997" y="1624"/>
                  <a:pt x="8939" y="1780"/>
                </a:cubicBezTo>
                <a:cubicBezTo>
                  <a:pt x="8882" y="1597"/>
                  <a:pt x="8828" y="1468"/>
                  <a:pt x="8797" y="1428"/>
                </a:cubicBezTo>
                <a:cubicBezTo>
                  <a:pt x="8712" y="1495"/>
                  <a:pt x="8601" y="1651"/>
                  <a:pt x="8458" y="1834"/>
                </a:cubicBezTo>
                <a:cubicBezTo>
                  <a:pt x="8419" y="1591"/>
                  <a:pt x="8327" y="1440"/>
                  <a:pt x="8182" y="1440"/>
                </a:cubicBezTo>
                <a:cubicBezTo>
                  <a:pt x="8176" y="1440"/>
                  <a:pt x="8170" y="1441"/>
                  <a:pt x="8164" y="1441"/>
                </a:cubicBezTo>
                <a:cubicBezTo>
                  <a:pt x="8092" y="1441"/>
                  <a:pt x="8008" y="1495"/>
                  <a:pt x="7936" y="1567"/>
                </a:cubicBezTo>
                <a:cubicBezTo>
                  <a:pt x="8034" y="701"/>
                  <a:pt x="8035" y="1"/>
                  <a:pt x="7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29"/>
          <p:cNvGrpSpPr/>
          <p:nvPr/>
        </p:nvGrpSpPr>
        <p:grpSpPr>
          <a:xfrm>
            <a:off x="117517" y="2493802"/>
            <a:ext cx="1812704" cy="2246454"/>
            <a:chOff x="8439588" y="875445"/>
            <a:chExt cx="644654" cy="798909"/>
          </a:xfrm>
        </p:grpSpPr>
        <p:sp>
          <p:nvSpPr>
            <p:cNvPr id="1342" name="Google Shape;1342;p29"/>
            <p:cNvSpPr/>
            <p:nvPr/>
          </p:nvSpPr>
          <p:spPr>
            <a:xfrm>
              <a:off x="8723208" y="1496123"/>
              <a:ext cx="12412" cy="17823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8645860" y="875445"/>
              <a:ext cx="164264" cy="677076"/>
            </a:xfrm>
            <a:custGeom>
              <a:avLst/>
              <a:gdLst/>
              <a:ahLst/>
              <a:cxnLst/>
              <a:rect l="l" t="t" r="r" b="b"/>
              <a:pathLst>
                <a:path w="4857" h="20020" extrusionOk="0">
                  <a:moveTo>
                    <a:pt x="2217" y="0"/>
                  </a:moveTo>
                  <a:cubicBezTo>
                    <a:pt x="1396" y="2796"/>
                    <a:pt x="0" y="8441"/>
                    <a:pt x="72" y="13229"/>
                  </a:cubicBezTo>
                  <a:cubicBezTo>
                    <a:pt x="156" y="18014"/>
                    <a:pt x="1193" y="20020"/>
                    <a:pt x="2515" y="20020"/>
                  </a:cubicBezTo>
                  <a:cubicBezTo>
                    <a:pt x="2519" y="20020"/>
                    <a:pt x="2524" y="20020"/>
                    <a:pt x="2528" y="20020"/>
                  </a:cubicBezTo>
                  <a:cubicBezTo>
                    <a:pt x="3853" y="19993"/>
                    <a:pt x="4856" y="17760"/>
                    <a:pt x="4771" y="12961"/>
                  </a:cubicBezTo>
                  <a:cubicBezTo>
                    <a:pt x="4700" y="8160"/>
                    <a:pt x="3206" y="2342"/>
                    <a:pt x="221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8476824" y="956107"/>
              <a:ext cx="163790" cy="677110"/>
            </a:xfrm>
            <a:custGeom>
              <a:avLst/>
              <a:gdLst/>
              <a:ahLst/>
              <a:cxnLst/>
              <a:rect l="l" t="t" r="r" b="b"/>
              <a:pathLst>
                <a:path w="4843" h="20021" extrusionOk="0">
                  <a:moveTo>
                    <a:pt x="2203" y="1"/>
                  </a:moveTo>
                  <a:cubicBezTo>
                    <a:pt x="1396" y="2796"/>
                    <a:pt x="0" y="8428"/>
                    <a:pt x="72" y="13230"/>
                  </a:cubicBezTo>
                  <a:cubicBezTo>
                    <a:pt x="139" y="18015"/>
                    <a:pt x="1193" y="20020"/>
                    <a:pt x="2515" y="20020"/>
                  </a:cubicBezTo>
                  <a:cubicBezTo>
                    <a:pt x="2519" y="20020"/>
                    <a:pt x="2524" y="20020"/>
                    <a:pt x="2528" y="20020"/>
                  </a:cubicBezTo>
                  <a:cubicBezTo>
                    <a:pt x="3853" y="19993"/>
                    <a:pt x="4843" y="17763"/>
                    <a:pt x="4771" y="12962"/>
                  </a:cubicBezTo>
                  <a:cubicBezTo>
                    <a:pt x="4700" y="8160"/>
                    <a:pt x="3189" y="2346"/>
                    <a:pt x="22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8581330" y="987189"/>
              <a:ext cx="119926" cy="494178"/>
            </a:xfrm>
            <a:custGeom>
              <a:avLst/>
              <a:gdLst/>
              <a:ahLst/>
              <a:cxnLst/>
              <a:rect l="l" t="t" r="r" b="b"/>
              <a:pathLst>
                <a:path w="3546" h="14612" extrusionOk="0">
                  <a:moveTo>
                    <a:pt x="1624" y="0"/>
                  </a:moveTo>
                  <a:cubicBezTo>
                    <a:pt x="1031" y="2047"/>
                    <a:pt x="1" y="6171"/>
                    <a:pt x="58" y="9671"/>
                  </a:cubicBezTo>
                  <a:cubicBezTo>
                    <a:pt x="116" y="13155"/>
                    <a:pt x="871" y="14611"/>
                    <a:pt x="1837" y="14611"/>
                  </a:cubicBezTo>
                  <a:cubicBezTo>
                    <a:pt x="1842" y="14611"/>
                    <a:pt x="1846" y="14611"/>
                    <a:pt x="1851" y="14611"/>
                  </a:cubicBezTo>
                  <a:cubicBezTo>
                    <a:pt x="2827" y="14598"/>
                    <a:pt x="3545" y="12975"/>
                    <a:pt x="3487" y="9474"/>
                  </a:cubicBezTo>
                  <a:cubicBezTo>
                    <a:pt x="3433" y="5971"/>
                    <a:pt x="2346" y="1721"/>
                    <a:pt x="16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8439588" y="1020536"/>
              <a:ext cx="119892" cy="493840"/>
            </a:xfrm>
            <a:custGeom>
              <a:avLst/>
              <a:gdLst/>
              <a:ahLst/>
              <a:cxnLst/>
              <a:rect l="l" t="t" r="r" b="b"/>
              <a:pathLst>
                <a:path w="3545" h="14602" extrusionOk="0">
                  <a:moveTo>
                    <a:pt x="1623" y="0"/>
                  </a:moveTo>
                  <a:cubicBezTo>
                    <a:pt x="1030" y="2033"/>
                    <a:pt x="0" y="6157"/>
                    <a:pt x="54" y="9657"/>
                  </a:cubicBezTo>
                  <a:cubicBezTo>
                    <a:pt x="111" y="13129"/>
                    <a:pt x="861" y="14602"/>
                    <a:pt x="1824" y="14602"/>
                  </a:cubicBezTo>
                  <a:cubicBezTo>
                    <a:pt x="1833" y="14602"/>
                    <a:pt x="1841" y="14602"/>
                    <a:pt x="1850" y="14601"/>
                  </a:cubicBezTo>
                  <a:cubicBezTo>
                    <a:pt x="2823" y="14588"/>
                    <a:pt x="3544" y="12961"/>
                    <a:pt x="3487" y="9461"/>
                  </a:cubicBezTo>
                  <a:cubicBezTo>
                    <a:pt x="3429" y="5961"/>
                    <a:pt x="2342" y="1711"/>
                    <a:pt x="1623"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8964790" y="1146112"/>
              <a:ext cx="119452" cy="494313"/>
            </a:xfrm>
            <a:custGeom>
              <a:avLst/>
              <a:gdLst/>
              <a:ahLst/>
              <a:cxnLst/>
              <a:rect l="l" t="t" r="r" b="b"/>
              <a:pathLst>
                <a:path w="3532" h="14616" extrusionOk="0">
                  <a:moveTo>
                    <a:pt x="1610" y="1"/>
                  </a:moveTo>
                  <a:cubicBezTo>
                    <a:pt x="1017" y="2048"/>
                    <a:pt x="1" y="6171"/>
                    <a:pt x="45" y="9672"/>
                  </a:cubicBezTo>
                  <a:cubicBezTo>
                    <a:pt x="99" y="13159"/>
                    <a:pt x="868" y="14616"/>
                    <a:pt x="1824" y="14616"/>
                  </a:cubicBezTo>
                  <a:cubicBezTo>
                    <a:pt x="1828" y="14616"/>
                    <a:pt x="1833" y="14616"/>
                    <a:pt x="1837" y="14616"/>
                  </a:cubicBezTo>
                  <a:cubicBezTo>
                    <a:pt x="2810" y="14602"/>
                    <a:pt x="3531" y="12976"/>
                    <a:pt x="3474" y="9475"/>
                  </a:cubicBezTo>
                  <a:cubicBezTo>
                    <a:pt x="3433" y="5975"/>
                    <a:pt x="2332" y="1726"/>
                    <a:pt x="161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8876450" y="1150949"/>
              <a:ext cx="119892" cy="494178"/>
            </a:xfrm>
            <a:custGeom>
              <a:avLst/>
              <a:gdLst/>
              <a:ahLst/>
              <a:cxnLst/>
              <a:rect l="l" t="t" r="r" b="b"/>
              <a:pathLst>
                <a:path w="3545" h="14612" extrusionOk="0">
                  <a:moveTo>
                    <a:pt x="1610" y="0"/>
                  </a:moveTo>
                  <a:cubicBezTo>
                    <a:pt x="1017" y="2033"/>
                    <a:pt x="0" y="6157"/>
                    <a:pt x="58" y="9658"/>
                  </a:cubicBezTo>
                  <a:cubicBezTo>
                    <a:pt x="115" y="13138"/>
                    <a:pt x="869" y="14612"/>
                    <a:pt x="1820" y="14612"/>
                  </a:cubicBezTo>
                  <a:cubicBezTo>
                    <a:pt x="1826" y="14612"/>
                    <a:pt x="1831" y="14612"/>
                    <a:pt x="1837" y="14612"/>
                  </a:cubicBezTo>
                  <a:cubicBezTo>
                    <a:pt x="2809" y="14598"/>
                    <a:pt x="3544" y="12961"/>
                    <a:pt x="3487" y="9461"/>
                  </a:cubicBezTo>
                  <a:cubicBezTo>
                    <a:pt x="3433" y="5957"/>
                    <a:pt x="2331" y="1708"/>
                    <a:pt x="161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8754729" y="1083544"/>
              <a:ext cx="119892" cy="494313"/>
            </a:xfrm>
            <a:custGeom>
              <a:avLst/>
              <a:gdLst/>
              <a:ahLst/>
              <a:cxnLst/>
              <a:rect l="l" t="t" r="r" b="b"/>
              <a:pathLst>
                <a:path w="3545" h="14616" extrusionOk="0">
                  <a:moveTo>
                    <a:pt x="1624" y="1"/>
                  </a:moveTo>
                  <a:cubicBezTo>
                    <a:pt x="1031" y="2051"/>
                    <a:pt x="1" y="6158"/>
                    <a:pt x="55" y="9658"/>
                  </a:cubicBezTo>
                  <a:cubicBezTo>
                    <a:pt x="112" y="13159"/>
                    <a:pt x="868" y="14616"/>
                    <a:pt x="1837" y="14616"/>
                  </a:cubicBezTo>
                  <a:cubicBezTo>
                    <a:pt x="1842" y="14616"/>
                    <a:pt x="1846" y="14616"/>
                    <a:pt x="1851" y="14616"/>
                  </a:cubicBezTo>
                  <a:cubicBezTo>
                    <a:pt x="2823" y="14602"/>
                    <a:pt x="3545" y="12962"/>
                    <a:pt x="3487" y="9462"/>
                  </a:cubicBezTo>
                  <a:cubicBezTo>
                    <a:pt x="3430" y="5961"/>
                    <a:pt x="2342" y="1726"/>
                    <a:pt x="162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8850645" y="1299455"/>
              <a:ext cx="57798" cy="239682"/>
            </a:xfrm>
            <a:custGeom>
              <a:avLst/>
              <a:gdLst/>
              <a:ahLst/>
              <a:cxnLst/>
              <a:rect l="l" t="t" r="r" b="b"/>
              <a:pathLst>
                <a:path w="1709" h="7087" extrusionOk="0">
                  <a:moveTo>
                    <a:pt x="777" y="1"/>
                  </a:moveTo>
                  <a:cubicBezTo>
                    <a:pt x="468" y="834"/>
                    <a:pt x="1" y="2908"/>
                    <a:pt x="31" y="4616"/>
                  </a:cubicBezTo>
                  <a:cubicBezTo>
                    <a:pt x="58" y="6310"/>
                    <a:pt x="424" y="7086"/>
                    <a:pt x="892" y="7086"/>
                  </a:cubicBezTo>
                  <a:cubicBezTo>
                    <a:pt x="1356" y="7073"/>
                    <a:pt x="1708" y="6354"/>
                    <a:pt x="1681" y="4660"/>
                  </a:cubicBezTo>
                  <a:cubicBezTo>
                    <a:pt x="1654" y="2952"/>
                    <a:pt x="1102" y="973"/>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8939458" y="1344843"/>
              <a:ext cx="57359" cy="239682"/>
            </a:xfrm>
            <a:custGeom>
              <a:avLst/>
              <a:gdLst/>
              <a:ahLst/>
              <a:cxnLst/>
              <a:rect l="l" t="t" r="r" b="b"/>
              <a:pathLst>
                <a:path w="1696" h="7087" extrusionOk="0">
                  <a:moveTo>
                    <a:pt x="777" y="1"/>
                  </a:moveTo>
                  <a:cubicBezTo>
                    <a:pt x="455" y="848"/>
                    <a:pt x="1" y="2922"/>
                    <a:pt x="31" y="4616"/>
                  </a:cubicBezTo>
                  <a:cubicBezTo>
                    <a:pt x="58" y="6309"/>
                    <a:pt x="418" y="7086"/>
                    <a:pt x="880" y="7086"/>
                  </a:cubicBezTo>
                  <a:cubicBezTo>
                    <a:pt x="884" y="7086"/>
                    <a:pt x="888" y="7086"/>
                    <a:pt x="892" y="7086"/>
                  </a:cubicBezTo>
                  <a:cubicBezTo>
                    <a:pt x="1356" y="7086"/>
                    <a:pt x="1695" y="6368"/>
                    <a:pt x="1681" y="4660"/>
                  </a:cubicBezTo>
                  <a:cubicBezTo>
                    <a:pt x="1654" y="2966"/>
                    <a:pt x="1102" y="987"/>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9002973" y="1152301"/>
              <a:ext cx="79308" cy="404589"/>
            </a:xfrm>
            <a:custGeom>
              <a:avLst/>
              <a:gdLst/>
              <a:ahLst/>
              <a:cxnLst/>
              <a:rect l="l" t="t" r="r" b="b"/>
              <a:pathLst>
                <a:path w="2345" h="11963" extrusionOk="0">
                  <a:moveTo>
                    <a:pt x="552" y="1"/>
                  </a:moveTo>
                  <a:cubicBezTo>
                    <a:pt x="298" y="865"/>
                    <a:pt x="0" y="2966"/>
                    <a:pt x="156" y="4660"/>
                  </a:cubicBezTo>
                  <a:cubicBezTo>
                    <a:pt x="325" y="6346"/>
                    <a:pt x="1040" y="11963"/>
                    <a:pt x="1491" y="11963"/>
                  </a:cubicBezTo>
                  <a:cubicBezTo>
                    <a:pt x="1493" y="11963"/>
                    <a:pt x="1496" y="11963"/>
                    <a:pt x="1498" y="11962"/>
                  </a:cubicBezTo>
                  <a:cubicBezTo>
                    <a:pt x="1965" y="11918"/>
                    <a:pt x="2345" y="7557"/>
                    <a:pt x="2189" y="5863"/>
                  </a:cubicBezTo>
                  <a:cubicBezTo>
                    <a:pt x="2033" y="4169"/>
                    <a:pt x="932" y="950"/>
                    <a:pt x="55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8536518" y="959895"/>
              <a:ext cx="83569" cy="383045"/>
            </a:xfrm>
            <a:custGeom>
              <a:avLst/>
              <a:gdLst/>
              <a:ahLst/>
              <a:cxnLst/>
              <a:rect l="l" t="t" r="r" b="b"/>
              <a:pathLst>
                <a:path w="2471" h="11326" extrusionOk="0">
                  <a:moveTo>
                    <a:pt x="438" y="1"/>
                  </a:moveTo>
                  <a:cubicBezTo>
                    <a:pt x="424" y="58"/>
                    <a:pt x="424" y="99"/>
                    <a:pt x="407" y="143"/>
                  </a:cubicBezTo>
                  <a:cubicBezTo>
                    <a:pt x="153" y="2162"/>
                    <a:pt x="1" y="4673"/>
                    <a:pt x="268" y="6862"/>
                  </a:cubicBezTo>
                  <a:cubicBezTo>
                    <a:pt x="642" y="10019"/>
                    <a:pt x="1456" y="11326"/>
                    <a:pt x="2332" y="11326"/>
                  </a:cubicBezTo>
                  <a:cubicBezTo>
                    <a:pt x="2346" y="11326"/>
                    <a:pt x="2359" y="11326"/>
                    <a:pt x="2373" y="11325"/>
                  </a:cubicBezTo>
                  <a:cubicBezTo>
                    <a:pt x="2441" y="10661"/>
                    <a:pt x="2471" y="9841"/>
                    <a:pt x="2427" y="8882"/>
                  </a:cubicBezTo>
                  <a:cubicBezTo>
                    <a:pt x="2302" y="5578"/>
                    <a:pt x="1156" y="1597"/>
                    <a:pt x="43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8913687" y="1153350"/>
              <a:ext cx="79342" cy="384872"/>
            </a:xfrm>
            <a:custGeom>
              <a:avLst/>
              <a:gdLst/>
              <a:ahLst/>
              <a:cxnLst/>
              <a:rect l="l" t="t" r="r" b="b"/>
              <a:pathLst>
                <a:path w="2346" h="11380" extrusionOk="0">
                  <a:moveTo>
                    <a:pt x="566" y="0"/>
                  </a:moveTo>
                  <a:cubicBezTo>
                    <a:pt x="553" y="55"/>
                    <a:pt x="539" y="99"/>
                    <a:pt x="522" y="156"/>
                  </a:cubicBezTo>
                  <a:cubicBezTo>
                    <a:pt x="227" y="2145"/>
                    <a:pt x="0" y="4660"/>
                    <a:pt x="214" y="6862"/>
                  </a:cubicBezTo>
                  <a:cubicBezTo>
                    <a:pt x="507" y="10052"/>
                    <a:pt x="1307" y="11379"/>
                    <a:pt x="2176" y="11379"/>
                  </a:cubicBezTo>
                  <a:cubicBezTo>
                    <a:pt x="2181" y="11379"/>
                    <a:pt x="2185" y="11379"/>
                    <a:pt x="2189" y="11379"/>
                  </a:cubicBezTo>
                  <a:cubicBezTo>
                    <a:pt x="2288" y="10701"/>
                    <a:pt x="2345" y="9898"/>
                    <a:pt x="2332" y="8936"/>
                  </a:cubicBezTo>
                  <a:cubicBezTo>
                    <a:pt x="2274" y="5632"/>
                    <a:pt x="1244" y="1624"/>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8793353" y="1085505"/>
              <a:ext cx="79342" cy="384432"/>
            </a:xfrm>
            <a:custGeom>
              <a:avLst/>
              <a:gdLst/>
              <a:ahLst/>
              <a:cxnLst/>
              <a:rect l="l" t="t" r="r" b="b"/>
              <a:pathLst>
                <a:path w="2346" h="11367" extrusionOk="0">
                  <a:moveTo>
                    <a:pt x="566" y="0"/>
                  </a:moveTo>
                  <a:cubicBezTo>
                    <a:pt x="553" y="44"/>
                    <a:pt x="539" y="85"/>
                    <a:pt x="522" y="143"/>
                  </a:cubicBezTo>
                  <a:cubicBezTo>
                    <a:pt x="227" y="2145"/>
                    <a:pt x="0" y="4646"/>
                    <a:pt x="214" y="6849"/>
                  </a:cubicBezTo>
                  <a:cubicBezTo>
                    <a:pt x="505" y="10019"/>
                    <a:pt x="1297" y="11366"/>
                    <a:pt x="2160" y="11366"/>
                  </a:cubicBezTo>
                  <a:cubicBezTo>
                    <a:pt x="2170" y="11366"/>
                    <a:pt x="2180" y="11366"/>
                    <a:pt x="2189" y="11366"/>
                  </a:cubicBezTo>
                  <a:cubicBezTo>
                    <a:pt x="2288" y="10701"/>
                    <a:pt x="2345" y="9885"/>
                    <a:pt x="2332" y="8922"/>
                  </a:cubicBezTo>
                  <a:cubicBezTo>
                    <a:pt x="2274" y="5619"/>
                    <a:pt x="1244" y="1610"/>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8693074" y="875445"/>
              <a:ext cx="115089" cy="558267"/>
            </a:xfrm>
            <a:custGeom>
              <a:avLst/>
              <a:gdLst/>
              <a:ahLst/>
              <a:cxnLst/>
              <a:rect l="l" t="t" r="r" b="b"/>
              <a:pathLst>
                <a:path w="3403" h="16507" extrusionOk="0">
                  <a:moveTo>
                    <a:pt x="821" y="0"/>
                  </a:moveTo>
                  <a:cubicBezTo>
                    <a:pt x="793" y="71"/>
                    <a:pt x="776" y="139"/>
                    <a:pt x="763" y="210"/>
                  </a:cubicBezTo>
                  <a:cubicBezTo>
                    <a:pt x="326" y="3121"/>
                    <a:pt x="0" y="6747"/>
                    <a:pt x="312" y="9952"/>
                  </a:cubicBezTo>
                  <a:cubicBezTo>
                    <a:pt x="746" y="14579"/>
                    <a:pt x="1892" y="16506"/>
                    <a:pt x="3166" y="16506"/>
                  </a:cubicBezTo>
                  <a:cubicBezTo>
                    <a:pt x="3175" y="16506"/>
                    <a:pt x="3184" y="16506"/>
                    <a:pt x="3192" y="16506"/>
                  </a:cubicBezTo>
                  <a:cubicBezTo>
                    <a:pt x="3335" y="15543"/>
                    <a:pt x="3403" y="14357"/>
                    <a:pt x="3375" y="12961"/>
                  </a:cubicBezTo>
                  <a:cubicBezTo>
                    <a:pt x="3304" y="8160"/>
                    <a:pt x="1810" y="2342"/>
                    <a:pt x="82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29"/>
          <p:cNvSpPr/>
          <p:nvPr/>
        </p:nvSpPr>
        <p:spPr>
          <a:xfrm>
            <a:off x="-684325" y="4527819"/>
            <a:ext cx="10154222" cy="802847"/>
          </a:xfrm>
          <a:custGeom>
            <a:avLst/>
            <a:gdLst/>
            <a:ahLst/>
            <a:cxnLst/>
            <a:rect l="l" t="t" r="r" b="b"/>
            <a:pathLst>
              <a:path w="60191" h="7399" extrusionOk="0">
                <a:moveTo>
                  <a:pt x="60062" y="1"/>
                </a:moveTo>
                <a:lnTo>
                  <a:pt x="1" y="973"/>
                </a:lnTo>
                <a:lnTo>
                  <a:pt x="143" y="7398"/>
                </a:lnTo>
                <a:lnTo>
                  <a:pt x="60191" y="6171"/>
                </a:lnTo>
                <a:lnTo>
                  <a:pt x="60062"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7279115" y="670453"/>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489025" y="1332585"/>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8544258" y="1554115"/>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7520432" y="4363795"/>
            <a:ext cx="585089" cy="504791"/>
          </a:xfrm>
          <a:custGeom>
            <a:avLst/>
            <a:gdLst/>
            <a:ahLst/>
            <a:cxnLst/>
            <a:rect l="l" t="t" r="r" b="b"/>
            <a:pathLst>
              <a:path w="8414" h="7259" extrusionOk="0">
                <a:moveTo>
                  <a:pt x="4588" y="1"/>
                </a:moveTo>
                <a:lnTo>
                  <a:pt x="4588" y="1"/>
                </a:lnTo>
                <a:cubicBezTo>
                  <a:pt x="6140" y="2756"/>
                  <a:pt x="3995" y="5677"/>
                  <a:pt x="3995" y="5677"/>
                </a:cubicBezTo>
                <a:cubicBezTo>
                  <a:pt x="5110" y="3745"/>
                  <a:pt x="4321" y="1811"/>
                  <a:pt x="4320" y="1810"/>
                </a:cubicBezTo>
                <a:lnTo>
                  <a:pt x="4320" y="1810"/>
                </a:lnTo>
                <a:cubicBezTo>
                  <a:pt x="4856" y="3884"/>
                  <a:pt x="2457" y="6015"/>
                  <a:pt x="2457" y="6015"/>
                </a:cubicBezTo>
                <a:cubicBezTo>
                  <a:pt x="3714" y="4619"/>
                  <a:pt x="3246" y="2234"/>
                  <a:pt x="3246" y="2234"/>
                </a:cubicBezTo>
                <a:lnTo>
                  <a:pt x="3246" y="2234"/>
                </a:lnTo>
                <a:cubicBezTo>
                  <a:pt x="3331" y="3955"/>
                  <a:pt x="1935" y="5168"/>
                  <a:pt x="1935" y="5168"/>
                </a:cubicBezTo>
                <a:cubicBezTo>
                  <a:pt x="3036" y="2841"/>
                  <a:pt x="2342" y="411"/>
                  <a:pt x="2342" y="411"/>
                </a:cubicBezTo>
                <a:lnTo>
                  <a:pt x="2342" y="411"/>
                </a:lnTo>
                <a:cubicBezTo>
                  <a:pt x="2511" y="3206"/>
                  <a:pt x="464" y="6554"/>
                  <a:pt x="0" y="7259"/>
                </a:cubicBezTo>
                <a:lnTo>
                  <a:pt x="8400" y="7259"/>
                </a:lnTo>
                <a:lnTo>
                  <a:pt x="8414" y="7188"/>
                </a:lnTo>
                <a:lnTo>
                  <a:pt x="8414" y="3643"/>
                </a:lnTo>
                <a:cubicBezTo>
                  <a:pt x="8102" y="4677"/>
                  <a:pt x="7441" y="5792"/>
                  <a:pt x="7441" y="5792"/>
                </a:cubicBezTo>
                <a:cubicBezTo>
                  <a:pt x="7102" y="4406"/>
                  <a:pt x="8343" y="1231"/>
                  <a:pt x="8414" y="1061"/>
                </a:cubicBezTo>
                <a:lnTo>
                  <a:pt x="8414" y="1048"/>
                </a:lnTo>
                <a:cubicBezTo>
                  <a:pt x="7878" y="1610"/>
                  <a:pt x="7170" y="3277"/>
                  <a:pt x="6733" y="4392"/>
                </a:cubicBezTo>
                <a:cubicBezTo>
                  <a:pt x="7072" y="3166"/>
                  <a:pt x="7102" y="1882"/>
                  <a:pt x="7102" y="1881"/>
                </a:cubicBezTo>
                <a:lnTo>
                  <a:pt x="7102" y="1881"/>
                </a:lnTo>
                <a:cubicBezTo>
                  <a:pt x="6875" y="3081"/>
                  <a:pt x="6015" y="4196"/>
                  <a:pt x="6015" y="4196"/>
                </a:cubicBezTo>
                <a:cubicBezTo>
                  <a:pt x="6042" y="2671"/>
                  <a:pt x="6804" y="750"/>
                  <a:pt x="6804" y="750"/>
                </a:cubicBezTo>
                <a:lnTo>
                  <a:pt x="6804" y="750"/>
                </a:lnTo>
                <a:cubicBezTo>
                  <a:pt x="5886" y="1712"/>
                  <a:pt x="5578" y="2657"/>
                  <a:pt x="5476" y="3122"/>
                </a:cubicBezTo>
                <a:cubicBezTo>
                  <a:pt x="5717" y="1204"/>
                  <a:pt x="4588" y="1"/>
                  <a:pt x="458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7056886" y="4514144"/>
            <a:ext cx="545104" cy="354445"/>
          </a:xfrm>
          <a:custGeom>
            <a:avLst/>
            <a:gdLst/>
            <a:ahLst/>
            <a:cxnLst/>
            <a:rect l="l" t="t" r="r" b="b"/>
            <a:pathLst>
              <a:path w="7839" h="5097" extrusionOk="0">
                <a:moveTo>
                  <a:pt x="4264" y="1"/>
                </a:moveTo>
                <a:lnTo>
                  <a:pt x="4264" y="1"/>
                </a:lnTo>
                <a:cubicBezTo>
                  <a:pt x="5721" y="1935"/>
                  <a:pt x="3715" y="3982"/>
                  <a:pt x="3715" y="3982"/>
                </a:cubicBezTo>
                <a:cubicBezTo>
                  <a:pt x="4758" y="2627"/>
                  <a:pt x="4027" y="1272"/>
                  <a:pt x="4026" y="1271"/>
                </a:cubicBezTo>
                <a:lnTo>
                  <a:pt x="4026" y="1271"/>
                </a:lnTo>
                <a:cubicBezTo>
                  <a:pt x="4518" y="2725"/>
                  <a:pt x="2288" y="4223"/>
                  <a:pt x="2288" y="4223"/>
                </a:cubicBezTo>
                <a:cubicBezTo>
                  <a:pt x="3460" y="3233"/>
                  <a:pt x="3024" y="1553"/>
                  <a:pt x="3023" y="1553"/>
                </a:cubicBezTo>
                <a:lnTo>
                  <a:pt x="3023" y="1553"/>
                </a:lnTo>
                <a:cubicBezTo>
                  <a:pt x="3108" y="2769"/>
                  <a:pt x="1807" y="3630"/>
                  <a:pt x="1807" y="3630"/>
                </a:cubicBezTo>
                <a:cubicBezTo>
                  <a:pt x="2823" y="1990"/>
                  <a:pt x="2176" y="282"/>
                  <a:pt x="2176" y="282"/>
                </a:cubicBezTo>
                <a:lnTo>
                  <a:pt x="2176" y="282"/>
                </a:lnTo>
                <a:cubicBezTo>
                  <a:pt x="2346" y="2261"/>
                  <a:pt x="424" y="4602"/>
                  <a:pt x="1" y="5097"/>
                </a:cubicBezTo>
                <a:lnTo>
                  <a:pt x="7822" y="5097"/>
                </a:lnTo>
                <a:lnTo>
                  <a:pt x="7839" y="5039"/>
                </a:lnTo>
                <a:lnTo>
                  <a:pt x="7839" y="2556"/>
                </a:lnTo>
                <a:cubicBezTo>
                  <a:pt x="7554" y="3277"/>
                  <a:pt x="6934" y="4067"/>
                  <a:pt x="6934" y="4067"/>
                </a:cubicBezTo>
                <a:cubicBezTo>
                  <a:pt x="6609" y="3091"/>
                  <a:pt x="7767" y="861"/>
                  <a:pt x="7839" y="736"/>
                </a:cubicBezTo>
                <a:lnTo>
                  <a:pt x="7839" y="736"/>
                </a:lnTo>
                <a:cubicBezTo>
                  <a:pt x="7344" y="1129"/>
                  <a:pt x="6680" y="2288"/>
                  <a:pt x="6270" y="3077"/>
                </a:cubicBezTo>
                <a:cubicBezTo>
                  <a:pt x="6581" y="2217"/>
                  <a:pt x="6622" y="1312"/>
                  <a:pt x="6622" y="1312"/>
                </a:cubicBezTo>
                <a:lnTo>
                  <a:pt x="6622" y="1312"/>
                </a:lnTo>
                <a:cubicBezTo>
                  <a:pt x="6398" y="2159"/>
                  <a:pt x="5606" y="2938"/>
                  <a:pt x="5606" y="2938"/>
                </a:cubicBezTo>
                <a:cubicBezTo>
                  <a:pt x="5619" y="1878"/>
                  <a:pt x="6341" y="523"/>
                  <a:pt x="6341" y="522"/>
                </a:cubicBezTo>
                <a:lnTo>
                  <a:pt x="6341" y="522"/>
                </a:lnTo>
                <a:cubicBezTo>
                  <a:pt x="5480" y="1187"/>
                  <a:pt x="5195" y="1864"/>
                  <a:pt x="5097" y="2190"/>
                </a:cubicBezTo>
                <a:cubicBezTo>
                  <a:pt x="5324" y="834"/>
                  <a:pt x="4264" y="1"/>
                  <a:pt x="4264"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43923" y="4566114"/>
            <a:ext cx="9631860" cy="802845"/>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364"/>
        <p:cNvGrpSpPr/>
        <p:nvPr/>
      </p:nvGrpSpPr>
      <p:grpSpPr>
        <a:xfrm>
          <a:off x="0" y="0"/>
          <a:ext cx="0" cy="0"/>
          <a:chOff x="0" y="0"/>
          <a:chExt cx="0" cy="0"/>
        </a:xfrm>
      </p:grpSpPr>
      <p:sp>
        <p:nvSpPr>
          <p:cNvPr id="1365" name="Google Shape;1365;p30"/>
          <p:cNvSpPr txBox="1">
            <a:spLocks noGrp="1"/>
          </p:cNvSpPr>
          <p:nvPr>
            <p:ph type="title" hasCustomPrompt="1"/>
          </p:nvPr>
        </p:nvSpPr>
        <p:spPr>
          <a:xfrm>
            <a:off x="1670705" y="647063"/>
            <a:ext cx="58026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366" name="Google Shape;1366;p30"/>
          <p:cNvSpPr txBox="1">
            <a:spLocks noGrp="1"/>
          </p:cNvSpPr>
          <p:nvPr>
            <p:ph type="subTitle" idx="1"/>
          </p:nvPr>
        </p:nvSpPr>
        <p:spPr>
          <a:xfrm>
            <a:off x="1670643" y="1531513"/>
            <a:ext cx="58026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367" name="Google Shape;1367;p30"/>
          <p:cNvSpPr txBox="1">
            <a:spLocks noGrp="1"/>
          </p:cNvSpPr>
          <p:nvPr>
            <p:ph type="title" idx="2" hasCustomPrompt="1"/>
          </p:nvPr>
        </p:nvSpPr>
        <p:spPr>
          <a:xfrm>
            <a:off x="1670781" y="1913074"/>
            <a:ext cx="58026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368" name="Google Shape;1368;p30"/>
          <p:cNvSpPr txBox="1">
            <a:spLocks noGrp="1"/>
          </p:cNvSpPr>
          <p:nvPr>
            <p:ph type="subTitle" idx="3"/>
          </p:nvPr>
        </p:nvSpPr>
        <p:spPr>
          <a:xfrm>
            <a:off x="1670613" y="2797525"/>
            <a:ext cx="58026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369" name="Google Shape;1369;p30"/>
          <p:cNvSpPr txBox="1">
            <a:spLocks noGrp="1"/>
          </p:cNvSpPr>
          <p:nvPr>
            <p:ph type="title" idx="4" hasCustomPrompt="1"/>
          </p:nvPr>
        </p:nvSpPr>
        <p:spPr>
          <a:xfrm>
            <a:off x="1670781" y="3179086"/>
            <a:ext cx="58026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370" name="Google Shape;1370;p30"/>
          <p:cNvSpPr txBox="1">
            <a:spLocks noGrp="1"/>
          </p:cNvSpPr>
          <p:nvPr>
            <p:ph type="subTitle" idx="5"/>
          </p:nvPr>
        </p:nvSpPr>
        <p:spPr>
          <a:xfrm>
            <a:off x="1670643" y="4063538"/>
            <a:ext cx="58026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grpSp>
        <p:nvGrpSpPr>
          <p:cNvPr id="1371" name="Google Shape;1371;p30"/>
          <p:cNvGrpSpPr/>
          <p:nvPr/>
        </p:nvGrpSpPr>
        <p:grpSpPr>
          <a:xfrm>
            <a:off x="7930817" y="3339251"/>
            <a:ext cx="986353" cy="930096"/>
            <a:chOff x="2934438" y="2617374"/>
            <a:chExt cx="449814" cy="424140"/>
          </a:xfrm>
        </p:grpSpPr>
        <p:sp>
          <p:nvSpPr>
            <p:cNvPr id="1372" name="Google Shape;1372;p30"/>
            <p:cNvSpPr/>
            <p:nvPr/>
          </p:nvSpPr>
          <p:spPr>
            <a:xfrm>
              <a:off x="3259083" y="2617374"/>
              <a:ext cx="80728" cy="363903"/>
            </a:xfrm>
            <a:custGeom>
              <a:avLst/>
              <a:gdLst/>
              <a:ahLst/>
              <a:cxnLst/>
              <a:rect l="l" t="t" r="r" b="b"/>
              <a:pathLst>
                <a:path w="2387" h="10760" extrusionOk="0">
                  <a:moveTo>
                    <a:pt x="794" y="0"/>
                  </a:moveTo>
                  <a:cubicBezTo>
                    <a:pt x="285" y="1552"/>
                    <a:pt x="1" y="4334"/>
                    <a:pt x="184" y="7045"/>
                  </a:cubicBezTo>
                  <a:cubicBezTo>
                    <a:pt x="351" y="9682"/>
                    <a:pt x="866" y="10759"/>
                    <a:pt x="1420" y="10759"/>
                  </a:cubicBezTo>
                  <a:cubicBezTo>
                    <a:pt x="1427" y="10759"/>
                    <a:pt x="1434" y="10759"/>
                    <a:pt x="1441" y="10759"/>
                  </a:cubicBezTo>
                  <a:cubicBezTo>
                    <a:pt x="2007" y="10715"/>
                    <a:pt x="2386" y="9586"/>
                    <a:pt x="2234" y="6947"/>
                  </a:cubicBezTo>
                  <a:cubicBezTo>
                    <a:pt x="2078" y="4263"/>
                    <a:pt x="1285" y="1948"/>
                    <a:pt x="794"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a:off x="3323139" y="2703312"/>
              <a:ext cx="61113" cy="286658"/>
            </a:xfrm>
            <a:custGeom>
              <a:avLst/>
              <a:gdLst/>
              <a:ahLst/>
              <a:cxnLst/>
              <a:rect l="l" t="t" r="r" b="b"/>
              <a:pathLst>
                <a:path w="1807" h="8476" extrusionOk="0">
                  <a:moveTo>
                    <a:pt x="465" y="0"/>
                  </a:moveTo>
                  <a:cubicBezTo>
                    <a:pt x="140" y="1258"/>
                    <a:pt x="1" y="3474"/>
                    <a:pt x="170" y="5605"/>
                  </a:cubicBezTo>
                  <a:cubicBezTo>
                    <a:pt x="333" y="7627"/>
                    <a:pt x="715" y="8476"/>
                    <a:pt x="1096" y="8476"/>
                  </a:cubicBezTo>
                  <a:cubicBezTo>
                    <a:pt x="1112" y="8476"/>
                    <a:pt x="1127" y="8475"/>
                    <a:pt x="1143" y="8472"/>
                  </a:cubicBezTo>
                  <a:cubicBezTo>
                    <a:pt x="1539" y="8414"/>
                    <a:pt x="1807" y="7496"/>
                    <a:pt x="1638" y="5395"/>
                  </a:cubicBezTo>
                  <a:cubicBezTo>
                    <a:pt x="1482" y="3277"/>
                    <a:pt x="862" y="1498"/>
                    <a:pt x="465"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p:cNvSpPr/>
            <p:nvPr/>
          </p:nvSpPr>
          <p:spPr>
            <a:xfrm>
              <a:off x="3157452" y="2671351"/>
              <a:ext cx="81168" cy="348887"/>
            </a:xfrm>
            <a:custGeom>
              <a:avLst/>
              <a:gdLst/>
              <a:ahLst/>
              <a:cxnLst/>
              <a:rect l="l" t="t" r="r" b="b"/>
              <a:pathLst>
                <a:path w="2400" h="10316" extrusionOk="0">
                  <a:moveTo>
                    <a:pt x="380" y="0"/>
                  </a:moveTo>
                  <a:cubicBezTo>
                    <a:pt x="54" y="1579"/>
                    <a:pt x="0" y="4320"/>
                    <a:pt x="339" y="6933"/>
                  </a:cubicBezTo>
                  <a:cubicBezTo>
                    <a:pt x="645" y="9326"/>
                    <a:pt x="1126" y="10316"/>
                    <a:pt x="1580" y="10316"/>
                  </a:cubicBezTo>
                  <a:cubicBezTo>
                    <a:pt x="1608" y="10316"/>
                    <a:pt x="1636" y="10312"/>
                    <a:pt x="1664" y="10305"/>
                  </a:cubicBezTo>
                  <a:cubicBezTo>
                    <a:pt x="2145" y="10193"/>
                    <a:pt x="2399" y="9034"/>
                    <a:pt x="2087" y="6492"/>
                  </a:cubicBezTo>
                  <a:cubicBezTo>
                    <a:pt x="1779" y="3910"/>
                    <a:pt x="946" y="1806"/>
                    <a:pt x="380"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0"/>
            <p:cNvSpPr/>
            <p:nvPr/>
          </p:nvSpPr>
          <p:spPr>
            <a:xfrm>
              <a:off x="3135434" y="2769668"/>
              <a:ext cx="50696" cy="237924"/>
            </a:xfrm>
            <a:custGeom>
              <a:avLst/>
              <a:gdLst/>
              <a:ahLst/>
              <a:cxnLst/>
              <a:rect l="l" t="t" r="r" b="b"/>
              <a:pathLst>
                <a:path w="1499" h="7035" extrusionOk="0">
                  <a:moveTo>
                    <a:pt x="397" y="0"/>
                  </a:moveTo>
                  <a:cubicBezTo>
                    <a:pt x="129" y="1044"/>
                    <a:pt x="1" y="2881"/>
                    <a:pt x="143" y="4660"/>
                  </a:cubicBezTo>
                  <a:cubicBezTo>
                    <a:pt x="276" y="6332"/>
                    <a:pt x="595" y="7035"/>
                    <a:pt x="909" y="7035"/>
                  </a:cubicBezTo>
                  <a:cubicBezTo>
                    <a:pt x="921" y="7035"/>
                    <a:pt x="934" y="7034"/>
                    <a:pt x="946" y="7032"/>
                  </a:cubicBezTo>
                  <a:cubicBezTo>
                    <a:pt x="1285" y="6974"/>
                    <a:pt x="1498" y="6198"/>
                    <a:pt x="1356" y="4463"/>
                  </a:cubicBezTo>
                  <a:cubicBezTo>
                    <a:pt x="1214" y="2698"/>
                    <a:pt x="722" y="1230"/>
                    <a:pt x="397"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3213696" y="2643585"/>
              <a:ext cx="76501" cy="381118"/>
            </a:xfrm>
            <a:custGeom>
              <a:avLst/>
              <a:gdLst/>
              <a:ahLst/>
              <a:cxnLst/>
              <a:rect l="l" t="t" r="r" b="b"/>
              <a:pathLst>
                <a:path w="2262" h="11269" extrusionOk="0">
                  <a:moveTo>
                    <a:pt x="709" y="1"/>
                  </a:moveTo>
                  <a:cubicBezTo>
                    <a:pt x="255" y="1611"/>
                    <a:pt x="1" y="4504"/>
                    <a:pt x="170" y="7357"/>
                  </a:cubicBezTo>
                  <a:cubicBezTo>
                    <a:pt x="338" y="10121"/>
                    <a:pt x="836" y="11268"/>
                    <a:pt x="1355" y="11268"/>
                  </a:cubicBezTo>
                  <a:cubicBezTo>
                    <a:pt x="1361" y="11268"/>
                    <a:pt x="1367" y="11268"/>
                    <a:pt x="1373" y="11268"/>
                  </a:cubicBezTo>
                  <a:cubicBezTo>
                    <a:pt x="1895" y="11254"/>
                    <a:pt x="2261" y="10082"/>
                    <a:pt x="2105" y="7313"/>
                  </a:cubicBezTo>
                  <a:cubicBezTo>
                    <a:pt x="1949" y="4491"/>
                    <a:pt x="1187" y="2048"/>
                    <a:pt x="709"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2978777" y="2739061"/>
              <a:ext cx="77380" cy="267144"/>
            </a:xfrm>
            <a:custGeom>
              <a:avLst/>
              <a:gdLst/>
              <a:ahLst/>
              <a:cxnLst/>
              <a:rect l="l" t="t" r="r" b="b"/>
              <a:pathLst>
                <a:path w="2288" h="7899" extrusionOk="0">
                  <a:moveTo>
                    <a:pt x="780" y="1"/>
                  </a:moveTo>
                  <a:cubicBezTo>
                    <a:pt x="299" y="1160"/>
                    <a:pt x="0" y="3220"/>
                    <a:pt x="156" y="5212"/>
                  </a:cubicBezTo>
                  <a:cubicBezTo>
                    <a:pt x="307" y="7123"/>
                    <a:pt x="787" y="7899"/>
                    <a:pt x="1303" y="7899"/>
                  </a:cubicBezTo>
                  <a:cubicBezTo>
                    <a:pt x="1321" y="7899"/>
                    <a:pt x="1338" y="7898"/>
                    <a:pt x="1356" y="7896"/>
                  </a:cubicBezTo>
                  <a:cubicBezTo>
                    <a:pt x="1908" y="7838"/>
                    <a:pt x="2288" y="6978"/>
                    <a:pt x="2149" y="5016"/>
                  </a:cubicBezTo>
                  <a:cubicBezTo>
                    <a:pt x="2020" y="3037"/>
                    <a:pt x="1258" y="1387"/>
                    <a:pt x="780"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2934438" y="2760604"/>
              <a:ext cx="73017" cy="280909"/>
            </a:xfrm>
            <a:custGeom>
              <a:avLst/>
              <a:gdLst/>
              <a:ahLst/>
              <a:cxnLst/>
              <a:rect l="l" t="t" r="r" b="b"/>
              <a:pathLst>
                <a:path w="2159" h="8306" extrusionOk="0">
                  <a:moveTo>
                    <a:pt x="718" y="1"/>
                  </a:moveTo>
                  <a:cubicBezTo>
                    <a:pt x="268" y="1214"/>
                    <a:pt x="0" y="3376"/>
                    <a:pt x="156" y="5463"/>
                  </a:cubicBezTo>
                  <a:cubicBezTo>
                    <a:pt x="290" y="7460"/>
                    <a:pt x="746" y="8305"/>
                    <a:pt x="1248" y="8305"/>
                  </a:cubicBezTo>
                  <a:cubicBezTo>
                    <a:pt x="1264" y="8305"/>
                    <a:pt x="1281" y="8304"/>
                    <a:pt x="1298" y="8303"/>
                  </a:cubicBezTo>
                  <a:cubicBezTo>
                    <a:pt x="1806" y="8259"/>
                    <a:pt x="2159" y="7371"/>
                    <a:pt x="2020" y="5311"/>
                  </a:cubicBezTo>
                  <a:cubicBezTo>
                    <a:pt x="1891" y="3233"/>
                    <a:pt x="1173" y="1481"/>
                    <a:pt x="71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3032755" y="2731485"/>
              <a:ext cx="64089" cy="282194"/>
            </a:xfrm>
            <a:custGeom>
              <a:avLst/>
              <a:gdLst/>
              <a:ahLst/>
              <a:cxnLst/>
              <a:rect l="l" t="t" r="r" b="b"/>
              <a:pathLst>
                <a:path w="1895" h="8344" extrusionOk="0">
                  <a:moveTo>
                    <a:pt x="905" y="1"/>
                  </a:moveTo>
                  <a:cubicBezTo>
                    <a:pt x="383" y="1173"/>
                    <a:pt x="0" y="3305"/>
                    <a:pt x="31" y="5409"/>
                  </a:cubicBezTo>
                  <a:cubicBezTo>
                    <a:pt x="58" y="7483"/>
                    <a:pt x="482" y="8344"/>
                    <a:pt x="990" y="8344"/>
                  </a:cubicBezTo>
                  <a:cubicBezTo>
                    <a:pt x="1498" y="8344"/>
                    <a:pt x="1895" y="7483"/>
                    <a:pt x="1878" y="5423"/>
                  </a:cubicBezTo>
                  <a:cubicBezTo>
                    <a:pt x="1864" y="3332"/>
                    <a:pt x="1271" y="1512"/>
                    <a:pt x="90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3086259" y="2742950"/>
              <a:ext cx="62161" cy="279793"/>
            </a:xfrm>
            <a:custGeom>
              <a:avLst/>
              <a:gdLst/>
              <a:ahLst/>
              <a:cxnLst/>
              <a:rect l="l" t="t" r="r" b="b"/>
              <a:pathLst>
                <a:path w="1838" h="8273" extrusionOk="0">
                  <a:moveTo>
                    <a:pt x="906" y="1"/>
                  </a:moveTo>
                  <a:cubicBezTo>
                    <a:pt x="397" y="1156"/>
                    <a:pt x="1" y="3274"/>
                    <a:pt x="14" y="5351"/>
                  </a:cubicBezTo>
                  <a:cubicBezTo>
                    <a:pt x="28" y="7412"/>
                    <a:pt x="438" y="8272"/>
                    <a:pt x="946" y="8272"/>
                  </a:cubicBezTo>
                  <a:cubicBezTo>
                    <a:pt x="1441" y="8259"/>
                    <a:pt x="1837" y="7412"/>
                    <a:pt x="1837" y="5365"/>
                  </a:cubicBezTo>
                  <a:cubicBezTo>
                    <a:pt x="1837" y="3291"/>
                    <a:pt x="1258" y="1495"/>
                    <a:pt x="906"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1" name="Google Shape;1381;p30"/>
          <p:cNvSpPr/>
          <p:nvPr/>
        </p:nvSpPr>
        <p:spPr>
          <a:xfrm>
            <a:off x="-481675" y="2811923"/>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6273503" y="3921594"/>
            <a:ext cx="3022878" cy="1128399"/>
          </a:xfrm>
          <a:custGeom>
            <a:avLst/>
            <a:gdLst/>
            <a:ahLst/>
            <a:cxnLst/>
            <a:rect l="l" t="t" r="r" b="b"/>
            <a:pathLst>
              <a:path w="24286" h="7059" extrusionOk="0">
                <a:moveTo>
                  <a:pt x="24286" y="0"/>
                </a:moveTo>
                <a:lnTo>
                  <a:pt x="24286" y="0"/>
                </a:lnTo>
                <a:cubicBezTo>
                  <a:pt x="11579" y="170"/>
                  <a:pt x="0" y="7058"/>
                  <a:pt x="0" y="7058"/>
                </a:cubicBezTo>
                <a:lnTo>
                  <a:pt x="24004" y="6154"/>
                </a:lnTo>
                <a:lnTo>
                  <a:pt x="24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0"/>
          <p:cNvSpPr/>
          <p:nvPr/>
        </p:nvSpPr>
        <p:spPr>
          <a:xfrm>
            <a:off x="2571740" y="4647465"/>
            <a:ext cx="6795668" cy="496050"/>
          </a:xfrm>
          <a:custGeom>
            <a:avLst/>
            <a:gdLst/>
            <a:ahLst/>
            <a:cxnLst/>
            <a:rect l="l" t="t" r="r" b="b"/>
            <a:pathLst>
              <a:path w="63295" h="4152" extrusionOk="0">
                <a:moveTo>
                  <a:pt x="63250" y="0"/>
                </a:moveTo>
                <a:lnTo>
                  <a:pt x="0" y="990"/>
                </a:lnTo>
                <a:lnTo>
                  <a:pt x="54" y="4151"/>
                </a:lnTo>
                <a:lnTo>
                  <a:pt x="63294" y="3165"/>
                </a:lnTo>
                <a:lnTo>
                  <a:pt x="63250"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0"/>
          <p:cNvSpPr/>
          <p:nvPr/>
        </p:nvSpPr>
        <p:spPr>
          <a:xfrm>
            <a:off x="-110525" y="4448350"/>
            <a:ext cx="9477910" cy="873279"/>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a:off x="7436798" y="972902"/>
            <a:ext cx="1243053" cy="407577"/>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0"/>
          <p:cNvSpPr/>
          <p:nvPr/>
        </p:nvSpPr>
        <p:spPr>
          <a:xfrm>
            <a:off x="220802" y="1232370"/>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p:cNvSpPr/>
          <p:nvPr/>
        </p:nvSpPr>
        <p:spPr>
          <a:xfrm>
            <a:off x="7514715" y="1964428"/>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9_1">
    <p:spTree>
      <p:nvGrpSpPr>
        <p:cNvPr id="1" name="Shape 1449"/>
        <p:cNvGrpSpPr/>
        <p:nvPr/>
      </p:nvGrpSpPr>
      <p:grpSpPr>
        <a:xfrm>
          <a:off x="0" y="0"/>
          <a:ext cx="0" cy="0"/>
          <a:chOff x="0" y="0"/>
          <a:chExt cx="0" cy="0"/>
        </a:xfrm>
      </p:grpSpPr>
      <p:sp>
        <p:nvSpPr>
          <p:cNvPr id="1450" name="Google Shape;1450;p33"/>
          <p:cNvSpPr txBox="1">
            <a:spLocks noGrp="1"/>
          </p:cNvSpPr>
          <p:nvPr>
            <p:ph type="title"/>
          </p:nvPr>
        </p:nvSpPr>
        <p:spPr>
          <a:xfrm>
            <a:off x="1106655" y="1822538"/>
            <a:ext cx="2630700" cy="52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51" name="Google Shape;1451;p33"/>
          <p:cNvSpPr txBox="1">
            <a:spLocks noGrp="1"/>
          </p:cNvSpPr>
          <p:nvPr>
            <p:ph type="subTitle" idx="1"/>
          </p:nvPr>
        </p:nvSpPr>
        <p:spPr>
          <a:xfrm>
            <a:off x="1106650" y="2408782"/>
            <a:ext cx="2630700" cy="966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52" name="Google Shape;1452;p33"/>
          <p:cNvSpPr/>
          <p:nvPr/>
        </p:nvSpPr>
        <p:spPr>
          <a:xfrm>
            <a:off x="327302" y="3320970"/>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3"/>
          <p:cNvSpPr/>
          <p:nvPr/>
        </p:nvSpPr>
        <p:spPr>
          <a:xfrm>
            <a:off x="7279115" y="670453"/>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3"/>
          <p:cNvSpPr/>
          <p:nvPr/>
        </p:nvSpPr>
        <p:spPr>
          <a:xfrm>
            <a:off x="327300" y="701335"/>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p:cNvSpPr/>
          <p:nvPr/>
        </p:nvSpPr>
        <p:spPr>
          <a:xfrm>
            <a:off x="7522533" y="3333140"/>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p:cNvSpPr/>
          <p:nvPr/>
        </p:nvSpPr>
        <p:spPr>
          <a:xfrm flipH="1">
            <a:off x="-648850" y="3731744"/>
            <a:ext cx="2176412" cy="880524"/>
          </a:xfrm>
          <a:custGeom>
            <a:avLst/>
            <a:gdLst/>
            <a:ahLst/>
            <a:cxnLst/>
            <a:rect l="l" t="t" r="r" b="b"/>
            <a:pathLst>
              <a:path w="11946" h="4833" extrusionOk="0">
                <a:moveTo>
                  <a:pt x="7939" y="1"/>
                </a:moveTo>
                <a:cubicBezTo>
                  <a:pt x="7938" y="1"/>
                  <a:pt x="7937" y="1"/>
                  <a:pt x="7936" y="1"/>
                </a:cubicBezTo>
                <a:cubicBezTo>
                  <a:pt x="7767" y="1"/>
                  <a:pt x="7344" y="692"/>
                  <a:pt x="6933" y="1526"/>
                </a:cubicBezTo>
                <a:cubicBezTo>
                  <a:pt x="6975" y="1194"/>
                  <a:pt x="6950" y="985"/>
                  <a:pt x="6865" y="985"/>
                </a:cubicBezTo>
                <a:cubicBezTo>
                  <a:pt x="6860" y="985"/>
                  <a:pt x="6854" y="986"/>
                  <a:pt x="6849" y="987"/>
                </a:cubicBezTo>
                <a:cubicBezTo>
                  <a:pt x="6269" y="1156"/>
                  <a:pt x="5903" y="1638"/>
                  <a:pt x="5663" y="2190"/>
                </a:cubicBezTo>
                <a:cubicBezTo>
                  <a:pt x="5609" y="1905"/>
                  <a:pt x="5524" y="1709"/>
                  <a:pt x="5409" y="1709"/>
                </a:cubicBezTo>
                <a:cubicBezTo>
                  <a:pt x="5354" y="1709"/>
                  <a:pt x="5253" y="1865"/>
                  <a:pt x="5155" y="2075"/>
                </a:cubicBezTo>
                <a:cubicBezTo>
                  <a:pt x="5168" y="1821"/>
                  <a:pt x="5185" y="1597"/>
                  <a:pt x="5199" y="1428"/>
                </a:cubicBezTo>
                <a:cubicBezTo>
                  <a:pt x="5233" y="999"/>
                  <a:pt x="5227" y="857"/>
                  <a:pt x="5191" y="857"/>
                </a:cubicBezTo>
                <a:cubicBezTo>
                  <a:pt x="5154" y="857"/>
                  <a:pt x="5085" y="1013"/>
                  <a:pt x="4999" y="1156"/>
                </a:cubicBezTo>
                <a:cubicBezTo>
                  <a:pt x="4860" y="1397"/>
                  <a:pt x="4731" y="1624"/>
                  <a:pt x="4633" y="1821"/>
                </a:cubicBezTo>
                <a:cubicBezTo>
                  <a:pt x="4633" y="1653"/>
                  <a:pt x="4621" y="1592"/>
                  <a:pt x="4598" y="1592"/>
                </a:cubicBezTo>
                <a:cubicBezTo>
                  <a:pt x="4565" y="1592"/>
                  <a:pt x="4510" y="1718"/>
                  <a:pt x="4436" y="1834"/>
                </a:cubicBezTo>
                <a:cubicBezTo>
                  <a:pt x="4365" y="1949"/>
                  <a:pt x="4294" y="2048"/>
                  <a:pt x="4236" y="2159"/>
                </a:cubicBezTo>
                <a:cubicBezTo>
                  <a:pt x="4253" y="1905"/>
                  <a:pt x="4267" y="1682"/>
                  <a:pt x="4280" y="1512"/>
                </a:cubicBezTo>
                <a:cubicBezTo>
                  <a:pt x="4322" y="1084"/>
                  <a:pt x="4319" y="942"/>
                  <a:pt x="4288" y="942"/>
                </a:cubicBezTo>
                <a:cubicBezTo>
                  <a:pt x="4255" y="942"/>
                  <a:pt x="4191" y="1097"/>
                  <a:pt x="4111" y="1241"/>
                </a:cubicBezTo>
                <a:cubicBezTo>
                  <a:pt x="3928" y="1567"/>
                  <a:pt x="3772" y="1851"/>
                  <a:pt x="3660" y="2119"/>
                </a:cubicBezTo>
                <a:cubicBezTo>
                  <a:pt x="3701" y="1919"/>
                  <a:pt x="3830" y="1441"/>
                  <a:pt x="3460" y="1397"/>
                </a:cubicBezTo>
                <a:cubicBezTo>
                  <a:pt x="3406" y="1397"/>
                  <a:pt x="3362" y="1411"/>
                  <a:pt x="3304" y="1455"/>
                </a:cubicBezTo>
                <a:cubicBezTo>
                  <a:pt x="3251" y="870"/>
                  <a:pt x="3138" y="424"/>
                  <a:pt x="3002" y="424"/>
                </a:cubicBezTo>
                <a:cubicBezTo>
                  <a:pt x="3000" y="424"/>
                  <a:pt x="2998" y="424"/>
                  <a:pt x="2996" y="425"/>
                </a:cubicBezTo>
                <a:cubicBezTo>
                  <a:pt x="2938" y="425"/>
                  <a:pt x="2783" y="804"/>
                  <a:pt x="2644" y="1326"/>
                </a:cubicBezTo>
                <a:cubicBezTo>
                  <a:pt x="2573" y="846"/>
                  <a:pt x="2457" y="680"/>
                  <a:pt x="2344" y="680"/>
                </a:cubicBezTo>
                <a:cubicBezTo>
                  <a:pt x="2295" y="680"/>
                  <a:pt x="2247" y="712"/>
                  <a:pt x="2203" y="763"/>
                </a:cubicBezTo>
                <a:cubicBezTo>
                  <a:pt x="2167" y="660"/>
                  <a:pt x="2127" y="606"/>
                  <a:pt x="2080" y="606"/>
                </a:cubicBezTo>
                <a:cubicBezTo>
                  <a:pt x="2075" y="606"/>
                  <a:pt x="2070" y="606"/>
                  <a:pt x="2064" y="608"/>
                </a:cubicBezTo>
                <a:cubicBezTo>
                  <a:pt x="1979" y="608"/>
                  <a:pt x="1780" y="1187"/>
                  <a:pt x="1597" y="1892"/>
                </a:cubicBezTo>
                <a:cubicBezTo>
                  <a:pt x="1561" y="1885"/>
                  <a:pt x="1530" y="1882"/>
                  <a:pt x="1497" y="1882"/>
                </a:cubicBezTo>
                <a:cubicBezTo>
                  <a:pt x="1464" y="1882"/>
                  <a:pt x="1429" y="1885"/>
                  <a:pt x="1387" y="1892"/>
                </a:cubicBezTo>
                <a:cubicBezTo>
                  <a:pt x="1" y="2075"/>
                  <a:pt x="45" y="4687"/>
                  <a:pt x="455" y="4758"/>
                </a:cubicBezTo>
                <a:cubicBezTo>
                  <a:pt x="478" y="4763"/>
                  <a:pt x="502" y="4766"/>
                  <a:pt x="526" y="4766"/>
                </a:cubicBezTo>
                <a:cubicBezTo>
                  <a:pt x="778" y="4766"/>
                  <a:pt x="1071" y="4498"/>
                  <a:pt x="1315" y="4152"/>
                </a:cubicBezTo>
                <a:cubicBezTo>
                  <a:pt x="1355" y="4423"/>
                  <a:pt x="1451" y="4603"/>
                  <a:pt x="1646" y="4603"/>
                </a:cubicBezTo>
                <a:cubicBezTo>
                  <a:pt x="1653" y="4603"/>
                  <a:pt x="1660" y="4603"/>
                  <a:pt x="1668" y="4603"/>
                </a:cubicBezTo>
                <a:cubicBezTo>
                  <a:pt x="1797" y="4603"/>
                  <a:pt x="1895" y="4518"/>
                  <a:pt x="1993" y="4406"/>
                </a:cubicBezTo>
                <a:cubicBezTo>
                  <a:pt x="2091" y="4504"/>
                  <a:pt x="2176" y="4562"/>
                  <a:pt x="2220" y="4562"/>
                </a:cubicBezTo>
                <a:cubicBezTo>
                  <a:pt x="2359" y="4562"/>
                  <a:pt x="2474" y="4518"/>
                  <a:pt x="2559" y="4433"/>
                </a:cubicBezTo>
                <a:cubicBezTo>
                  <a:pt x="2588" y="4443"/>
                  <a:pt x="2618" y="4452"/>
                  <a:pt x="2648" y="4452"/>
                </a:cubicBezTo>
                <a:cubicBezTo>
                  <a:pt x="2660" y="4452"/>
                  <a:pt x="2672" y="4451"/>
                  <a:pt x="2684" y="4447"/>
                </a:cubicBezTo>
                <a:cubicBezTo>
                  <a:pt x="2755" y="4447"/>
                  <a:pt x="2813" y="4433"/>
                  <a:pt x="2854" y="4393"/>
                </a:cubicBezTo>
                <a:cubicBezTo>
                  <a:pt x="2898" y="4477"/>
                  <a:pt x="2938" y="4518"/>
                  <a:pt x="2996" y="4518"/>
                </a:cubicBezTo>
                <a:cubicBezTo>
                  <a:pt x="3121" y="4518"/>
                  <a:pt x="3237" y="4477"/>
                  <a:pt x="3304" y="4406"/>
                </a:cubicBezTo>
                <a:cubicBezTo>
                  <a:pt x="3362" y="4477"/>
                  <a:pt x="3406" y="4518"/>
                  <a:pt x="3433" y="4518"/>
                </a:cubicBezTo>
                <a:cubicBezTo>
                  <a:pt x="3443" y="4519"/>
                  <a:pt x="3453" y="4520"/>
                  <a:pt x="3463" y="4520"/>
                </a:cubicBezTo>
                <a:cubicBezTo>
                  <a:pt x="3577" y="4520"/>
                  <a:pt x="3681" y="4450"/>
                  <a:pt x="3758" y="4335"/>
                </a:cubicBezTo>
                <a:cubicBezTo>
                  <a:pt x="3813" y="4406"/>
                  <a:pt x="3870" y="4433"/>
                  <a:pt x="3914" y="4433"/>
                </a:cubicBezTo>
                <a:cubicBezTo>
                  <a:pt x="3928" y="4435"/>
                  <a:pt x="3942" y="4436"/>
                  <a:pt x="3956" y="4436"/>
                </a:cubicBezTo>
                <a:cubicBezTo>
                  <a:pt x="4048" y="4436"/>
                  <a:pt x="4122" y="4395"/>
                  <a:pt x="4196" y="4321"/>
                </a:cubicBezTo>
                <a:cubicBezTo>
                  <a:pt x="4253" y="4393"/>
                  <a:pt x="4294" y="4420"/>
                  <a:pt x="4338" y="4433"/>
                </a:cubicBezTo>
                <a:cubicBezTo>
                  <a:pt x="4490" y="4433"/>
                  <a:pt x="4619" y="4348"/>
                  <a:pt x="4731" y="4179"/>
                </a:cubicBezTo>
                <a:cubicBezTo>
                  <a:pt x="4783" y="4280"/>
                  <a:pt x="4868" y="4337"/>
                  <a:pt x="4999" y="4337"/>
                </a:cubicBezTo>
                <a:cubicBezTo>
                  <a:pt x="5013" y="4337"/>
                  <a:pt x="5028" y="4336"/>
                  <a:pt x="5043" y="4335"/>
                </a:cubicBezTo>
                <a:cubicBezTo>
                  <a:pt x="5168" y="4321"/>
                  <a:pt x="5283" y="4264"/>
                  <a:pt x="5368" y="4179"/>
                </a:cubicBezTo>
                <a:cubicBezTo>
                  <a:pt x="5409" y="4562"/>
                  <a:pt x="5493" y="4816"/>
                  <a:pt x="5592" y="4830"/>
                </a:cubicBezTo>
                <a:cubicBezTo>
                  <a:pt x="5602" y="4831"/>
                  <a:pt x="5612" y="4832"/>
                  <a:pt x="5623" y="4832"/>
                </a:cubicBezTo>
                <a:cubicBezTo>
                  <a:pt x="5784" y="4832"/>
                  <a:pt x="5959" y="4639"/>
                  <a:pt x="6130" y="4321"/>
                </a:cubicBezTo>
                <a:cubicBezTo>
                  <a:pt x="6158" y="4576"/>
                  <a:pt x="6256" y="4731"/>
                  <a:pt x="6469" y="4745"/>
                </a:cubicBezTo>
                <a:cubicBezTo>
                  <a:pt x="6480" y="4745"/>
                  <a:pt x="6490" y="4746"/>
                  <a:pt x="6500" y="4746"/>
                </a:cubicBezTo>
                <a:cubicBezTo>
                  <a:pt x="6740" y="4746"/>
                  <a:pt x="6941" y="4592"/>
                  <a:pt x="7116" y="4348"/>
                </a:cubicBezTo>
                <a:cubicBezTo>
                  <a:pt x="7147" y="4420"/>
                  <a:pt x="7174" y="4460"/>
                  <a:pt x="7232" y="4460"/>
                </a:cubicBezTo>
                <a:cubicBezTo>
                  <a:pt x="7388" y="4460"/>
                  <a:pt x="7526" y="4420"/>
                  <a:pt x="7655" y="4335"/>
                </a:cubicBezTo>
                <a:cubicBezTo>
                  <a:pt x="7726" y="4394"/>
                  <a:pt x="7825" y="4423"/>
                  <a:pt x="7962" y="4423"/>
                </a:cubicBezTo>
                <a:cubicBezTo>
                  <a:pt x="7989" y="4423"/>
                  <a:pt x="8018" y="4422"/>
                  <a:pt x="8048" y="4420"/>
                </a:cubicBezTo>
                <a:cubicBezTo>
                  <a:pt x="8262" y="4393"/>
                  <a:pt x="8445" y="4348"/>
                  <a:pt x="8587" y="4264"/>
                </a:cubicBezTo>
                <a:cubicBezTo>
                  <a:pt x="8641" y="4362"/>
                  <a:pt x="8726" y="4433"/>
                  <a:pt x="8841" y="4433"/>
                </a:cubicBezTo>
                <a:cubicBezTo>
                  <a:pt x="8858" y="4434"/>
                  <a:pt x="8875" y="4434"/>
                  <a:pt x="8892" y="4434"/>
                </a:cubicBezTo>
                <a:cubicBezTo>
                  <a:pt x="9149" y="4434"/>
                  <a:pt x="9347" y="4338"/>
                  <a:pt x="9519" y="4179"/>
                </a:cubicBezTo>
                <a:cubicBezTo>
                  <a:pt x="9519" y="4420"/>
                  <a:pt x="9560" y="4576"/>
                  <a:pt x="9644" y="4589"/>
                </a:cubicBezTo>
                <a:cubicBezTo>
                  <a:pt x="9661" y="4591"/>
                  <a:pt x="9678" y="4592"/>
                  <a:pt x="9696" y="4592"/>
                </a:cubicBezTo>
                <a:cubicBezTo>
                  <a:pt x="10613" y="4592"/>
                  <a:pt x="11945" y="1721"/>
                  <a:pt x="11044" y="1638"/>
                </a:cubicBezTo>
                <a:cubicBezTo>
                  <a:pt x="11023" y="1636"/>
                  <a:pt x="11003" y="1635"/>
                  <a:pt x="10983" y="1635"/>
                </a:cubicBezTo>
                <a:cubicBezTo>
                  <a:pt x="10697" y="1635"/>
                  <a:pt x="10450" y="1812"/>
                  <a:pt x="10251" y="2075"/>
                </a:cubicBezTo>
                <a:cubicBezTo>
                  <a:pt x="10281" y="1682"/>
                  <a:pt x="10295" y="1285"/>
                  <a:pt x="10295" y="1004"/>
                </a:cubicBezTo>
                <a:cubicBezTo>
                  <a:pt x="10295" y="528"/>
                  <a:pt x="10134" y="310"/>
                  <a:pt x="9923" y="310"/>
                </a:cubicBezTo>
                <a:cubicBezTo>
                  <a:pt x="9646" y="310"/>
                  <a:pt x="9282" y="685"/>
                  <a:pt x="9082" y="1343"/>
                </a:cubicBezTo>
                <a:cubicBezTo>
                  <a:pt x="9038" y="1482"/>
                  <a:pt x="8997" y="1624"/>
                  <a:pt x="8939" y="1780"/>
                </a:cubicBezTo>
                <a:cubicBezTo>
                  <a:pt x="8882" y="1597"/>
                  <a:pt x="8828" y="1468"/>
                  <a:pt x="8797" y="1428"/>
                </a:cubicBezTo>
                <a:cubicBezTo>
                  <a:pt x="8712" y="1495"/>
                  <a:pt x="8601" y="1651"/>
                  <a:pt x="8458" y="1834"/>
                </a:cubicBezTo>
                <a:cubicBezTo>
                  <a:pt x="8419" y="1591"/>
                  <a:pt x="8327" y="1440"/>
                  <a:pt x="8182" y="1440"/>
                </a:cubicBezTo>
                <a:cubicBezTo>
                  <a:pt x="8176" y="1440"/>
                  <a:pt x="8170" y="1441"/>
                  <a:pt x="8164" y="1441"/>
                </a:cubicBezTo>
                <a:cubicBezTo>
                  <a:pt x="8092" y="1441"/>
                  <a:pt x="8008" y="1495"/>
                  <a:pt x="7936" y="1567"/>
                </a:cubicBezTo>
                <a:cubicBezTo>
                  <a:pt x="8034" y="701"/>
                  <a:pt x="8035" y="1"/>
                  <a:pt x="7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3"/>
          <p:cNvSpPr/>
          <p:nvPr/>
        </p:nvSpPr>
        <p:spPr>
          <a:xfrm flipH="1">
            <a:off x="-648847" y="4342499"/>
            <a:ext cx="10154222" cy="980368"/>
          </a:xfrm>
          <a:custGeom>
            <a:avLst/>
            <a:gdLst/>
            <a:ahLst/>
            <a:cxnLst/>
            <a:rect l="l" t="t" r="r" b="b"/>
            <a:pathLst>
              <a:path w="60191" h="7399" extrusionOk="0">
                <a:moveTo>
                  <a:pt x="60062" y="1"/>
                </a:moveTo>
                <a:lnTo>
                  <a:pt x="1" y="973"/>
                </a:lnTo>
                <a:lnTo>
                  <a:pt x="143" y="7398"/>
                </a:lnTo>
                <a:lnTo>
                  <a:pt x="60191" y="6171"/>
                </a:lnTo>
                <a:lnTo>
                  <a:pt x="60062"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3"/>
          <p:cNvSpPr/>
          <p:nvPr/>
        </p:nvSpPr>
        <p:spPr>
          <a:xfrm flipH="1">
            <a:off x="-387660" y="4754074"/>
            <a:ext cx="9631860" cy="647156"/>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9" name="Google Shape;1459;p33"/>
          <p:cNvGrpSpPr/>
          <p:nvPr/>
        </p:nvGrpSpPr>
        <p:grpSpPr>
          <a:xfrm>
            <a:off x="2300487" y="3965124"/>
            <a:ext cx="1587197" cy="647146"/>
            <a:chOff x="1489988" y="1698600"/>
            <a:chExt cx="593988" cy="242186"/>
          </a:xfrm>
        </p:grpSpPr>
        <p:sp>
          <p:nvSpPr>
            <p:cNvPr id="1460" name="Google Shape;1460;p33"/>
            <p:cNvSpPr/>
            <p:nvPr/>
          </p:nvSpPr>
          <p:spPr>
            <a:xfrm>
              <a:off x="1850517" y="1759781"/>
              <a:ext cx="233459" cy="181005"/>
            </a:xfrm>
            <a:custGeom>
              <a:avLst/>
              <a:gdLst/>
              <a:ahLst/>
              <a:cxnLst/>
              <a:rect l="l" t="t" r="r" b="b"/>
              <a:pathLst>
                <a:path w="6903" h="5352" extrusionOk="0">
                  <a:moveTo>
                    <a:pt x="3996" y="1"/>
                  </a:moveTo>
                  <a:lnTo>
                    <a:pt x="3996" y="1"/>
                  </a:lnTo>
                  <a:cubicBezTo>
                    <a:pt x="5039" y="2047"/>
                    <a:pt x="3189" y="3952"/>
                    <a:pt x="3189" y="3952"/>
                  </a:cubicBezTo>
                  <a:cubicBezTo>
                    <a:pt x="4165" y="2668"/>
                    <a:pt x="3670" y="1255"/>
                    <a:pt x="3670" y="1254"/>
                  </a:cubicBezTo>
                  <a:lnTo>
                    <a:pt x="3670" y="1254"/>
                  </a:lnTo>
                  <a:cubicBezTo>
                    <a:pt x="3965" y="2752"/>
                    <a:pt x="1976" y="4094"/>
                    <a:pt x="1976" y="4094"/>
                  </a:cubicBezTo>
                  <a:cubicBezTo>
                    <a:pt x="3033" y="3189"/>
                    <a:pt x="2810" y="1482"/>
                    <a:pt x="2810" y="1481"/>
                  </a:cubicBezTo>
                  <a:lnTo>
                    <a:pt x="2810" y="1481"/>
                  </a:lnTo>
                  <a:cubicBezTo>
                    <a:pt x="2779" y="2695"/>
                    <a:pt x="1624" y="3474"/>
                    <a:pt x="1624" y="3474"/>
                  </a:cubicBezTo>
                  <a:cubicBezTo>
                    <a:pt x="2610" y="1905"/>
                    <a:pt x="2217" y="140"/>
                    <a:pt x="2217" y="140"/>
                  </a:cubicBezTo>
                  <a:lnTo>
                    <a:pt x="2217" y="140"/>
                  </a:lnTo>
                  <a:cubicBezTo>
                    <a:pt x="2186" y="2132"/>
                    <a:pt x="394" y="4335"/>
                    <a:pt x="1" y="4799"/>
                  </a:cubicBezTo>
                  <a:lnTo>
                    <a:pt x="6479" y="5351"/>
                  </a:lnTo>
                  <a:lnTo>
                    <a:pt x="6523" y="5351"/>
                  </a:lnTo>
                  <a:lnTo>
                    <a:pt x="6537" y="5307"/>
                  </a:lnTo>
                  <a:lnTo>
                    <a:pt x="6747" y="2823"/>
                  </a:lnTo>
                  <a:lnTo>
                    <a:pt x="6747" y="2823"/>
                  </a:lnTo>
                  <a:cubicBezTo>
                    <a:pt x="6452" y="3515"/>
                    <a:pt x="5873" y="4263"/>
                    <a:pt x="5873" y="4263"/>
                  </a:cubicBezTo>
                  <a:cubicBezTo>
                    <a:pt x="5676" y="3260"/>
                    <a:pt x="6832" y="1115"/>
                    <a:pt x="6903" y="987"/>
                  </a:cubicBezTo>
                  <a:lnTo>
                    <a:pt x="6903" y="987"/>
                  </a:lnTo>
                  <a:cubicBezTo>
                    <a:pt x="6452" y="1356"/>
                    <a:pt x="5802" y="2471"/>
                    <a:pt x="5392" y="3233"/>
                  </a:cubicBezTo>
                  <a:cubicBezTo>
                    <a:pt x="5730" y="2386"/>
                    <a:pt x="5829" y="1482"/>
                    <a:pt x="5829" y="1481"/>
                  </a:cubicBezTo>
                  <a:lnTo>
                    <a:pt x="5829" y="1481"/>
                  </a:lnTo>
                  <a:cubicBezTo>
                    <a:pt x="5575" y="2315"/>
                    <a:pt x="4856" y="3050"/>
                    <a:pt x="4856" y="3050"/>
                  </a:cubicBezTo>
                  <a:cubicBezTo>
                    <a:pt x="4955" y="1976"/>
                    <a:pt x="5676" y="679"/>
                    <a:pt x="5676" y="678"/>
                  </a:cubicBezTo>
                  <a:lnTo>
                    <a:pt x="5676" y="678"/>
                  </a:lnTo>
                  <a:cubicBezTo>
                    <a:pt x="4897" y="1285"/>
                    <a:pt x="4602" y="1932"/>
                    <a:pt x="4504" y="2257"/>
                  </a:cubicBezTo>
                  <a:cubicBezTo>
                    <a:pt x="4799" y="916"/>
                    <a:pt x="3996" y="1"/>
                    <a:pt x="399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3"/>
            <p:cNvSpPr/>
            <p:nvPr/>
          </p:nvSpPr>
          <p:spPr>
            <a:xfrm>
              <a:off x="1726733" y="1744427"/>
              <a:ext cx="202548" cy="182019"/>
            </a:xfrm>
            <a:custGeom>
              <a:avLst/>
              <a:gdLst/>
              <a:ahLst/>
              <a:cxnLst/>
              <a:rect l="l" t="t" r="r" b="b"/>
              <a:pathLst>
                <a:path w="5989" h="5382" extrusionOk="0">
                  <a:moveTo>
                    <a:pt x="3166" y="1"/>
                  </a:moveTo>
                  <a:cubicBezTo>
                    <a:pt x="3166" y="1"/>
                    <a:pt x="2275" y="763"/>
                    <a:pt x="2332" y="2132"/>
                  </a:cubicBezTo>
                  <a:cubicBezTo>
                    <a:pt x="2288" y="1810"/>
                    <a:pt x="2136" y="1115"/>
                    <a:pt x="1526" y="384"/>
                  </a:cubicBezTo>
                  <a:lnTo>
                    <a:pt x="1526" y="384"/>
                  </a:lnTo>
                  <a:cubicBezTo>
                    <a:pt x="1526" y="384"/>
                    <a:pt x="1966" y="1793"/>
                    <a:pt x="1882" y="2854"/>
                  </a:cubicBezTo>
                  <a:cubicBezTo>
                    <a:pt x="1882" y="2854"/>
                    <a:pt x="1343" y="2020"/>
                    <a:pt x="1258" y="1159"/>
                  </a:cubicBezTo>
                  <a:lnTo>
                    <a:pt x="1258" y="1159"/>
                  </a:lnTo>
                  <a:cubicBezTo>
                    <a:pt x="1258" y="1160"/>
                    <a:pt x="1204" y="2078"/>
                    <a:pt x="1373" y="2952"/>
                  </a:cubicBezTo>
                  <a:cubicBezTo>
                    <a:pt x="1119" y="2149"/>
                    <a:pt x="709" y="932"/>
                    <a:pt x="370" y="509"/>
                  </a:cubicBezTo>
                  <a:lnTo>
                    <a:pt x="370" y="509"/>
                  </a:lnTo>
                  <a:cubicBezTo>
                    <a:pt x="411" y="638"/>
                    <a:pt x="1102" y="2938"/>
                    <a:pt x="780" y="3897"/>
                  </a:cubicBezTo>
                  <a:cubicBezTo>
                    <a:pt x="780" y="3897"/>
                    <a:pt x="370" y="3064"/>
                    <a:pt x="214" y="2332"/>
                  </a:cubicBezTo>
                  <a:lnTo>
                    <a:pt x="1" y="4829"/>
                  </a:lnTo>
                  <a:lnTo>
                    <a:pt x="18" y="4873"/>
                  </a:lnTo>
                  <a:lnTo>
                    <a:pt x="45" y="4873"/>
                  </a:lnTo>
                  <a:lnTo>
                    <a:pt x="5988" y="5382"/>
                  </a:lnTo>
                  <a:cubicBezTo>
                    <a:pt x="5707" y="4860"/>
                    <a:pt x="4437" y="2386"/>
                    <a:pt x="4731" y="411"/>
                  </a:cubicBezTo>
                  <a:lnTo>
                    <a:pt x="4731" y="411"/>
                  </a:lnTo>
                  <a:cubicBezTo>
                    <a:pt x="4731" y="411"/>
                    <a:pt x="4098" y="2091"/>
                    <a:pt x="4731" y="3799"/>
                  </a:cubicBezTo>
                  <a:cubicBezTo>
                    <a:pt x="4731" y="3799"/>
                    <a:pt x="3813" y="2854"/>
                    <a:pt x="3982" y="1641"/>
                  </a:cubicBezTo>
                  <a:lnTo>
                    <a:pt x="3982" y="1641"/>
                  </a:lnTo>
                  <a:cubicBezTo>
                    <a:pt x="3982" y="1641"/>
                    <a:pt x="3505" y="3291"/>
                    <a:pt x="4308" y="4351"/>
                  </a:cubicBezTo>
                  <a:cubicBezTo>
                    <a:pt x="4308" y="4351"/>
                    <a:pt x="2742" y="2711"/>
                    <a:pt x="3237" y="1285"/>
                  </a:cubicBezTo>
                  <a:lnTo>
                    <a:pt x="3237" y="1285"/>
                  </a:lnTo>
                  <a:cubicBezTo>
                    <a:pt x="3237" y="1285"/>
                    <a:pt x="2559" y="2600"/>
                    <a:pt x="3251" y="4026"/>
                  </a:cubicBezTo>
                  <a:cubicBezTo>
                    <a:pt x="3251" y="4026"/>
                    <a:pt x="1882" y="1837"/>
                    <a:pt x="316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3"/>
            <p:cNvSpPr/>
            <p:nvPr/>
          </p:nvSpPr>
          <p:spPr>
            <a:xfrm>
              <a:off x="1489988" y="1698600"/>
              <a:ext cx="281247" cy="220168"/>
            </a:xfrm>
            <a:custGeom>
              <a:avLst/>
              <a:gdLst/>
              <a:ahLst/>
              <a:cxnLst/>
              <a:rect l="l" t="t" r="r" b="b"/>
              <a:pathLst>
                <a:path w="8316" h="6510" extrusionOk="0">
                  <a:moveTo>
                    <a:pt x="6621" y="0"/>
                  </a:moveTo>
                  <a:lnTo>
                    <a:pt x="6621" y="0"/>
                  </a:lnTo>
                  <a:cubicBezTo>
                    <a:pt x="6621" y="1"/>
                    <a:pt x="5293" y="2471"/>
                    <a:pt x="6198" y="4534"/>
                  </a:cubicBezTo>
                  <a:cubicBezTo>
                    <a:pt x="6198" y="4534"/>
                    <a:pt x="4758" y="3473"/>
                    <a:pt x="5154" y="1921"/>
                  </a:cubicBezTo>
                  <a:lnTo>
                    <a:pt x="5154" y="1921"/>
                  </a:lnTo>
                  <a:cubicBezTo>
                    <a:pt x="5154" y="1922"/>
                    <a:pt x="4250" y="4039"/>
                    <a:pt x="5422" y="5225"/>
                  </a:cubicBezTo>
                  <a:cubicBezTo>
                    <a:pt x="5422" y="5225"/>
                    <a:pt x="3189" y="3460"/>
                    <a:pt x="3995" y="1667"/>
                  </a:cubicBezTo>
                  <a:lnTo>
                    <a:pt x="3995" y="1667"/>
                  </a:lnTo>
                  <a:cubicBezTo>
                    <a:pt x="3995" y="1668"/>
                    <a:pt x="2965" y="3362"/>
                    <a:pt x="3826" y="4886"/>
                  </a:cubicBezTo>
                  <a:cubicBezTo>
                    <a:pt x="3826" y="4886"/>
                    <a:pt x="2105" y="2626"/>
                    <a:pt x="3968" y="58"/>
                  </a:cubicBezTo>
                  <a:lnTo>
                    <a:pt x="3968" y="58"/>
                  </a:lnTo>
                  <a:cubicBezTo>
                    <a:pt x="3968" y="58"/>
                    <a:pt x="2667" y="1315"/>
                    <a:pt x="2681" y="2880"/>
                  </a:cubicBezTo>
                  <a:cubicBezTo>
                    <a:pt x="2640" y="2501"/>
                    <a:pt x="2457" y="1752"/>
                    <a:pt x="1708" y="1074"/>
                  </a:cubicBezTo>
                  <a:lnTo>
                    <a:pt x="1708" y="1074"/>
                  </a:lnTo>
                  <a:cubicBezTo>
                    <a:pt x="1708" y="1075"/>
                    <a:pt x="2216" y="2555"/>
                    <a:pt x="2074" y="3728"/>
                  </a:cubicBezTo>
                  <a:cubicBezTo>
                    <a:pt x="2074" y="3728"/>
                    <a:pt x="1454" y="2924"/>
                    <a:pt x="1356" y="2006"/>
                  </a:cubicBezTo>
                  <a:lnTo>
                    <a:pt x="1356" y="2006"/>
                  </a:lnTo>
                  <a:cubicBezTo>
                    <a:pt x="1356" y="2006"/>
                    <a:pt x="1285" y="2996"/>
                    <a:pt x="1454" y="3883"/>
                  </a:cubicBezTo>
                  <a:cubicBezTo>
                    <a:pt x="1186" y="3080"/>
                    <a:pt x="732" y="1864"/>
                    <a:pt x="366" y="1498"/>
                  </a:cubicBezTo>
                  <a:lnTo>
                    <a:pt x="366" y="1498"/>
                  </a:lnTo>
                  <a:cubicBezTo>
                    <a:pt x="410" y="1623"/>
                    <a:pt x="1156" y="3897"/>
                    <a:pt x="790" y="4886"/>
                  </a:cubicBezTo>
                  <a:cubicBezTo>
                    <a:pt x="790" y="4886"/>
                    <a:pt x="366" y="4097"/>
                    <a:pt x="197" y="3389"/>
                  </a:cubicBezTo>
                  <a:lnTo>
                    <a:pt x="0" y="5761"/>
                  </a:lnTo>
                  <a:lnTo>
                    <a:pt x="14" y="5805"/>
                  </a:lnTo>
                  <a:lnTo>
                    <a:pt x="41" y="5805"/>
                  </a:lnTo>
                  <a:lnTo>
                    <a:pt x="8316" y="6510"/>
                  </a:lnTo>
                  <a:cubicBezTo>
                    <a:pt x="7835" y="5818"/>
                    <a:pt x="5845" y="2769"/>
                    <a:pt x="662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33"/>
          <p:cNvSpPr/>
          <p:nvPr/>
        </p:nvSpPr>
        <p:spPr>
          <a:xfrm rot="370959">
            <a:off x="1669250" y="4486438"/>
            <a:ext cx="2687144" cy="263726"/>
          </a:xfrm>
          <a:custGeom>
            <a:avLst/>
            <a:gdLst/>
            <a:ahLst/>
            <a:cxnLst/>
            <a:rect l="l" t="t" r="r" b="b"/>
            <a:pathLst>
              <a:path w="38898" h="832" extrusionOk="0">
                <a:moveTo>
                  <a:pt x="36538" y="0"/>
                </a:moveTo>
                <a:cubicBezTo>
                  <a:pt x="33526" y="0"/>
                  <a:pt x="27903" y="56"/>
                  <a:pt x="21277" y="56"/>
                </a:cubicBezTo>
                <a:cubicBezTo>
                  <a:pt x="11352" y="56"/>
                  <a:pt x="1" y="479"/>
                  <a:pt x="1" y="608"/>
                </a:cubicBezTo>
                <a:cubicBezTo>
                  <a:pt x="1" y="720"/>
                  <a:pt x="10292" y="832"/>
                  <a:pt x="20220" y="832"/>
                </a:cubicBezTo>
                <a:cubicBezTo>
                  <a:pt x="30158" y="832"/>
                  <a:pt x="38897" y="185"/>
                  <a:pt x="38897" y="56"/>
                </a:cubicBezTo>
                <a:cubicBezTo>
                  <a:pt x="38897" y="14"/>
                  <a:pt x="38044" y="0"/>
                  <a:pt x="36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9_1_1">
    <p:spTree>
      <p:nvGrpSpPr>
        <p:cNvPr id="1" name="Shape 1464"/>
        <p:cNvGrpSpPr/>
        <p:nvPr/>
      </p:nvGrpSpPr>
      <p:grpSpPr>
        <a:xfrm>
          <a:off x="0" y="0"/>
          <a:ext cx="0" cy="0"/>
          <a:chOff x="0" y="0"/>
          <a:chExt cx="0" cy="0"/>
        </a:xfrm>
      </p:grpSpPr>
      <p:sp>
        <p:nvSpPr>
          <p:cNvPr id="1465" name="Google Shape;1465;p34"/>
          <p:cNvSpPr txBox="1">
            <a:spLocks noGrp="1"/>
          </p:cNvSpPr>
          <p:nvPr>
            <p:ph type="title"/>
          </p:nvPr>
        </p:nvSpPr>
        <p:spPr>
          <a:xfrm>
            <a:off x="5349106" y="1822550"/>
            <a:ext cx="26307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466" name="Google Shape;1466;p34"/>
          <p:cNvSpPr txBox="1">
            <a:spLocks noGrp="1"/>
          </p:cNvSpPr>
          <p:nvPr>
            <p:ph type="subTitle" idx="1"/>
          </p:nvPr>
        </p:nvSpPr>
        <p:spPr>
          <a:xfrm>
            <a:off x="5349100" y="2400947"/>
            <a:ext cx="2630700" cy="96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467" name="Google Shape;1467;p34"/>
          <p:cNvSpPr/>
          <p:nvPr/>
        </p:nvSpPr>
        <p:spPr>
          <a:xfrm>
            <a:off x="2" y="3103770"/>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a:off x="7676301" y="3857093"/>
            <a:ext cx="1922739" cy="880524"/>
          </a:xfrm>
          <a:custGeom>
            <a:avLst/>
            <a:gdLst/>
            <a:ahLst/>
            <a:cxnLst/>
            <a:rect l="l" t="t" r="r" b="b"/>
            <a:pathLst>
              <a:path w="11946" h="4833" extrusionOk="0">
                <a:moveTo>
                  <a:pt x="7939" y="1"/>
                </a:moveTo>
                <a:cubicBezTo>
                  <a:pt x="7938" y="1"/>
                  <a:pt x="7937" y="1"/>
                  <a:pt x="7936" y="1"/>
                </a:cubicBezTo>
                <a:cubicBezTo>
                  <a:pt x="7767" y="1"/>
                  <a:pt x="7344" y="692"/>
                  <a:pt x="6933" y="1526"/>
                </a:cubicBezTo>
                <a:cubicBezTo>
                  <a:pt x="6975" y="1194"/>
                  <a:pt x="6950" y="985"/>
                  <a:pt x="6865" y="985"/>
                </a:cubicBezTo>
                <a:cubicBezTo>
                  <a:pt x="6860" y="985"/>
                  <a:pt x="6854" y="986"/>
                  <a:pt x="6849" y="987"/>
                </a:cubicBezTo>
                <a:cubicBezTo>
                  <a:pt x="6269" y="1156"/>
                  <a:pt x="5903" y="1638"/>
                  <a:pt x="5663" y="2190"/>
                </a:cubicBezTo>
                <a:cubicBezTo>
                  <a:pt x="5609" y="1905"/>
                  <a:pt x="5524" y="1709"/>
                  <a:pt x="5409" y="1709"/>
                </a:cubicBezTo>
                <a:cubicBezTo>
                  <a:pt x="5354" y="1709"/>
                  <a:pt x="5253" y="1865"/>
                  <a:pt x="5155" y="2075"/>
                </a:cubicBezTo>
                <a:cubicBezTo>
                  <a:pt x="5168" y="1821"/>
                  <a:pt x="5185" y="1597"/>
                  <a:pt x="5199" y="1428"/>
                </a:cubicBezTo>
                <a:cubicBezTo>
                  <a:pt x="5233" y="999"/>
                  <a:pt x="5227" y="857"/>
                  <a:pt x="5191" y="857"/>
                </a:cubicBezTo>
                <a:cubicBezTo>
                  <a:pt x="5154" y="857"/>
                  <a:pt x="5085" y="1013"/>
                  <a:pt x="4999" y="1156"/>
                </a:cubicBezTo>
                <a:cubicBezTo>
                  <a:pt x="4860" y="1397"/>
                  <a:pt x="4731" y="1624"/>
                  <a:pt x="4633" y="1821"/>
                </a:cubicBezTo>
                <a:cubicBezTo>
                  <a:pt x="4633" y="1653"/>
                  <a:pt x="4621" y="1592"/>
                  <a:pt x="4598" y="1592"/>
                </a:cubicBezTo>
                <a:cubicBezTo>
                  <a:pt x="4565" y="1592"/>
                  <a:pt x="4510" y="1718"/>
                  <a:pt x="4436" y="1834"/>
                </a:cubicBezTo>
                <a:cubicBezTo>
                  <a:pt x="4365" y="1949"/>
                  <a:pt x="4294" y="2048"/>
                  <a:pt x="4236" y="2159"/>
                </a:cubicBezTo>
                <a:cubicBezTo>
                  <a:pt x="4253" y="1905"/>
                  <a:pt x="4267" y="1682"/>
                  <a:pt x="4280" y="1512"/>
                </a:cubicBezTo>
                <a:cubicBezTo>
                  <a:pt x="4322" y="1084"/>
                  <a:pt x="4319" y="942"/>
                  <a:pt x="4288" y="942"/>
                </a:cubicBezTo>
                <a:cubicBezTo>
                  <a:pt x="4255" y="942"/>
                  <a:pt x="4191" y="1097"/>
                  <a:pt x="4111" y="1241"/>
                </a:cubicBezTo>
                <a:cubicBezTo>
                  <a:pt x="3928" y="1567"/>
                  <a:pt x="3772" y="1851"/>
                  <a:pt x="3660" y="2119"/>
                </a:cubicBezTo>
                <a:cubicBezTo>
                  <a:pt x="3701" y="1919"/>
                  <a:pt x="3830" y="1441"/>
                  <a:pt x="3460" y="1397"/>
                </a:cubicBezTo>
                <a:cubicBezTo>
                  <a:pt x="3406" y="1397"/>
                  <a:pt x="3362" y="1411"/>
                  <a:pt x="3304" y="1455"/>
                </a:cubicBezTo>
                <a:cubicBezTo>
                  <a:pt x="3251" y="870"/>
                  <a:pt x="3138" y="424"/>
                  <a:pt x="3002" y="424"/>
                </a:cubicBezTo>
                <a:cubicBezTo>
                  <a:pt x="3000" y="424"/>
                  <a:pt x="2998" y="424"/>
                  <a:pt x="2996" y="425"/>
                </a:cubicBezTo>
                <a:cubicBezTo>
                  <a:pt x="2938" y="425"/>
                  <a:pt x="2783" y="804"/>
                  <a:pt x="2644" y="1326"/>
                </a:cubicBezTo>
                <a:cubicBezTo>
                  <a:pt x="2573" y="846"/>
                  <a:pt x="2457" y="680"/>
                  <a:pt x="2344" y="680"/>
                </a:cubicBezTo>
                <a:cubicBezTo>
                  <a:pt x="2295" y="680"/>
                  <a:pt x="2247" y="712"/>
                  <a:pt x="2203" y="763"/>
                </a:cubicBezTo>
                <a:cubicBezTo>
                  <a:pt x="2167" y="660"/>
                  <a:pt x="2127" y="606"/>
                  <a:pt x="2080" y="606"/>
                </a:cubicBezTo>
                <a:cubicBezTo>
                  <a:pt x="2075" y="606"/>
                  <a:pt x="2070" y="606"/>
                  <a:pt x="2064" y="608"/>
                </a:cubicBezTo>
                <a:cubicBezTo>
                  <a:pt x="1979" y="608"/>
                  <a:pt x="1780" y="1187"/>
                  <a:pt x="1597" y="1892"/>
                </a:cubicBezTo>
                <a:cubicBezTo>
                  <a:pt x="1561" y="1885"/>
                  <a:pt x="1530" y="1882"/>
                  <a:pt x="1497" y="1882"/>
                </a:cubicBezTo>
                <a:cubicBezTo>
                  <a:pt x="1464" y="1882"/>
                  <a:pt x="1429" y="1885"/>
                  <a:pt x="1387" y="1892"/>
                </a:cubicBezTo>
                <a:cubicBezTo>
                  <a:pt x="1" y="2075"/>
                  <a:pt x="45" y="4687"/>
                  <a:pt x="455" y="4758"/>
                </a:cubicBezTo>
                <a:cubicBezTo>
                  <a:pt x="478" y="4763"/>
                  <a:pt x="502" y="4766"/>
                  <a:pt x="526" y="4766"/>
                </a:cubicBezTo>
                <a:cubicBezTo>
                  <a:pt x="778" y="4766"/>
                  <a:pt x="1071" y="4498"/>
                  <a:pt x="1315" y="4152"/>
                </a:cubicBezTo>
                <a:cubicBezTo>
                  <a:pt x="1355" y="4423"/>
                  <a:pt x="1451" y="4603"/>
                  <a:pt x="1646" y="4603"/>
                </a:cubicBezTo>
                <a:cubicBezTo>
                  <a:pt x="1653" y="4603"/>
                  <a:pt x="1660" y="4603"/>
                  <a:pt x="1668" y="4603"/>
                </a:cubicBezTo>
                <a:cubicBezTo>
                  <a:pt x="1797" y="4603"/>
                  <a:pt x="1895" y="4518"/>
                  <a:pt x="1993" y="4406"/>
                </a:cubicBezTo>
                <a:cubicBezTo>
                  <a:pt x="2091" y="4504"/>
                  <a:pt x="2176" y="4562"/>
                  <a:pt x="2220" y="4562"/>
                </a:cubicBezTo>
                <a:cubicBezTo>
                  <a:pt x="2359" y="4562"/>
                  <a:pt x="2474" y="4518"/>
                  <a:pt x="2559" y="4433"/>
                </a:cubicBezTo>
                <a:cubicBezTo>
                  <a:pt x="2588" y="4443"/>
                  <a:pt x="2618" y="4452"/>
                  <a:pt x="2648" y="4452"/>
                </a:cubicBezTo>
                <a:cubicBezTo>
                  <a:pt x="2660" y="4452"/>
                  <a:pt x="2672" y="4451"/>
                  <a:pt x="2684" y="4447"/>
                </a:cubicBezTo>
                <a:cubicBezTo>
                  <a:pt x="2755" y="4447"/>
                  <a:pt x="2813" y="4433"/>
                  <a:pt x="2854" y="4393"/>
                </a:cubicBezTo>
                <a:cubicBezTo>
                  <a:pt x="2898" y="4477"/>
                  <a:pt x="2938" y="4518"/>
                  <a:pt x="2996" y="4518"/>
                </a:cubicBezTo>
                <a:cubicBezTo>
                  <a:pt x="3121" y="4518"/>
                  <a:pt x="3237" y="4477"/>
                  <a:pt x="3304" y="4406"/>
                </a:cubicBezTo>
                <a:cubicBezTo>
                  <a:pt x="3362" y="4477"/>
                  <a:pt x="3406" y="4518"/>
                  <a:pt x="3433" y="4518"/>
                </a:cubicBezTo>
                <a:cubicBezTo>
                  <a:pt x="3443" y="4519"/>
                  <a:pt x="3453" y="4520"/>
                  <a:pt x="3463" y="4520"/>
                </a:cubicBezTo>
                <a:cubicBezTo>
                  <a:pt x="3577" y="4520"/>
                  <a:pt x="3681" y="4450"/>
                  <a:pt x="3758" y="4335"/>
                </a:cubicBezTo>
                <a:cubicBezTo>
                  <a:pt x="3813" y="4406"/>
                  <a:pt x="3870" y="4433"/>
                  <a:pt x="3914" y="4433"/>
                </a:cubicBezTo>
                <a:cubicBezTo>
                  <a:pt x="3928" y="4435"/>
                  <a:pt x="3942" y="4436"/>
                  <a:pt x="3956" y="4436"/>
                </a:cubicBezTo>
                <a:cubicBezTo>
                  <a:pt x="4048" y="4436"/>
                  <a:pt x="4122" y="4395"/>
                  <a:pt x="4196" y="4321"/>
                </a:cubicBezTo>
                <a:cubicBezTo>
                  <a:pt x="4253" y="4393"/>
                  <a:pt x="4294" y="4420"/>
                  <a:pt x="4338" y="4433"/>
                </a:cubicBezTo>
                <a:cubicBezTo>
                  <a:pt x="4490" y="4433"/>
                  <a:pt x="4619" y="4348"/>
                  <a:pt x="4731" y="4179"/>
                </a:cubicBezTo>
                <a:cubicBezTo>
                  <a:pt x="4783" y="4280"/>
                  <a:pt x="4868" y="4337"/>
                  <a:pt x="4999" y="4337"/>
                </a:cubicBezTo>
                <a:cubicBezTo>
                  <a:pt x="5013" y="4337"/>
                  <a:pt x="5028" y="4336"/>
                  <a:pt x="5043" y="4335"/>
                </a:cubicBezTo>
                <a:cubicBezTo>
                  <a:pt x="5168" y="4321"/>
                  <a:pt x="5283" y="4264"/>
                  <a:pt x="5368" y="4179"/>
                </a:cubicBezTo>
                <a:cubicBezTo>
                  <a:pt x="5409" y="4562"/>
                  <a:pt x="5493" y="4816"/>
                  <a:pt x="5592" y="4830"/>
                </a:cubicBezTo>
                <a:cubicBezTo>
                  <a:pt x="5602" y="4831"/>
                  <a:pt x="5612" y="4832"/>
                  <a:pt x="5623" y="4832"/>
                </a:cubicBezTo>
                <a:cubicBezTo>
                  <a:pt x="5784" y="4832"/>
                  <a:pt x="5959" y="4639"/>
                  <a:pt x="6130" y="4321"/>
                </a:cubicBezTo>
                <a:cubicBezTo>
                  <a:pt x="6158" y="4576"/>
                  <a:pt x="6256" y="4731"/>
                  <a:pt x="6469" y="4745"/>
                </a:cubicBezTo>
                <a:cubicBezTo>
                  <a:pt x="6480" y="4745"/>
                  <a:pt x="6490" y="4746"/>
                  <a:pt x="6500" y="4746"/>
                </a:cubicBezTo>
                <a:cubicBezTo>
                  <a:pt x="6740" y="4746"/>
                  <a:pt x="6941" y="4592"/>
                  <a:pt x="7116" y="4348"/>
                </a:cubicBezTo>
                <a:cubicBezTo>
                  <a:pt x="7147" y="4420"/>
                  <a:pt x="7174" y="4460"/>
                  <a:pt x="7232" y="4460"/>
                </a:cubicBezTo>
                <a:cubicBezTo>
                  <a:pt x="7388" y="4460"/>
                  <a:pt x="7526" y="4420"/>
                  <a:pt x="7655" y="4335"/>
                </a:cubicBezTo>
                <a:cubicBezTo>
                  <a:pt x="7726" y="4394"/>
                  <a:pt x="7825" y="4423"/>
                  <a:pt x="7962" y="4423"/>
                </a:cubicBezTo>
                <a:cubicBezTo>
                  <a:pt x="7989" y="4423"/>
                  <a:pt x="8018" y="4422"/>
                  <a:pt x="8048" y="4420"/>
                </a:cubicBezTo>
                <a:cubicBezTo>
                  <a:pt x="8262" y="4393"/>
                  <a:pt x="8445" y="4348"/>
                  <a:pt x="8587" y="4264"/>
                </a:cubicBezTo>
                <a:cubicBezTo>
                  <a:pt x="8641" y="4362"/>
                  <a:pt x="8726" y="4433"/>
                  <a:pt x="8841" y="4433"/>
                </a:cubicBezTo>
                <a:cubicBezTo>
                  <a:pt x="8858" y="4434"/>
                  <a:pt x="8875" y="4434"/>
                  <a:pt x="8892" y="4434"/>
                </a:cubicBezTo>
                <a:cubicBezTo>
                  <a:pt x="9149" y="4434"/>
                  <a:pt x="9347" y="4338"/>
                  <a:pt x="9519" y="4179"/>
                </a:cubicBezTo>
                <a:cubicBezTo>
                  <a:pt x="9519" y="4420"/>
                  <a:pt x="9560" y="4576"/>
                  <a:pt x="9644" y="4589"/>
                </a:cubicBezTo>
                <a:cubicBezTo>
                  <a:pt x="9661" y="4591"/>
                  <a:pt x="9678" y="4592"/>
                  <a:pt x="9696" y="4592"/>
                </a:cubicBezTo>
                <a:cubicBezTo>
                  <a:pt x="10613" y="4592"/>
                  <a:pt x="11945" y="1721"/>
                  <a:pt x="11044" y="1638"/>
                </a:cubicBezTo>
                <a:cubicBezTo>
                  <a:pt x="11023" y="1636"/>
                  <a:pt x="11003" y="1635"/>
                  <a:pt x="10983" y="1635"/>
                </a:cubicBezTo>
                <a:cubicBezTo>
                  <a:pt x="10697" y="1635"/>
                  <a:pt x="10450" y="1812"/>
                  <a:pt x="10251" y="2075"/>
                </a:cubicBezTo>
                <a:cubicBezTo>
                  <a:pt x="10281" y="1682"/>
                  <a:pt x="10295" y="1285"/>
                  <a:pt x="10295" y="1004"/>
                </a:cubicBezTo>
                <a:cubicBezTo>
                  <a:pt x="10295" y="528"/>
                  <a:pt x="10134" y="310"/>
                  <a:pt x="9923" y="310"/>
                </a:cubicBezTo>
                <a:cubicBezTo>
                  <a:pt x="9646" y="310"/>
                  <a:pt x="9282" y="685"/>
                  <a:pt x="9082" y="1343"/>
                </a:cubicBezTo>
                <a:cubicBezTo>
                  <a:pt x="9038" y="1482"/>
                  <a:pt x="8997" y="1624"/>
                  <a:pt x="8939" y="1780"/>
                </a:cubicBezTo>
                <a:cubicBezTo>
                  <a:pt x="8882" y="1597"/>
                  <a:pt x="8828" y="1468"/>
                  <a:pt x="8797" y="1428"/>
                </a:cubicBezTo>
                <a:cubicBezTo>
                  <a:pt x="8712" y="1495"/>
                  <a:pt x="8601" y="1651"/>
                  <a:pt x="8458" y="1834"/>
                </a:cubicBezTo>
                <a:cubicBezTo>
                  <a:pt x="8419" y="1591"/>
                  <a:pt x="8327" y="1440"/>
                  <a:pt x="8182" y="1440"/>
                </a:cubicBezTo>
                <a:cubicBezTo>
                  <a:pt x="8176" y="1440"/>
                  <a:pt x="8170" y="1441"/>
                  <a:pt x="8164" y="1441"/>
                </a:cubicBezTo>
                <a:cubicBezTo>
                  <a:pt x="8092" y="1441"/>
                  <a:pt x="8008" y="1495"/>
                  <a:pt x="7936" y="1567"/>
                </a:cubicBezTo>
                <a:cubicBezTo>
                  <a:pt x="8034" y="701"/>
                  <a:pt x="8035" y="1"/>
                  <a:pt x="7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9" name="Google Shape;1469;p34"/>
          <p:cNvGrpSpPr/>
          <p:nvPr/>
        </p:nvGrpSpPr>
        <p:grpSpPr>
          <a:xfrm>
            <a:off x="117812" y="3148472"/>
            <a:ext cx="1284474" cy="1591827"/>
            <a:chOff x="8439588" y="875445"/>
            <a:chExt cx="644654" cy="798909"/>
          </a:xfrm>
        </p:grpSpPr>
        <p:sp>
          <p:nvSpPr>
            <p:cNvPr id="1470" name="Google Shape;1470;p34"/>
            <p:cNvSpPr/>
            <p:nvPr/>
          </p:nvSpPr>
          <p:spPr>
            <a:xfrm>
              <a:off x="8723208" y="1496123"/>
              <a:ext cx="12412" cy="17823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a:off x="8645860" y="875445"/>
              <a:ext cx="164264" cy="677076"/>
            </a:xfrm>
            <a:custGeom>
              <a:avLst/>
              <a:gdLst/>
              <a:ahLst/>
              <a:cxnLst/>
              <a:rect l="l" t="t" r="r" b="b"/>
              <a:pathLst>
                <a:path w="4857" h="20020" extrusionOk="0">
                  <a:moveTo>
                    <a:pt x="2217" y="0"/>
                  </a:moveTo>
                  <a:cubicBezTo>
                    <a:pt x="1396" y="2796"/>
                    <a:pt x="0" y="8441"/>
                    <a:pt x="72" y="13229"/>
                  </a:cubicBezTo>
                  <a:cubicBezTo>
                    <a:pt x="156" y="18014"/>
                    <a:pt x="1193" y="20020"/>
                    <a:pt x="2515" y="20020"/>
                  </a:cubicBezTo>
                  <a:cubicBezTo>
                    <a:pt x="2519" y="20020"/>
                    <a:pt x="2524" y="20020"/>
                    <a:pt x="2528" y="20020"/>
                  </a:cubicBezTo>
                  <a:cubicBezTo>
                    <a:pt x="3853" y="19993"/>
                    <a:pt x="4856" y="17760"/>
                    <a:pt x="4771" y="12961"/>
                  </a:cubicBezTo>
                  <a:cubicBezTo>
                    <a:pt x="4700" y="8160"/>
                    <a:pt x="3206" y="2342"/>
                    <a:pt x="221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4"/>
            <p:cNvSpPr/>
            <p:nvPr/>
          </p:nvSpPr>
          <p:spPr>
            <a:xfrm>
              <a:off x="8476824" y="956107"/>
              <a:ext cx="163790" cy="677110"/>
            </a:xfrm>
            <a:custGeom>
              <a:avLst/>
              <a:gdLst/>
              <a:ahLst/>
              <a:cxnLst/>
              <a:rect l="l" t="t" r="r" b="b"/>
              <a:pathLst>
                <a:path w="4843" h="20021" extrusionOk="0">
                  <a:moveTo>
                    <a:pt x="2203" y="1"/>
                  </a:moveTo>
                  <a:cubicBezTo>
                    <a:pt x="1396" y="2796"/>
                    <a:pt x="0" y="8428"/>
                    <a:pt x="72" y="13230"/>
                  </a:cubicBezTo>
                  <a:cubicBezTo>
                    <a:pt x="139" y="18015"/>
                    <a:pt x="1193" y="20020"/>
                    <a:pt x="2515" y="20020"/>
                  </a:cubicBezTo>
                  <a:cubicBezTo>
                    <a:pt x="2519" y="20020"/>
                    <a:pt x="2524" y="20020"/>
                    <a:pt x="2528" y="20020"/>
                  </a:cubicBezTo>
                  <a:cubicBezTo>
                    <a:pt x="3853" y="19993"/>
                    <a:pt x="4843" y="17763"/>
                    <a:pt x="4771" y="12962"/>
                  </a:cubicBezTo>
                  <a:cubicBezTo>
                    <a:pt x="4700" y="8160"/>
                    <a:pt x="3189" y="2346"/>
                    <a:pt x="22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4"/>
            <p:cNvSpPr/>
            <p:nvPr/>
          </p:nvSpPr>
          <p:spPr>
            <a:xfrm>
              <a:off x="8581330" y="987189"/>
              <a:ext cx="119926" cy="494178"/>
            </a:xfrm>
            <a:custGeom>
              <a:avLst/>
              <a:gdLst/>
              <a:ahLst/>
              <a:cxnLst/>
              <a:rect l="l" t="t" r="r" b="b"/>
              <a:pathLst>
                <a:path w="3546" h="14612" extrusionOk="0">
                  <a:moveTo>
                    <a:pt x="1624" y="0"/>
                  </a:moveTo>
                  <a:cubicBezTo>
                    <a:pt x="1031" y="2047"/>
                    <a:pt x="1" y="6171"/>
                    <a:pt x="58" y="9671"/>
                  </a:cubicBezTo>
                  <a:cubicBezTo>
                    <a:pt x="116" y="13155"/>
                    <a:pt x="871" y="14611"/>
                    <a:pt x="1837" y="14611"/>
                  </a:cubicBezTo>
                  <a:cubicBezTo>
                    <a:pt x="1842" y="14611"/>
                    <a:pt x="1846" y="14611"/>
                    <a:pt x="1851" y="14611"/>
                  </a:cubicBezTo>
                  <a:cubicBezTo>
                    <a:pt x="2827" y="14598"/>
                    <a:pt x="3545" y="12975"/>
                    <a:pt x="3487" y="9474"/>
                  </a:cubicBezTo>
                  <a:cubicBezTo>
                    <a:pt x="3433" y="5971"/>
                    <a:pt x="2346" y="1721"/>
                    <a:pt x="16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a:off x="8439588" y="1020536"/>
              <a:ext cx="119892" cy="493840"/>
            </a:xfrm>
            <a:custGeom>
              <a:avLst/>
              <a:gdLst/>
              <a:ahLst/>
              <a:cxnLst/>
              <a:rect l="l" t="t" r="r" b="b"/>
              <a:pathLst>
                <a:path w="3545" h="14602" extrusionOk="0">
                  <a:moveTo>
                    <a:pt x="1623" y="0"/>
                  </a:moveTo>
                  <a:cubicBezTo>
                    <a:pt x="1030" y="2033"/>
                    <a:pt x="0" y="6157"/>
                    <a:pt x="54" y="9657"/>
                  </a:cubicBezTo>
                  <a:cubicBezTo>
                    <a:pt x="111" y="13129"/>
                    <a:pt x="861" y="14602"/>
                    <a:pt x="1824" y="14602"/>
                  </a:cubicBezTo>
                  <a:cubicBezTo>
                    <a:pt x="1833" y="14602"/>
                    <a:pt x="1841" y="14602"/>
                    <a:pt x="1850" y="14601"/>
                  </a:cubicBezTo>
                  <a:cubicBezTo>
                    <a:pt x="2823" y="14588"/>
                    <a:pt x="3544" y="12961"/>
                    <a:pt x="3487" y="9461"/>
                  </a:cubicBezTo>
                  <a:cubicBezTo>
                    <a:pt x="3429" y="5961"/>
                    <a:pt x="2342" y="1711"/>
                    <a:pt x="1623"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a:off x="8964790" y="1146112"/>
              <a:ext cx="119452" cy="494313"/>
            </a:xfrm>
            <a:custGeom>
              <a:avLst/>
              <a:gdLst/>
              <a:ahLst/>
              <a:cxnLst/>
              <a:rect l="l" t="t" r="r" b="b"/>
              <a:pathLst>
                <a:path w="3532" h="14616" extrusionOk="0">
                  <a:moveTo>
                    <a:pt x="1610" y="1"/>
                  </a:moveTo>
                  <a:cubicBezTo>
                    <a:pt x="1017" y="2048"/>
                    <a:pt x="1" y="6171"/>
                    <a:pt x="45" y="9672"/>
                  </a:cubicBezTo>
                  <a:cubicBezTo>
                    <a:pt x="99" y="13159"/>
                    <a:pt x="868" y="14616"/>
                    <a:pt x="1824" y="14616"/>
                  </a:cubicBezTo>
                  <a:cubicBezTo>
                    <a:pt x="1828" y="14616"/>
                    <a:pt x="1833" y="14616"/>
                    <a:pt x="1837" y="14616"/>
                  </a:cubicBezTo>
                  <a:cubicBezTo>
                    <a:pt x="2810" y="14602"/>
                    <a:pt x="3531" y="12976"/>
                    <a:pt x="3474" y="9475"/>
                  </a:cubicBezTo>
                  <a:cubicBezTo>
                    <a:pt x="3433" y="5975"/>
                    <a:pt x="2332" y="1726"/>
                    <a:pt x="161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4"/>
            <p:cNvSpPr/>
            <p:nvPr/>
          </p:nvSpPr>
          <p:spPr>
            <a:xfrm>
              <a:off x="8876450" y="1150949"/>
              <a:ext cx="119892" cy="494178"/>
            </a:xfrm>
            <a:custGeom>
              <a:avLst/>
              <a:gdLst/>
              <a:ahLst/>
              <a:cxnLst/>
              <a:rect l="l" t="t" r="r" b="b"/>
              <a:pathLst>
                <a:path w="3545" h="14612" extrusionOk="0">
                  <a:moveTo>
                    <a:pt x="1610" y="0"/>
                  </a:moveTo>
                  <a:cubicBezTo>
                    <a:pt x="1017" y="2033"/>
                    <a:pt x="0" y="6157"/>
                    <a:pt x="58" y="9658"/>
                  </a:cubicBezTo>
                  <a:cubicBezTo>
                    <a:pt x="115" y="13138"/>
                    <a:pt x="869" y="14612"/>
                    <a:pt x="1820" y="14612"/>
                  </a:cubicBezTo>
                  <a:cubicBezTo>
                    <a:pt x="1826" y="14612"/>
                    <a:pt x="1831" y="14612"/>
                    <a:pt x="1837" y="14612"/>
                  </a:cubicBezTo>
                  <a:cubicBezTo>
                    <a:pt x="2809" y="14598"/>
                    <a:pt x="3544" y="12961"/>
                    <a:pt x="3487" y="9461"/>
                  </a:cubicBezTo>
                  <a:cubicBezTo>
                    <a:pt x="3433" y="5957"/>
                    <a:pt x="2331" y="1708"/>
                    <a:pt x="161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4"/>
            <p:cNvSpPr/>
            <p:nvPr/>
          </p:nvSpPr>
          <p:spPr>
            <a:xfrm>
              <a:off x="8754729" y="1083544"/>
              <a:ext cx="119892" cy="494313"/>
            </a:xfrm>
            <a:custGeom>
              <a:avLst/>
              <a:gdLst/>
              <a:ahLst/>
              <a:cxnLst/>
              <a:rect l="l" t="t" r="r" b="b"/>
              <a:pathLst>
                <a:path w="3545" h="14616" extrusionOk="0">
                  <a:moveTo>
                    <a:pt x="1624" y="1"/>
                  </a:moveTo>
                  <a:cubicBezTo>
                    <a:pt x="1031" y="2051"/>
                    <a:pt x="1" y="6158"/>
                    <a:pt x="55" y="9658"/>
                  </a:cubicBezTo>
                  <a:cubicBezTo>
                    <a:pt x="112" y="13159"/>
                    <a:pt x="868" y="14616"/>
                    <a:pt x="1837" y="14616"/>
                  </a:cubicBezTo>
                  <a:cubicBezTo>
                    <a:pt x="1842" y="14616"/>
                    <a:pt x="1846" y="14616"/>
                    <a:pt x="1851" y="14616"/>
                  </a:cubicBezTo>
                  <a:cubicBezTo>
                    <a:pt x="2823" y="14602"/>
                    <a:pt x="3545" y="12962"/>
                    <a:pt x="3487" y="9462"/>
                  </a:cubicBezTo>
                  <a:cubicBezTo>
                    <a:pt x="3430" y="5961"/>
                    <a:pt x="2342" y="1726"/>
                    <a:pt x="162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4"/>
            <p:cNvSpPr/>
            <p:nvPr/>
          </p:nvSpPr>
          <p:spPr>
            <a:xfrm>
              <a:off x="8850645" y="1299455"/>
              <a:ext cx="57798" cy="239682"/>
            </a:xfrm>
            <a:custGeom>
              <a:avLst/>
              <a:gdLst/>
              <a:ahLst/>
              <a:cxnLst/>
              <a:rect l="l" t="t" r="r" b="b"/>
              <a:pathLst>
                <a:path w="1709" h="7087" extrusionOk="0">
                  <a:moveTo>
                    <a:pt x="777" y="1"/>
                  </a:moveTo>
                  <a:cubicBezTo>
                    <a:pt x="468" y="834"/>
                    <a:pt x="1" y="2908"/>
                    <a:pt x="31" y="4616"/>
                  </a:cubicBezTo>
                  <a:cubicBezTo>
                    <a:pt x="58" y="6310"/>
                    <a:pt x="424" y="7086"/>
                    <a:pt x="892" y="7086"/>
                  </a:cubicBezTo>
                  <a:cubicBezTo>
                    <a:pt x="1356" y="7073"/>
                    <a:pt x="1708" y="6354"/>
                    <a:pt x="1681" y="4660"/>
                  </a:cubicBezTo>
                  <a:cubicBezTo>
                    <a:pt x="1654" y="2952"/>
                    <a:pt x="1102" y="973"/>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4"/>
            <p:cNvSpPr/>
            <p:nvPr/>
          </p:nvSpPr>
          <p:spPr>
            <a:xfrm>
              <a:off x="8939458" y="1344843"/>
              <a:ext cx="57359" cy="239682"/>
            </a:xfrm>
            <a:custGeom>
              <a:avLst/>
              <a:gdLst/>
              <a:ahLst/>
              <a:cxnLst/>
              <a:rect l="l" t="t" r="r" b="b"/>
              <a:pathLst>
                <a:path w="1696" h="7087" extrusionOk="0">
                  <a:moveTo>
                    <a:pt x="777" y="1"/>
                  </a:moveTo>
                  <a:cubicBezTo>
                    <a:pt x="455" y="848"/>
                    <a:pt x="1" y="2922"/>
                    <a:pt x="31" y="4616"/>
                  </a:cubicBezTo>
                  <a:cubicBezTo>
                    <a:pt x="58" y="6309"/>
                    <a:pt x="418" y="7086"/>
                    <a:pt x="880" y="7086"/>
                  </a:cubicBezTo>
                  <a:cubicBezTo>
                    <a:pt x="884" y="7086"/>
                    <a:pt x="888" y="7086"/>
                    <a:pt x="892" y="7086"/>
                  </a:cubicBezTo>
                  <a:cubicBezTo>
                    <a:pt x="1356" y="7086"/>
                    <a:pt x="1695" y="6368"/>
                    <a:pt x="1681" y="4660"/>
                  </a:cubicBezTo>
                  <a:cubicBezTo>
                    <a:pt x="1654" y="2966"/>
                    <a:pt x="1102" y="987"/>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4"/>
            <p:cNvSpPr/>
            <p:nvPr/>
          </p:nvSpPr>
          <p:spPr>
            <a:xfrm>
              <a:off x="9002973" y="1152301"/>
              <a:ext cx="79308" cy="404589"/>
            </a:xfrm>
            <a:custGeom>
              <a:avLst/>
              <a:gdLst/>
              <a:ahLst/>
              <a:cxnLst/>
              <a:rect l="l" t="t" r="r" b="b"/>
              <a:pathLst>
                <a:path w="2345" h="11963" extrusionOk="0">
                  <a:moveTo>
                    <a:pt x="552" y="1"/>
                  </a:moveTo>
                  <a:cubicBezTo>
                    <a:pt x="298" y="865"/>
                    <a:pt x="0" y="2966"/>
                    <a:pt x="156" y="4660"/>
                  </a:cubicBezTo>
                  <a:cubicBezTo>
                    <a:pt x="325" y="6346"/>
                    <a:pt x="1040" y="11963"/>
                    <a:pt x="1491" y="11963"/>
                  </a:cubicBezTo>
                  <a:cubicBezTo>
                    <a:pt x="1493" y="11963"/>
                    <a:pt x="1496" y="11963"/>
                    <a:pt x="1498" y="11962"/>
                  </a:cubicBezTo>
                  <a:cubicBezTo>
                    <a:pt x="1965" y="11918"/>
                    <a:pt x="2345" y="7557"/>
                    <a:pt x="2189" y="5863"/>
                  </a:cubicBezTo>
                  <a:cubicBezTo>
                    <a:pt x="2033" y="4169"/>
                    <a:pt x="932" y="950"/>
                    <a:pt x="55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4"/>
            <p:cNvSpPr/>
            <p:nvPr/>
          </p:nvSpPr>
          <p:spPr>
            <a:xfrm>
              <a:off x="8536518" y="959895"/>
              <a:ext cx="83569" cy="383045"/>
            </a:xfrm>
            <a:custGeom>
              <a:avLst/>
              <a:gdLst/>
              <a:ahLst/>
              <a:cxnLst/>
              <a:rect l="l" t="t" r="r" b="b"/>
              <a:pathLst>
                <a:path w="2471" h="11326" extrusionOk="0">
                  <a:moveTo>
                    <a:pt x="438" y="1"/>
                  </a:moveTo>
                  <a:cubicBezTo>
                    <a:pt x="424" y="58"/>
                    <a:pt x="424" y="99"/>
                    <a:pt x="407" y="143"/>
                  </a:cubicBezTo>
                  <a:cubicBezTo>
                    <a:pt x="153" y="2162"/>
                    <a:pt x="1" y="4673"/>
                    <a:pt x="268" y="6862"/>
                  </a:cubicBezTo>
                  <a:cubicBezTo>
                    <a:pt x="642" y="10019"/>
                    <a:pt x="1456" y="11326"/>
                    <a:pt x="2332" y="11326"/>
                  </a:cubicBezTo>
                  <a:cubicBezTo>
                    <a:pt x="2346" y="11326"/>
                    <a:pt x="2359" y="11326"/>
                    <a:pt x="2373" y="11325"/>
                  </a:cubicBezTo>
                  <a:cubicBezTo>
                    <a:pt x="2441" y="10661"/>
                    <a:pt x="2471" y="9841"/>
                    <a:pt x="2427" y="8882"/>
                  </a:cubicBezTo>
                  <a:cubicBezTo>
                    <a:pt x="2302" y="5578"/>
                    <a:pt x="1156" y="1597"/>
                    <a:pt x="43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4"/>
            <p:cNvSpPr/>
            <p:nvPr/>
          </p:nvSpPr>
          <p:spPr>
            <a:xfrm>
              <a:off x="8913687" y="1153350"/>
              <a:ext cx="79342" cy="384872"/>
            </a:xfrm>
            <a:custGeom>
              <a:avLst/>
              <a:gdLst/>
              <a:ahLst/>
              <a:cxnLst/>
              <a:rect l="l" t="t" r="r" b="b"/>
              <a:pathLst>
                <a:path w="2346" h="11380" extrusionOk="0">
                  <a:moveTo>
                    <a:pt x="566" y="0"/>
                  </a:moveTo>
                  <a:cubicBezTo>
                    <a:pt x="553" y="55"/>
                    <a:pt x="539" y="99"/>
                    <a:pt x="522" y="156"/>
                  </a:cubicBezTo>
                  <a:cubicBezTo>
                    <a:pt x="227" y="2145"/>
                    <a:pt x="0" y="4660"/>
                    <a:pt x="214" y="6862"/>
                  </a:cubicBezTo>
                  <a:cubicBezTo>
                    <a:pt x="507" y="10052"/>
                    <a:pt x="1307" y="11379"/>
                    <a:pt x="2176" y="11379"/>
                  </a:cubicBezTo>
                  <a:cubicBezTo>
                    <a:pt x="2181" y="11379"/>
                    <a:pt x="2185" y="11379"/>
                    <a:pt x="2189" y="11379"/>
                  </a:cubicBezTo>
                  <a:cubicBezTo>
                    <a:pt x="2288" y="10701"/>
                    <a:pt x="2345" y="9898"/>
                    <a:pt x="2332" y="8936"/>
                  </a:cubicBezTo>
                  <a:cubicBezTo>
                    <a:pt x="2274" y="5632"/>
                    <a:pt x="1244" y="1624"/>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4"/>
            <p:cNvSpPr/>
            <p:nvPr/>
          </p:nvSpPr>
          <p:spPr>
            <a:xfrm>
              <a:off x="8793353" y="1085505"/>
              <a:ext cx="79342" cy="384432"/>
            </a:xfrm>
            <a:custGeom>
              <a:avLst/>
              <a:gdLst/>
              <a:ahLst/>
              <a:cxnLst/>
              <a:rect l="l" t="t" r="r" b="b"/>
              <a:pathLst>
                <a:path w="2346" h="11367" extrusionOk="0">
                  <a:moveTo>
                    <a:pt x="566" y="0"/>
                  </a:moveTo>
                  <a:cubicBezTo>
                    <a:pt x="553" y="44"/>
                    <a:pt x="539" y="85"/>
                    <a:pt x="522" y="143"/>
                  </a:cubicBezTo>
                  <a:cubicBezTo>
                    <a:pt x="227" y="2145"/>
                    <a:pt x="0" y="4646"/>
                    <a:pt x="214" y="6849"/>
                  </a:cubicBezTo>
                  <a:cubicBezTo>
                    <a:pt x="505" y="10019"/>
                    <a:pt x="1297" y="11366"/>
                    <a:pt x="2160" y="11366"/>
                  </a:cubicBezTo>
                  <a:cubicBezTo>
                    <a:pt x="2170" y="11366"/>
                    <a:pt x="2180" y="11366"/>
                    <a:pt x="2189" y="11366"/>
                  </a:cubicBezTo>
                  <a:cubicBezTo>
                    <a:pt x="2288" y="10701"/>
                    <a:pt x="2345" y="9885"/>
                    <a:pt x="2332" y="8922"/>
                  </a:cubicBezTo>
                  <a:cubicBezTo>
                    <a:pt x="2274" y="5619"/>
                    <a:pt x="1244" y="1610"/>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4"/>
            <p:cNvSpPr/>
            <p:nvPr/>
          </p:nvSpPr>
          <p:spPr>
            <a:xfrm>
              <a:off x="8693074" y="875445"/>
              <a:ext cx="115089" cy="558267"/>
            </a:xfrm>
            <a:custGeom>
              <a:avLst/>
              <a:gdLst/>
              <a:ahLst/>
              <a:cxnLst/>
              <a:rect l="l" t="t" r="r" b="b"/>
              <a:pathLst>
                <a:path w="3403" h="16507" extrusionOk="0">
                  <a:moveTo>
                    <a:pt x="821" y="0"/>
                  </a:moveTo>
                  <a:cubicBezTo>
                    <a:pt x="793" y="71"/>
                    <a:pt x="776" y="139"/>
                    <a:pt x="763" y="210"/>
                  </a:cubicBezTo>
                  <a:cubicBezTo>
                    <a:pt x="326" y="3121"/>
                    <a:pt x="0" y="6747"/>
                    <a:pt x="312" y="9952"/>
                  </a:cubicBezTo>
                  <a:cubicBezTo>
                    <a:pt x="746" y="14579"/>
                    <a:pt x="1892" y="16506"/>
                    <a:pt x="3166" y="16506"/>
                  </a:cubicBezTo>
                  <a:cubicBezTo>
                    <a:pt x="3175" y="16506"/>
                    <a:pt x="3184" y="16506"/>
                    <a:pt x="3192" y="16506"/>
                  </a:cubicBezTo>
                  <a:cubicBezTo>
                    <a:pt x="3335" y="15543"/>
                    <a:pt x="3403" y="14357"/>
                    <a:pt x="3375" y="12961"/>
                  </a:cubicBezTo>
                  <a:cubicBezTo>
                    <a:pt x="3304" y="8160"/>
                    <a:pt x="1810" y="2342"/>
                    <a:pt x="82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5" name="Google Shape;1485;p34"/>
          <p:cNvSpPr/>
          <p:nvPr/>
        </p:nvSpPr>
        <p:spPr>
          <a:xfrm>
            <a:off x="-684325" y="4527819"/>
            <a:ext cx="10154222" cy="802847"/>
          </a:xfrm>
          <a:custGeom>
            <a:avLst/>
            <a:gdLst/>
            <a:ahLst/>
            <a:cxnLst/>
            <a:rect l="l" t="t" r="r" b="b"/>
            <a:pathLst>
              <a:path w="60191" h="7399" extrusionOk="0">
                <a:moveTo>
                  <a:pt x="60062" y="1"/>
                </a:moveTo>
                <a:lnTo>
                  <a:pt x="1" y="973"/>
                </a:lnTo>
                <a:lnTo>
                  <a:pt x="143" y="7398"/>
                </a:lnTo>
                <a:lnTo>
                  <a:pt x="60191" y="6171"/>
                </a:lnTo>
                <a:lnTo>
                  <a:pt x="60062"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243923" y="4566114"/>
            <a:ext cx="9631860" cy="802845"/>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4"/>
          <p:cNvSpPr/>
          <p:nvPr/>
        </p:nvSpPr>
        <p:spPr>
          <a:xfrm>
            <a:off x="7279115" y="670453"/>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a:off x="-489025" y="1332585"/>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4"/>
          <p:cNvSpPr/>
          <p:nvPr/>
        </p:nvSpPr>
        <p:spPr>
          <a:xfrm>
            <a:off x="7896608" y="3333140"/>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490"/>
        <p:cNvGrpSpPr/>
        <p:nvPr/>
      </p:nvGrpSpPr>
      <p:grpSpPr>
        <a:xfrm>
          <a:off x="0" y="0"/>
          <a:ext cx="0" cy="0"/>
          <a:chOff x="0" y="0"/>
          <a:chExt cx="0" cy="0"/>
        </a:xfrm>
      </p:grpSpPr>
      <p:sp>
        <p:nvSpPr>
          <p:cNvPr id="1491" name="Google Shape;1491;p35"/>
          <p:cNvSpPr txBox="1">
            <a:spLocks noGrp="1"/>
          </p:cNvSpPr>
          <p:nvPr>
            <p:ph type="title"/>
          </p:nvPr>
        </p:nvSpPr>
        <p:spPr>
          <a:xfrm>
            <a:off x="713100" y="540000"/>
            <a:ext cx="4045200" cy="105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7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92" name="Google Shape;1492;p35"/>
          <p:cNvSpPr txBox="1">
            <a:spLocks noGrp="1"/>
          </p:cNvSpPr>
          <p:nvPr>
            <p:ph type="subTitle" idx="1"/>
          </p:nvPr>
        </p:nvSpPr>
        <p:spPr>
          <a:xfrm>
            <a:off x="713100" y="1534475"/>
            <a:ext cx="4045200" cy="62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93" name="Google Shape;1493;p35"/>
          <p:cNvSpPr/>
          <p:nvPr/>
        </p:nvSpPr>
        <p:spPr>
          <a:xfrm>
            <a:off x="7144105" y="2705650"/>
            <a:ext cx="2769102" cy="874299"/>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4" name="Google Shape;1494;p35"/>
          <p:cNvGrpSpPr/>
          <p:nvPr/>
        </p:nvGrpSpPr>
        <p:grpSpPr>
          <a:xfrm>
            <a:off x="187350" y="2585952"/>
            <a:ext cx="1659652" cy="1322520"/>
            <a:chOff x="3814453" y="2756241"/>
            <a:chExt cx="500951" cy="399179"/>
          </a:xfrm>
        </p:grpSpPr>
        <p:sp>
          <p:nvSpPr>
            <p:cNvPr id="1495" name="Google Shape;1495;p35"/>
            <p:cNvSpPr/>
            <p:nvPr/>
          </p:nvSpPr>
          <p:spPr>
            <a:xfrm>
              <a:off x="4061750" y="2797401"/>
              <a:ext cx="65476" cy="307491"/>
            </a:xfrm>
            <a:custGeom>
              <a:avLst/>
              <a:gdLst/>
              <a:ahLst/>
              <a:cxnLst/>
              <a:rect l="l" t="t" r="r" b="b"/>
              <a:pathLst>
                <a:path w="1936" h="9092" extrusionOk="0">
                  <a:moveTo>
                    <a:pt x="1034" y="0"/>
                  </a:moveTo>
                  <a:cubicBezTo>
                    <a:pt x="482" y="1271"/>
                    <a:pt x="45" y="3585"/>
                    <a:pt x="18" y="5873"/>
                  </a:cubicBezTo>
                  <a:cubicBezTo>
                    <a:pt x="1" y="8133"/>
                    <a:pt x="411" y="9078"/>
                    <a:pt x="933" y="9092"/>
                  </a:cubicBezTo>
                  <a:cubicBezTo>
                    <a:pt x="936" y="9092"/>
                    <a:pt x="940" y="9092"/>
                    <a:pt x="944" y="9092"/>
                  </a:cubicBezTo>
                  <a:cubicBezTo>
                    <a:pt x="1447" y="9092"/>
                    <a:pt x="1865" y="8171"/>
                    <a:pt x="1909" y="5957"/>
                  </a:cubicBezTo>
                  <a:cubicBezTo>
                    <a:pt x="1936" y="3684"/>
                    <a:pt x="1373" y="1681"/>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5"/>
            <p:cNvSpPr/>
            <p:nvPr/>
          </p:nvSpPr>
          <p:spPr>
            <a:xfrm>
              <a:off x="4039429" y="2805992"/>
              <a:ext cx="44372" cy="208737"/>
            </a:xfrm>
            <a:custGeom>
              <a:avLst/>
              <a:gdLst/>
              <a:ahLst/>
              <a:cxnLst/>
              <a:rect l="l" t="t" r="r" b="b"/>
              <a:pathLst>
                <a:path w="1312" h="6172" extrusionOk="0">
                  <a:moveTo>
                    <a:pt x="678" y="1"/>
                  </a:moveTo>
                  <a:cubicBezTo>
                    <a:pt x="308" y="848"/>
                    <a:pt x="14" y="2400"/>
                    <a:pt x="14" y="3969"/>
                  </a:cubicBezTo>
                  <a:cubicBezTo>
                    <a:pt x="0" y="5507"/>
                    <a:pt x="281" y="6154"/>
                    <a:pt x="634" y="6171"/>
                  </a:cubicBezTo>
                  <a:cubicBezTo>
                    <a:pt x="637" y="6171"/>
                    <a:pt x="641" y="6171"/>
                    <a:pt x="645" y="6171"/>
                  </a:cubicBezTo>
                  <a:cubicBezTo>
                    <a:pt x="992" y="6171"/>
                    <a:pt x="1271" y="5532"/>
                    <a:pt x="1284" y="4023"/>
                  </a:cubicBezTo>
                  <a:cubicBezTo>
                    <a:pt x="1311" y="2471"/>
                    <a:pt x="915" y="1115"/>
                    <a:pt x="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5"/>
            <p:cNvSpPr/>
            <p:nvPr/>
          </p:nvSpPr>
          <p:spPr>
            <a:xfrm>
              <a:off x="4083294" y="2825033"/>
              <a:ext cx="82690" cy="330388"/>
            </a:xfrm>
            <a:custGeom>
              <a:avLst/>
              <a:gdLst/>
              <a:ahLst/>
              <a:cxnLst/>
              <a:rect l="l" t="t" r="r" b="b"/>
              <a:pathLst>
                <a:path w="2445" h="9769" extrusionOk="0">
                  <a:moveTo>
                    <a:pt x="1793" y="0"/>
                  </a:moveTo>
                  <a:cubicBezTo>
                    <a:pt x="1089" y="1257"/>
                    <a:pt x="424" y="3660"/>
                    <a:pt x="211" y="6130"/>
                  </a:cubicBezTo>
                  <a:cubicBezTo>
                    <a:pt x="1" y="8543"/>
                    <a:pt x="353" y="9644"/>
                    <a:pt x="906" y="9759"/>
                  </a:cubicBezTo>
                  <a:cubicBezTo>
                    <a:pt x="935" y="9765"/>
                    <a:pt x="965" y="9768"/>
                    <a:pt x="995" y="9768"/>
                  </a:cubicBezTo>
                  <a:cubicBezTo>
                    <a:pt x="1512" y="9768"/>
                    <a:pt x="2002" y="8836"/>
                    <a:pt x="2217" y="6581"/>
                  </a:cubicBezTo>
                  <a:cubicBezTo>
                    <a:pt x="2444" y="4137"/>
                    <a:pt x="2007" y="1881"/>
                    <a:pt x="1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5"/>
            <p:cNvSpPr/>
            <p:nvPr/>
          </p:nvSpPr>
          <p:spPr>
            <a:xfrm>
              <a:off x="3865556" y="2813568"/>
              <a:ext cx="79342" cy="231870"/>
            </a:xfrm>
            <a:custGeom>
              <a:avLst/>
              <a:gdLst/>
              <a:ahLst/>
              <a:cxnLst/>
              <a:rect l="l" t="t" r="r" b="b"/>
              <a:pathLst>
                <a:path w="2346" h="6856" extrusionOk="0">
                  <a:moveTo>
                    <a:pt x="1498" y="0"/>
                  </a:moveTo>
                  <a:cubicBezTo>
                    <a:pt x="834" y="864"/>
                    <a:pt x="241" y="2542"/>
                    <a:pt x="113" y="4266"/>
                  </a:cubicBezTo>
                  <a:cubicBezTo>
                    <a:pt x="1" y="5988"/>
                    <a:pt x="424" y="6764"/>
                    <a:pt x="990" y="6848"/>
                  </a:cubicBezTo>
                  <a:cubicBezTo>
                    <a:pt x="1024" y="6853"/>
                    <a:pt x="1057" y="6856"/>
                    <a:pt x="1090" y="6856"/>
                  </a:cubicBezTo>
                  <a:cubicBezTo>
                    <a:pt x="1624" y="6856"/>
                    <a:pt x="2083" y="6201"/>
                    <a:pt x="2217" y="4605"/>
                  </a:cubicBezTo>
                  <a:cubicBezTo>
                    <a:pt x="2346" y="2897"/>
                    <a:pt x="1793" y="1301"/>
                    <a:pt x="1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a:off x="3814453" y="2820332"/>
              <a:ext cx="76027" cy="243775"/>
            </a:xfrm>
            <a:custGeom>
              <a:avLst/>
              <a:gdLst/>
              <a:ahLst/>
              <a:cxnLst/>
              <a:rect l="l" t="t" r="r" b="b"/>
              <a:pathLst>
                <a:path w="2248" h="7208" extrusionOk="0">
                  <a:moveTo>
                    <a:pt x="1498" y="0"/>
                  </a:moveTo>
                  <a:cubicBezTo>
                    <a:pt x="848" y="918"/>
                    <a:pt x="268" y="2667"/>
                    <a:pt x="143" y="4490"/>
                  </a:cubicBezTo>
                  <a:cubicBezTo>
                    <a:pt x="0" y="6282"/>
                    <a:pt x="383" y="7102"/>
                    <a:pt x="919" y="7201"/>
                  </a:cubicBezTo>
                  <a:cubicBezTo>
                    <a:pt x="949" y="7205"/>
                    <a:pt x="978" y="7208"/>
                    <a:pt x="1008" y="7208"/>
                  </a:cubicBezTo>
                  <a:cubicBezTo>
                    <a:pt x="1508" y="7208"/>
                    <a:pt x="1958" y="6522"/>
                    <a:pt x="2105" y="4842"/>
                  </a:cubicBezTo>
                  <a:cubicBezTo>
                    <a:pt x="2247" y="3036"/>
                    <a:pt x="1752" y="1369"/>
                    <a:pt x="1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a:off x="3924235" y="2756241"/>
              <a:ext cx="76467" cy="244857"/>
            </a:xfrm>
            <a:custGeom>
              <a:avLst/>
              <a:gdLst/>
              <a:ahLst/>
              <a:cxnLst/>
              <a:rect l="l" t="t" r="r" b="b"/>
              <a:pathLst>
                <a:path w="2261" h="7240" extrusionOk="0">
                  <a:moveTo>
                    <a:pt x="1556" y="1"/>
                  </a:moveTo>
                  <a:cubicBezTo>
                    <a:pt x="919" y="919"/>
                    <a:pt x="326" y="2685"/>
                    <a:pt x="157" y="4508"/>
                  </a:cubicBezTo>
                  <a:cubicBezTo>
                    <a:pt x="1" y="6314"/>
                    <a:pt x="370" y="7134"/>
                    <a:pt x="905" y="7232"/>
                  </a:cubicBezTo>
                  <a:cubicBezTo>
                    <a:pt x="935" y="7237"/>
                    <a:pt x="964" y="7239"/>
                    <a:pt x="992" y="7239"/>
                  </a:cubicBezTo>
                  <a:cubicBezTo>
                    <a:pt x="1481" y="7239"/>
                    <a:pt x="1931" y="6553"/>
                    <a:pt x="2091" y="4874"/>
                  </a:cubicBezTo>
                  <a:cubicBezTo>
                    <a:pt x="2261" y="3068"/>
                    <a:pt x="1797" y="1387"/>
                    <a:pt x="1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3978213" y="2776297"/>
              <a:ext cx="76467" cy="242422"/>
            </a:xfrm>
            <a:custGeom>
              <a:avLst/>
              <a:gdLst/>
              <a:ahLst/>
              <a:cxnLst/>
              <a:rect l="l" t="t" r="r" b="b"/>
              <a:pathLst>
                <a:path w="2261" h="7168" extrusionOk="0">
                  <a:moveTo>
                    <a:pt x="1583" y="1"/>
                  </a:moveTo>
                  <a:cubicBezTo>
                    <a:pt x="933" y="906"/>
                    <a:pt x="340" y="2658"/>
                    <a:pt x="170" y="4464"/>
                  </a:cubicBezTo>
                  <a:cubicBezTo>
                    <a:pt x="1" y="6243"/>
                    <a:pt x="353" y="7063"/>
                    <a:pt x="878" y="7161"/>
                  </a:cubicBezTo>
                  <a:cubicBezTo>
                    <a:pt x="907" y="7166"/>
                    <a:pt x="936" y="7168"/>
                    <a:pt x="965" y="7168"/>
                  </a:cubicBezTo>
                  <a:cubicBezTo>
                    <a:pt x="1454" y="7168"/>
                    <a:pt x="1905" y="6483"/>
                    <a:pt x="2078" y="4816"/>
                  </a:cubicBezTo>
                  <a:cubicBezTo>
                    <a:pt x="2261" y="3023"/>
                    <a:pt x="1810" y="1373"/>
                    <a:pt x="1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4187834" y="2941106"/>
              <a:ext cx="88372" cy="184995"/>
            </a:xfrm>
            <a:custGeom>
              <a:avLst/>
              <a:gdLst/>
              <a:ahLst/>
              <a:cxnLst/>
              <a:rect l="l" t="t" r="r" b="b"/>
              <a:pathLst>
                <a:path w="2613" h="5470" extrusionOk="0">
                  <a:moveTo>
                    <a:pt x="1881" y="1"/>
                  </a:moveTo>
                  <a:cubicBezTo>
                    <a:pt x="1146" y="678"/>
                    <a:pt x="441" y="2007"/>
                    <a:pt x="227" y="3389"/>
                  </a:cubicBezTo>
                  <a:cubicBezTo>
                    <a:pt x="0" y="4758"/>
                    <a:pt x="397" y="5395"/>
                    <a:pt x="990" y="5463"/>
                  </a:cubicBezTo>
                  <a:cubicBezTo>
                    <a:pt x="1025" y="5467"/>
                    <a:pt x="1060" y="5469"/>
                    <a:pt x="1095" y="5469"/>
                  </a:cubicBezTo>
                  <a:cubicBezTo>
                    <a:pt x="1662" y="5469"/>
                    <a:pt x="2189" y="4919"/>
                    <a:pt x="2403" y="3630"/>
                  </a:cubicBezTo>
                  <a:cubicBezTo>
                    <a:pt x="2613" y="2261"/>
                    <a:pt x="2118" y="1004"/>
                    <a:pt x="1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4252804" y="2989807"/>
              <a:ext cx="62601" cy="149079"/>
            </a:xfrm>
            <a:custGeom>
              <a:avLst/>
              <a:gdLst/>
              <a:ahLst/>
              <a:cxnLst/>
              <a:rect l="l" t="t" r="r" b="b"/>
              <a:pathLst>
                <a:path w="1851" h="4408" extrusionOk="0">
                  <a:moveTo>
                    <a:pt x="1244" y="1"/>
                  </a:moveTo>
                  <a:cubicBezTo>
                    <a:pt x="722" y="580"/>
                    <a:pt x="241" y="1668"/>
                    <a:pt x="129" y="2769"/>
                  </a:cubicBezTo>
                  <a:cubicBezTo>
                    <a:pt x="1" y="3884"/>
                    <a:pt x="299" y="4379"/>
                    <a:pt x="749" y="4406"/>
                  </a:cubicBezTo>
                  <a:cubicBezTo>
                    <a:pt x="762" y="4407"/>
                    <a:pt x="775" y="4407"/>
                    <a:pt x="787" y="4407"/>
                  </a:cubicBezTo>
                  <a:cubicBezTo>
                    <a:pt x="1210" y="4407"/>
                    <a:pt x="1600" y="3963"/>
                    <a:pt x="1722" y="2881"/>
                  </a:cubicBezTo>
                  <a:cubicBezTo>
                    <a:pt x="1851" y="1780"/>
                    <a:pt x="1454" y="790"/>
                    <a:pt x="1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4085729" y="2952571"/>
              <a:ext cx="68316" cy="179043"/>
            </a:xfrm>
            <a:custGeom>
              <a:avLst/>
              <a:gdLst/>
              <a:ahLst/>
              <a:cxnLst/>
              <a:rect l="l" t="t" r="r" b="b"/>
              <a:pathLst>
                <a:path w="2020" h="5294" extrusionOk="0">
                  <a:moveTo>
                    <a:pt x="1186" y="0"/>
                  </a:moveTo>
                  <a:cubicBezTo>
                    <a:pt x="634" y="719"/>
                    <a:pt x="139" y="2047"/>
                    <a:pt x="71" y="3375"/>
                  </a:cubicBezTo>
                  <a:cubicBezTo>
                    <a:pt x="0" y="4717"/>
                    <a:pt x="393" y="5280"/>
                    <a:pt x="901" y="5293"/>
                  </a:cubicBezTo>
                  <a:cubicBezTo>
                    <a:pt x="1427" y="5293"/>
                    <a:pt x="1877" y="4744"/>
                    <a:pt x="1948" y="3416"/>
                  </a:cubicBezTo>
                  <a:cubicBezTo>
                    <a:pt x="2020" y="2074"/>
                    <a:pt x="1481" y="946"/>
                    <a:pt x="1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4065674" y="2957847"/>
              <a:ext cx="45860" cy="119892"/>
            </a:xfrm>
            <a:custGeom>
              <a:avLst/>
              <a:gdLst/>
              <a:ahLst/>
              <a:cxnLst/>
              <a:rect l="l" t="t" r="r" b="b"/>
              <a:pathLst>
                <a:path w="1356" h="3545" extrusionOk="0">
                  <a:moveTo>
                    <a:pt x="803" y="0"/>
                  </a:moveTo>
                  <a:cubicBezTo>
                    <a:pt x="424" y="478"/>
                    <a:pt x="98" y="1369"/>
                    <a:pt x="54" y="2257"/>
                  </a:cubicBezTo>
                  <a:cubicBezTo>
                    <a:pt x="0" y="3148"/>
                    <a:pt x="268" y="3528"/>
                    <a:pt x="607" y="3545"/>
                  </a:cubicBezTo>
                  <a:cubicBezTo>
                    <a:pt x="959" y="3545"/>
                    <a:pt x="1257" y="3175"/>
                    <a:pt x="1298" y="2288"/>
                  </a:cubicBezTo>
                  <a:cubicBezTo>
                    <a:pt x="1356" y="1396"/>
                    <a:pt x="1003" y="620"/>
                    <a:pt x="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4133958" y="2947295"/>
              <a:ext cx="85429" cy="194161"/>
            </a:xfrm>
            <a:custGeom>
              <a:avLst/>
              <a:gdLst/>
              <a:ahLst/>
              <a:cxnLst/>
              <a:rect l="l" t="t" r="r" b="b"/>
              <a:pathLst>
                <a:path w="2526" h="5741" extrusionOk="0">
                  <a:moveTo>
                    <a:pt x="1905" y="1"/>
                  </a:moveTo>
                  <a:cubicBezTo>
                    <a:pt x="1200" y="722"/>
                    <a:pt x="509" y="2118"/>
                    <a:pt x="255" y="3559"/>
                  </a:cubicBezTo>
                  <a:cubicBezTo>
                    <a:pt x="1" y="4999"/>
                    <a:pt x="340" y="5663"/>
                    <a:pt x="888" y="5734"/>
                  </a:cubicBezTo>
                  <a:cubicBezTo>
                    <a:pt x="920" y="5738"/>
                    <a:pt x="952" y="5740"/>
                    <a:pt x="984" y="5740"/>
                  </a:cubicBezTo>
                  <a:cubicBezTo>
                    <a:pt x="1515" y="5740"/>
                    <a:pt x="2018" y="5172"/>
                    <a:pt x="2257" y="3813"/>
                  </a:cubicBezTo>
                  <a:cubicBezTo>
                    <a:pt x="2525" y="2373"/>
                    <a:pt x="2102" y="1061"/>
                    <a:pt x="1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3897077" y="2964476"/>
              <a:ext cx="79781" cy="131966"/>
            </a:xfrm>
            <a:custGeom>
              <a:avLst/>
              <a:gdLst/>
              <a:ahLst/>
              <a:cxnLst/>
              <a:rect l="l" t="t" r="r" b="b"/>
              <a:pathLst>
                <a:path w="2359" h="3902" extrusionOk="0">
                  <a:moveTo>
                    <a:pt x="1668" y="1"/>
                  </a:moveTo>
                  <a:cubicBezTo>
                    <a:pt x="1004" y="482"/>
                    <a:pt x="380" y="1427"/>
                    <a:pt x="197" y="2417"/>
                  </a:cubicBezTo>
                  <a:cubicBezTo>
                    <a:pt x="1" y="3389"/>
                    <a:pt x="367" y="3840"/>
                    <a:pt x="905" y="3898"/>
                  </a:cubicBezTo>
                  <a:cubicBezTo>
                    <a:pt x="934" y="3900"/>
                    <a:pt x="963" y="3901"/>
                    <a:pt x="992" y="3901"/>
                  </a:cubicBezTo>
                  <a:cubicBezTo>
                    <a:pt x="1508" y="3901"/>
                    <a:pt x="1987" y="3521"/>
                    <a:pt x="2176" y="2586"/>
                  </a:cubicBezTo>
                  <a:cubicBezTo>
                    <a:pt x="2359" y="1610"/>
                    <a:pt x="1905" y="723"/>
                    <a:pt x="1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3847902" y="2969312"/>
              <a:ext cx="76940" cy="137715"/>
            </a:xfrm>
            <a:custGeom>
              <a:avLst/>
              <a:gdLst/>
              <a:ahLst/>
              <a:cxnLst/>
              <a:rect l="l" t="t" r="r" b="b"/>
              <a:pathLst>
                <a:path w="2275" h="4072" extrusionOk="0">
                  <a:moveTo>
                    <a:pt x="1709" y="0"/>
                  </a:moveTo>
                  <a:cubicBezTo>
                    <a:pt x="1072" y="508"/>
                    <a:pt x="452" y="1495"/>
                    <a:pt x="225" y="2511"/>
                  </a:cubicBezTo>
                  <a:cubicBezTo>
                    <a:pt x="1" y="3545"/>
                    <a:pt x="326" y="4022"/>
                    <a:pt x="835" y="4066"/>
                  </a:cubicBezTo>
                  <a:cubicBezTo>
                    <a:pt x="865" y="4070"/>
                    <a:pt x="895" y="4071"/>
                    <a:pt x="926" y="4071"/>
                  </a:cubicBezTo>
                  <a:cubicBezTo>
                    <a:pt x="1401" y="4071"/>
                    <a:pt x="1848" y="3667"/>
                    <a:pt x="2061" y="2711"/>
                  </a:cubicBezTo>
                  <a:cubicBezTo>
                    <a:pt x="2275" y="1681"/>
                    <a:pt x="1892" y="749"/>
                    <a:pt x="1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3955283" y="2932042"/>
              <a:ext cx="76940" cy="138222"/>
            </a:xfrm>
            <a:custGeom>
              <a:avLst/>
              <a:gdLst/>
              <a:ahLst/>
              <a:cxnLst/>
              <a:rect l="l" t="t" r="r" b="b"/>
              <a:pathLst>
                <a:path w="2275" h="4087" extrusionOk="0">
                  <a:moveTo>
                    <a:pt x="1695" y="1"/>
                  </a:moveTo>
                  <a:cubicBezTo>
                    <a:pt x="1062" y="509"/>
                    <a:pt x="438" y="1495"/>
                    <a:pt x="214" y="2529"/>
                  </a:cubicBezTo>
                  <a:cubicBezTo>
                    <a:pt x="1" y="3559"/>
                    <a:pt x="313" y="4023"/>
                    <a:pt x="821" y="4081"/>
                  </a:cubicBezTo>
                  <a:cubicBezTo>
                    <a:pt x="853" y="4084"/>
                    <a:pt x="885" y="4086"/>
                    <a:pt x="916" y="4086"/>
                  </a:cubicBezTo>
                  <a:cubicBezTo>
                    <a:pt x="1390" y="4086"/>
                    <a:pt x="1838" y="3677"/>
                    <a:pt x="2048" y="2712"/>
                  </a:cubicBezTo>
                  <a:cubicBezTo>
                    <a:pt x="2275" y="1682"/>
                    <a:pt x="1878" y="750"/>
                    <a:pt x="1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4006420" y="2942019"/>
              <a:ext cx="76907" cy="138121"/>
            </a:xfrm>
            <a:custGeom>
              <a:avLst/>
              <a:gdLst/>
              <a:ahLst/>
              <a:cxnLst/>
              <a:rect l="l" t="t" r="r" b="b"/>
              <a:pathLst>
                <a:path w="2274" h="4084" extrusionOk="0">
                  <a:moveTo>
                    <a:pt x="1694" y="1"/>
                  </a:moveTo>
                  <a:cubicBezTo>
                    <a:pt x="1061" y="509"/>
                    <a:pt x="437" y="1498"/>
                    <a:pt x="227" y="2529"/>
                  </a:cubicBezTo>
                  <a:cubicBezTo>
                    <a:pt x="0" y="3559"/>
                    <a:pt x="312" y="4026"/>
                    <a:pt x="820" y="4081"/>
                  </a:cubicBezTo>
                  <a:cubicBezTo>
                    <a:pt x="846" y="4083"/>
                    <a:pt x="872" y="4084"/>
                    <a:pt x="898" y="4084"/>
                  </a:cubicBezTo>
                  <a:cubicBezTo>
                    <a:pt x="1380" y="4084"/>
                    <a:pt x="1848" y="3689"/>
                    <a:pt x="2047" y="2712"/>
                  </a:cubicBezTo>
                  <a:cubicBezTo>
                    <a:pt x="2274" y="1681"/>
                    <a:pt x="1877" y="750"/>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1" name="Google Shape;1511;p35"/>
          <p:cNvSpPr/>
          <p:nvPr/>
        </p:nvSpPr>
        <p:spPr>
          <a:xfrm>
            <a:off x="-815599" y="2857725"/>
            <a:ext cx="10128495" cy="1697843"/>
          </a:xfrm>
          <a:custGeom>
            <a:avLst/>
            <a:gdLst/>
            <a:ahLst/>
            <a:cxnLst/>
            <a:rect l="l" t="t" r="r" b="b"/>
            <a:pathLst>
              <a:path w="52001" h="11607" extrusionOk="0">
                <a:moveTo>
                  <a:pt x="51876" y="1"/>
                </a:moveTo>
                <a:lnTo>
                  <a:pt x="50900" y="1793"/>
                </a:lnTo>
                <a:lnTo>
                  <a:pt x="4040" y="5253"/>
                </a:lnTo>
                <a:lnTo>
                  <a:pt x="1" y="11607"/>
                </a:lnTo>
                <a:lnTo>
                  <a:pt x="52001" y="11607"/>
                </a:lnTo>
                <a:lnTo>
                  <a:pt x="52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5599706" y="3461919"/>
            <a:ext cx="834981" cy="640110"/>
          </a:xfrm>
          <a:custGeom>
            <a:avLst/>
            <a:gdLst/>
            <a:ahLst/>
            <a:cxnLst/>
            <a:rect l="l" t="t" r="r" b="b"/>
            <a:pathLst>
              <a:path w="5708" h="4376" extrusionOk="0">
                <a:moveTo>
                  <a:pt x="2600" y="1"/>
                </a:moveTo>
                <a:lnTo>
                  <a:pt x="2600" y="1"/>
                </a:lnTo>
                <a:cubicBezTo>
                  <a:pt x="2600" y="1"/>
                  <a:pt x="1837" y="719"/>
                  <a:pt x="1993" y="1891"/>
                </a:cubicBezTo>
                <a:cubicBezTo>
                  <a:pt x="1922" y="1610"/>
                  <a:pt x="1726" y="1031"/>
                  <a:pt x="1088" y="451"/>
                </a:cubicBezTo>
                <a:lnTo>
                  <a:pt x="1088" y="451"/>
                </a:lnTo>
                <a:cubicBezTo>
                  <a:pt x="1089" y="451"/>
                  <a:pt x="1610" y="1610"/>
                  <a:pt x="1627" y="2525"/>
                </a:cubicBezTo>
                <a:cubicBezTo>
                  <a:pt x="1627" y="2525"/>
                  <a:pt x="1048" y="1864"/>
                  <a:pt x="892" y="1129"/>
                </a:cubicBezTo>
                <a:lnTo>
                  <a:pt x="892" y="1129"/>
                </a:lnTo>
                <a:cubicBezTo>
                  <a:pt x="892" y="1129"/>
                  <a:pt x="919" y="1905"/>
                  <a:pt x="1146" y="2654"/>
                </a:cubicBezTo>
                <a:cubicBezTo>
                  <a:pt x="848" y="1976"/>
                  <a:pt x="370" y="973"/>
                  <a:pt x="1" y="634"/>
                </a:cubicBezTo>
                <a:lnTo>
                  <a:pt x="1" y="634"/>
                </a:lnTo>
                <a:cubicBezTo>
                  <a:pt x="45" y="746"/>
                  <a:pt x="892" y="2654"/>
                  <a:pt x="665" y="3501"/>
                </a:cubicBezTo>
                <a:cubicBezTo>
                  <a:pt x="665" y="3501"/>
                  <a:pt x="214" y="2823"/>
                  <a:pt x="1" y="2203"/>
                </a:cubicBezTo>
                <a:lnTo>
                  <a:pt x="1" y="4348"/>
                </a:lnTo>
                <a:lnTo>
                  <a:pt x="18" y="4375"/>
                </a:lnTo>
                <a:lnTo>
                  <a:pt x="5707" y="4375"/>
                </a:lnTo>
                <a:cubicBezTo>
                  <a:pt x="5395" y="3952"/>
                  <a:pt x="3999" y="1932"/>
                  <a:pt x="4125" y="238"/>
                </a:cubicBezTo>
                <a:lnTo>
                  <a:pt x="4125" y="238"/>
                </a:lnTo>
                <a:cubicBezTo>
                  <a:pt x="4124" y="238"/>
                  <a:pt x="3660" y="1722"/>
                  <a:pt x="4392" y="3118"/>
                </a:cubicBezTo>
                <a:cubicBezTo>
                  <a:pt x="4392" y="3118"/>
                  <a:pt x="3447" y="2386"/>
                  <a:pt x="3518" y="1339"/>
                </a:cubicBezTo>
                <a:lnTo>
                  <a:pt x="3518" y="1339"/>
                </a:lnTo>
                <a:cubicBezTo>
                  <a:pt x="3518" y="1339"/>
                  <a:pt x="3193" y="2796"/>
                  <a:pt x="4040" y="3626"/>
                </a:cubicBezTo>
                <a:cubicBezTo>
                  <a:pt x="4040" y="3626"/>
                  <a:pt x="2417" y="2342"/>
                  <a:pt x="2783" y="1085"/>
                </a:cubicBezTo>
                <a:lnTo>
                  <a:pt x="2783" y="1085"/>
                </a:lnTo>
                <a:cubicBezTo>
                  <a:pt x="2783" y="1085"/>
                  <a:pt x="2247" y="2258"/>
                  <a:pt x="3010" y="3430"/>
                </a:cubicBezTo>
                <a:cubicBezTo>
                  <a:pt x="3010" y="3430"/>
                  <a:pt x="1543" y="1664"/>
                  <a:pt x="260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6778344" y="3275543"/>
            <a:ext cx="778808" cy="450242"/>
          </a:xfrm>
          <a:custGeom>
            <a:avLst/>
            <a:gdLst/>
            <a:ahLst/>
            <a:cxnLst/>
            <a:rect l="l" t="t" r="r" b="b"/>
            <a:pathLst>
              <a:path w="5324" h="3078" extrusionOk="0">
                <a:moveTo>
                  <a:pt x="2416" y="0"/>
                </a:moveTo>
                <a:cubicBezTo>
                  <a:pt x="2416" y="1"/>
                  <a:pt x="1711" y="509"/>
                  <a:pt x="1850" y="1329"/>
                </a:cubicBezTo>
                <a:cubicBezTo>
                  <a:pt x="1796" y="1129"/>
                  <a:pt x="1596" y="736"/>
                  <a:pt x="1017" y="326"/>
                </a:cubicBezTo>
                <a:lnTo>
                  <a:pt x="1017" y="326"/>
                </a:lnTo>
                <a:cubicBezTo>
                  <a:pt x="1017" y="326"/>
                  <a:pt x="1498" y="1142"/>
                  <a:pt x="1511" y="1779"/>
                </a:cubicBezTo>
                <a:cubicBezTo>
                  <a:pt x="1511" y="1779"/>
                  <a:pt x="976" y="1312"/>
                  <a:pt x="834" y="804"/>
                </a:cubicBezTo>
                <a:lnTo>
                  <a:pt x="834" y="804"/>
                </a:lnTo>
                <a:cubicBezTo>
                  <a:pt x="834" y="804"/>
                  <a:pt x="847" y="1342"/>
                  <a:pt x="1061" y="1864"/>
                </a:cubicBezTo>
                <a:cubicBezTo>
                  <a:pt x="793" y="1397"/>
                  <a:pt x="339" y="692"/>
                  <a:pt x="0" y="451"/>
                </a:cubicBezTo>
                <a:lnTo>
                  <a:pt x="0" y="451"/>
                </a:lnTo>
                <a:cubicBezTo>
                  <a:pt x="44" y="522"/>
                  <a:pt x="834" y="1878"/>
                  <a:pt x="610" y="2471"/>
                </a:cubicBezTo>
                <a:cubicBezTo>
                  <a:pt x="610" y="2471"/>
                  <a:pt x="200" y="1989"/>
                  <a:pt x="0" y="1552"/>
                </a:cubicBezTo>
                <a:lnTo>
                  <a:pt x="0" y="3050"/>
                </a:lnTo>
                <a:lnTo>
                  <a:pt x="17" y="3077"/>
                </a:lnTo>
                <a:lnTo>
                  <a:pt x="5323" y="3077"/>
                </a:lnTo>
                <a:cubicBezTo>
                  <a:pt x="5029" y="2782"/>
                  <a:pt x="3727" y="1369"/>
                  <a:pt x="3843" y="170"/>
                </a:cubicBezTo>
                <a:lnTo>
                  <a:pt x="3843" y="170"/>
                </a:lnTo>
                <a:cubicBezTo>
                  <a:pt x="3843" y="170"/>
                  <a:pt x="3406" y="1214"/>
                  <a:pt x="4097" y="2203"/>
                </a:cubicBezTo>
                <a:cubicBezTo>
                  <a:pt x="4097" y="2203"/>
                  <a:pt x="3206" y="1681"/>
                  <a:pt x="3277" y="946"/>
                </a:cubicBezTo>
                <a:lnTo>
                  <a:pt x="3277" y="946"/>
                </a:lnTo>
                <a:cubicBezTo>
                  <a:pt x="3277" y="946"/>
                  <a:pt x="2965" y="1962"/>
                  <a:pt x="3772" y="2555"/>
                </a:cubicBezTo>
                <a:cubicBezTo>
                  <a:pt x="3772" y="2555"/>
                  <a:pt x="2247" y="1651"/>
                  <a:pt x="2586" y="776"/>
                </a:cubicBezTo>
                <a:lnTo>
                  <a:pt x="2586" y="776"/>
                </a:lnTo>
                <a:cubicBezTo>
                  <a:pt x="2585" y="777"/>
                  <a:pt x="2091" y="1597"/>
                  <a:pt x="2796" y="2413"/>
                </a:cubicBezTo>
                <a:cubicBezTo>
                  <a:pt x="2796" y="2413"/>
                  <a:pt x="1440" y="1173"/>
                  <a:pt x="2416"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132475" y="3882775"/>
            <a:ext cx="9445386" cy="1708229"/>
          </a:xfrm>
          <a:custGeom>
            <a:avLst/>
            <a:gdLst/>
            <a:ahLst/>
            <a:cxnLst/>
            <a:rect l="l" t="t" r="r" b="b"/>
            <a:pathLst>
              <a:path w="63309" h="11678" extrusionOk="0">
                <a:moveTo>
                  <a:pt x="62830" y="0"/>
                </a:moveTo>
                <a:lnTo>
                  <a:pt x="1" y="2654"/>
                </a:lnTo>
                <a:lnTo>
                  <a:pt x="157" y="11677"/>
                </a:lnTo>
                <a:lnTo>
                  <a:pt x="63308" y="9502"/>
                </a:lnTo>
                <a:lnTo>
                  <a:pt x="62830"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flipH="1">
            <a:off x="644418" y="4658705"/>
            <a:ext cx="7855157" cy="46895"/>
          </a:xfrm>
          <a:custGeom>
            <a:avLst/>
            <a:gdLst/>
            <a:ahLst/>
            <a:cxnLst/>
            <a:rect l="l" t="t" r="r" b="b"/>
            <a:pathLst>
              <a:path w="62144" h="371" extrusionOk="0">
                <a:moveTo>
                  <a:pt x="31072" y="0"/>
                </a:moveTo>
                <a:cubicBezTo>
                  <a:pt x="13906" y="0"/>
                  <a:pt x="1" y="85"/>
                  <a:pt x="1" y="192"/>
                </a:cubicBezTo>
                <a:cubicBezTo>
                  <a:pt x="1" y="281"/>
                  <a:pt x="13906" y="370"/>
                  <a:pt x="31072" y="370"/>
                </a:cubicBezTo>
                <a:cubicBezTo>
                  <a:pt x="48238" y="370"/>
                  <a:pt x="62143" y="281"/>
                  <a:pt x="62143" y="192"/>
                </a:cubicBezTo>
                <a:cubicBezTo>
                  <a:pt x="62143" y="85"/>
                  <a:pt x="48238" y="0"/>
                  <a:pt x="31072"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409286" y="4102033"/>
            <a:ext cx="788755" cy="599006"/>
          </a:xfrm>
          <a:custGeom>
            <a:avLst/>
            <a:gdLst/>
            <a:ahLst/>
            <a:cxnLst/>
            <a:rect l="l" t="t" r="r" b="b"/>
            <a:pathLst>
              <a:path w="5392" h="4095" extrusionOk="0">
                <a:moveTo>
                  <a:pt x="2497" y="1"/>
                </a:moveTo>
                <a:cubicBezTo>
                  <a:pt x="2497" y="1"/>
                  <a:pt x="1766" y="651"/>
                  <a:pt x="1904" y="1722"/>
                </a:cubicBezTo>
                <a:cubicBezTo>
                  <a:pt x="1833" y="1454"/>
                  <a:pt x="1650" y="933"/>
                  <a:pt x="1057" y="384"/>
                </a:cubicBezTo>
                <a:lnTo>
                  <a:pt x="1057" y="384"/>
                </a:lnTo>
                <a:cubicBezTo>
                  <a:pt x="1057" y="384"/>
                  <a:pt x="1538" y="1468"/>
                  <a:pt x="1552" y="2315"/>
                </a:cubicBezTo>
                <a:cubicBezTo>
                  <a:pt x="1552" y="2315"/>
                  <a:pt x="1003" y="1681"/>
                  <a:pt x="861" y="1017"/>
                </a:cubicBezTo>
                <a:lnTo>
                  <a:pt x="861" y="1017"/>
                </a:lnTo>
                <a:cubicBezTo>
                  <a:pt x="861" y="1018"/>
                  <a:pt x="874" y="1722"/>
                  <a:pt x="1088" y="2417"/>
                </a:cubicBezTo>
                <a:cubicBezTo>
                  <a:pt x="817" y="1780"/>
                  <a:pt x="366" y="848"/>
                  <a:pt x="27" y="536"/>
                </a:cubicBezTo>
                <a:lnTo>
                  <a:pt x="27" y="536"/>
                </a:lnTo>
                <a:cubicBezTo>
                  <a:pt x="71" y="638"/>
                  <a:pt x="847" y="2417"/>
                  <a:pt x="620" y="3193"/>
                </a:cubicBezTo>
                <a:cubicBezTo>
                  <a:pt x="620" y="3193"/>
                  <a:pt x="197" y="2556"/>
                  <a:pt x="14" y="1976"/>
                </a:cubicBezTo>
                <a:lnTo>
                  <a:pt x="0" y="3942"/>
                </a:lnTo>
                <a:lnTo>
                  <a:pt x="0" y="3982"/>
                </a:lnTo>
                <a:lnTo>
                  <a:pt x="27" y="3982"/>
                </a:lnTo>
                <a:lnTo>
                  <a:pt x="5391" y="4094"/>
                </a:lnTo>
                <a:cubicBezTo>
                  <a:pt x="5096" y="3687"/>
                  <a:pt x="3799" y="1807"/>
                  <a:pt x="3924" y="255"/>
                </a:cubicBezTo>
                <a:lnTo>
                  <a:pt x="3924" y="255"/>
                </a:lnTo>
                <a:cubicBezTo>
                  <a:pt x="3924" y="255"/>
                  <a:pt x="3473" y="1597"/>
                  <a:pt x="4165" y="2908"/>
                </a:cubicBezTo>
                <a:cubicBezTo>
                  <a:pt x="4165" y="2908"/>
                  <a:pt x="3273" y="2217"/>
                  <a:pt x="3345" y="1258"/>
                </a:cubicBezTo>
                <a:lnTo>
                  <a:pt x="3345" y="1258"/>
                </a:lnTo>
                <a:cubicBezTo>
                  <a:pt x="3344" y="1258"/>
                  <a:pt x="3019" y="2569"/>
                  <a:pt x="3826" y="3362"/>
                </a:cubicBezTo>
                <a:cubicBezTo>
                  <a:pt x="3826" y="3362"/>
                  <a:pt x="2301" y="2163"/>
                  <a:pt x="2653" y="1004"/>
                </a:cubicBezTo>
                <a:lnTo>
                  <a:pt x="2653" y="1004"/>
                </a:lnTo>
                <a:cubicBezTo>
                  <a:pt x="2653" y="1004"/>
                  <a:pt x="2132" y="2078"/>
                  <a:pt x="2836" y="3162"/>
                </a:cubicBezTo>
                <a:cubicBezTo>
                  <a:pt x="2836" y="3162"/>
                  <a:pt x="1481" y="1512"/>
                  <a:pt x="2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8144002" y="3323901"/>
            <a:ext cx="836882" cy="640549"/>
          </a:xfrm>
          <a:custGeom>
            <a:avLst/>
            <a:gdLst/>
            <a:ahLst/>
            <a:cxnLst/>
            <a:rect l="l" t="t" r="r" b="b"/>
            <a:pathLst>
              <a:path w="5721" h="4379" extrusionOk="0">
                <a:moveTo>
                  <a:pt x="2600" y="0"/>
                </a:moveTo>
                <a:cubicBezTo>
                  <a:pt x="2599" y="0"/>
                  <a:pt x="1837" y="722"/>
                  <a:pt x="2007" y="1877"/>
                </a:cubicBezTo>
                <a:cubicBezTo>
                  <a:pt x="1936" y="1596"/>
                  <a:pt x="1725" y="1017"/>
                  <a:pt x="1102" y="454"/>
                </a:cubicBezTo>
                <a:lnTo>
                  <a:pt x="1102" y="454"/>
                </a:lnTo>
                <a:cubicBezTo>
                  <a:pt x="1102" y="454"/>
                  <a:pt x="1624" y="1610"/>
                  <a:pt x="1641" y="2528"/>
                </a:cubicBezTo>
                <a:cubicBezTo>
                  <a:pt x="1641" y="2528"/>
                  <a:pt x="1061" y="1850"/>
                  <a:pt x="892" y="1132"/>
                </a:cubicBezTo>
                <a:lnTo>
                  <a:pt x="892" y="1132"/>
                </a:lnTo>
                <a:cubicBezTo>
                  <a:pt x="892" y="1132"/>
                  <a:pt x="919" y="1908"/>
                  <a:pt x="1146" y="2640"/>
                </a:cubicBezTo>
                <a:cubicBezTo>
                  <a:pt x="848" y="1979"/>
                  <a:pt x="370" y="962"/>
                  <a:pt x="1" y="637"/>
                </a:cubicBezTo>
                <a:lnTo>
                  <a:pt x="1" y="637"/>
                </a:lnTo>
                <a:cubicBezTo>
                  <a:pt x="58" y="735"/>
                  <a:pt x="905" y="2657"/>
                  <a:pt x="665" y="3504"/>
                </a:cubicBezTo>
                <a:cubicBezTo>
                  <a:pt x="665" y="3504"/>
                  <a:pt x="214" y="2809"/>
                  <a:pt x="1" y="2203"/>
                </a:cubicBezTo>
                <a:lnTo>
                  <a:pt x="1" y="4334"/>
                </a:lnTo>
                <a:lnTo>
                  <a:pt x="14" y="4378"/>
                </a:lnTo>
                <a:lnTo>
                  <a:pt x="5720" y="4378"/>
                </a:lnTo>
                <a:cubicBezTo>
                  <a:pt x="5409" y="3955"/>
                  <a:pt x="4013" y="1935"/>
                  <a:pt x="4124" y="241"/>
                </a:cubicBezTo>
                <a:lnTo>
                  <a:pt x="4124" y="241"/>
                </a:lnTo>
                <a:cubicBezTo>
                  <a:pt x="4124" y="241"/>
                  <a:pt x="3657" y="1708"/>
                  <a:pt x="4406" y="3121"/>
                </a:cubicBezTo>
                <a:cubicBezTo>
                  <a:pt x="4406" y="3121"/>
                  <a:pt x="3460" y="2386"/>
                  <a:pt x="3518" y="1342"/>
                </a:cubicBezTo>
                <a:lnTo>
                  <a:pt x="3518" y="1342"/>
                </a:lnTo>
                <a:cubicBezTo>
                  <a:pt x="3518" y="1342"/>
                  <a:pt x="3193" y="2782"/>
                  <a:pt x="4053" y="3629"/>
                </a:cubicBezTo>
                <a:cubicBezTo>
                  <a:pt x="4053" y="3629"/>
                  <a:pt x="2417" y="2345"/>
                  <a:pt x="2783" y="1088"/>
                </a:cubicBezTo>
                <a:lnTo>
                  <a:pt x="2783" y="1088"/>
                </a:lnTo>
                <a:cubicBezTo>
                  <a:pt x="2782" y="1088"/>
                  <a:pt x="2247" y="2260"/>
                  <a:pt x="3010" y="3419"/>
                </a:cubicBezTo>
                <a:cubicBezTo>
                  <a:pt x="3010" y="3419"/>
                  <a:pt x="1539" y="1654"/>
                  <a:pt x="260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7475126" y="3521054"/>
            <a:ext cx="778369" cy="450242"/>
          </a:xfrm>
          <a:custGeom>
            <a:avLst/>
            <a:gdLst/>
            <a:ahLst/>
            <a:cxnLst/>
            <a:rect l="l" t="t" r="r" b="b"/>
            <a:pathLst>
              <a:path w="5321" h="3078" extrusionOk="0">
                <a:moveTo>
                  <a:pt x="2413" y="1"/>
                </a:moveTo>
                <a:cubicBezTo>
                  <a:pt x="2413" y="1"/>
                  <a:pt x="1708" y="509"/>
                  <a:pt x="1847" y="1329"/>
                </a:cubicBezTo>
                <a:cubicBezTo>
                  <a:pt x="1793" y="1129"/>
                  <a:pt x="1593" y="722"/>
                  <a:pt x="1017" y="326"/>
                </a:cubicBezTo>
                <a:lnTo>
                  <a:pt x="1017" y="326"/>
                </a:lnTo>
                <a:cubicBezTo>
                  <a:pt x="1017" y="326"/>
                  <a:pt x="1495" y="1146"/>
                  <a:pt x="1508" y="1780"/>
                </a:cubicBezTo>
                <a:cubicBezTo>
                  <a:pt x="1508" y="1780"/>
                  <a:pt x="973" y="1315"/>
                  <a:pt x="817" y="807"/>
                </a:cubicBezTo>
                <a:lnTo>
                  <a:pt x="817" y="807"/>
                </a:lnTo>
                <a:cubicBezTo>
                  <a:pt x="817" y="807"/>
                  <a:pt x="848" y="1343"/>
                  <a:pt x="1058" y="1864"/>
                </a:cubicBezTo>
                <a:cubicBezTo>
                  <a:pt x="776" y="1400"/>
                  <a:pt x="339" y="692"/>
                  <a:pt x="0" y="451"/>
                </a:cubicBezTo>
                <a:lnTo>
                  <a:pt x="0" y="451"/>
                </a:lnTo>
                <a:cubicBezTo>
                  <a:pt x="41" y="523"/>
                  <a:pt x="831" y="1878"/>
                  <a:pt x="607" y="2471"/>
                </a:cubicBezTo>
                <a:cubicBezTo>
                  <a:pt x="607" y="2471"/>
                  <a:pt x="183" y="1993"/>
                  <a:pt x="0" y="1553"/>
                </a:cubicBezTo>
                <a:lnTo>
                  <a:pt x="0" y="3050"/>
                </a:lnTo>
                <a:lnTo>
                  <a:pt x="14" y="3077"/>
                </a:lnTo>
                <a:lnTo>
                  <a:pt x="5320" y="3077"/>
                </a:lnTo>
                <a:cubicBezTo>
                  <a:pt x="5026" y="2783"/>
                  <a:pt x="3728" y="1370"/>
                  <a:pt x="3840" y="170"/>
                </a:cubicBezTo>
                <a:lnTo>
                  <a:pt x="3840" y="170"/>
                </a:lnTo>
                <a:cubicBezTo>
                  <a:pt x="3839" y="170"/>
                  <a:pt x="3403" y="1214"/>
                  <a:pt x="4094" y="2203"/>
                </a:cubicBezTo>
                <a:cubicBezTo>
                  <a:pt x="4094" y="2203"/>
                  <a:pt x="3203" y="1681"/>
                  <a:pt x="3260" y="946"/>
                </a:cubicBezTo>
                <a:lnTo>
                  <a:pt x="3260" y="946"/>
                </a:lnTo>
                <a:cubicBezTo>
                  <a:pt x="3260" y="946"/>
                  <a:pt x="2965" y="1963"/>
                  <a:pt x="3755" y="2556"/>
                </a:cubicBezTo>
                <a:cubicBezTo>
                  <a:pt x="3755" y="2556"/>
                  <a:pt x="2244" y="1654"/>
                  <a:pt x="2582" y="777"/>
                </a:cubicBezTo>
                <a:lnTo>
                  <a:pt x="2582" y="777"/>
                </a:lnTo>
                <a:cubicBezTo>
                  <a:pt x="2582" y="777"/>
                  <a:pt x="2088" y="1597"/>
                  <a:pt x="2796" y="2417"/>
                </a:cubicBezTo>
                <a:cubicBezTo>
                  <a:pt x="2796" y="2417"/>
                  <a:pt x="1424" y="1173"/>
                  <a:pt x="241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7557159" y="4330180"/>
            <a:ext cx="778369" cy="450242"/>
          </a:xfrm>
          <a:custGeom>
            <a:avLst/>
            <a:gdLst/>
            <a:ahLst/>
            <a:cxnLst/>
            <a:rect l="l" t="t" r="r" b="b"/>
            <a:pathLst>
              <a:path w="5321" h="3078" extrusionOk="0">
                <a:moveTo>
                  <a:pt x="2426" y="0"/>
                </a:moveTo>
                <a:cubicBezTo>
                  <a:pt x="2426" y="1"/>
                  <a:pt x="1708" y="509"/>
                  <a:pt x="1864" y="1315"/>
                </a:cubicBezTo>
                <a:cubicBezTo>
                  <a:pt x="1793" y="1115"/>
                  <a:pt x="1610" y="722"/>
                  <a:pt x="1017" y="312"/>
                </a:cubicBezTo>
                <a:lnTo>
                  <a:pt x="1017" y="312"/>
                </a:lnTo>
                <a:cubicBezTo>
                  <a:pt x="1017" y="312"/>
                  <a:pt x="1508" y="1129"/>
                  <a:pt x="1525" y="1779"/>
                </a:cubicBezTo>
                <a:cubicBezTo>
                  <a:pt x="1525" y="1779"/>
                  <a:pt x="986" y="1298"/>
                  <a:pt x="830" y="790"/>
                </a:cubicBezTo>
                <a:lnTo>
                  <a:pt x="830" y="790"/>
                </a:lnTo>
                <a:cubicBezTo>
                  <a:pt x="830" y="790"/>
                  <a:pt x="861" y="1342"/>
                  <a:pt x="1071" y="1864"/>
                </a:cubicBezTo>
                <a:cubicBezTo>
                  <a:pt x="790" y="1383"/>
                  <a:pt x="339" y="678"/>
                  <a:pt x="0" y="438"/>
                </a:cubicBezTo>
                <a:lnTo>
                  <a:pt x="0" y="438"/>
                </a:lnTo>
                <a:cubicBezTo>
                  <a:pt x="54" y="522"/>
                  <a:pt x="830" y="1864"/>
                  <a:pt x="620" y="2457"/>
                </a:cubicBezTo>
                <a:cubicBezTo>
                  <a:pt x="620" y="2457"/>
                  <a:pt x="197" y="1976"/>
                  <a:pt x="0" y="1539"/>
                </a:cubicBezTo>
                <a:lnTo>
                  <a:pt x="0" y="3050"/>
                </a:lnTo>
                <a:lnTo>
                  <a:pt x="14" y="3077"/>
                </a:lnTo>
                <a:lnTo>
                  <a:pt x="5320" y="3077"/>
                </a:lnTo>
                <a:cubicBezTo>
                  <a:pt x="5039" y="2782"/>
                  <a:pt x="3728" y="1356"/>
                  <a:pt x="3839" y="170"/>
                </a:cubicBezTo>
                <a:lnTo>
                  <a:pt x="3839" y="170"/>
                </a:lnTo>
                <a:cubicBezTo>
                  <a:pt x="3839" y="170"/>
                  <a:pt x="3402" y="1200"/>
                  <a:pt x="4107" y="2189"/>
                </a:cubicBezTo>
                <a:cubicBezTo>
                  <a:pt x="4107" y="2189"/>
                  <a:pt x="3219" y="1681"/>
                  <a:pt x="3273" y="932"/>
                </a:cubicBezTo>
                <a:lnTo>
                  <a:pt x="3273" y="932"/>
                </a:lnTo>
                <a:cubicBezTo>
                  <a:pt x="3273" y="932"/>
                  <a:pt x="2979" y="1949"/>
                  <a:pt x="3768" y="2542"/>
                </a:cubicBezTo>
                <a:cubicBezTo>
                  <a:pt x="3768" y="2542"/>
                  <a:pt x="2257" y="1637"/>
                  <a:pt x="2596" y="763"/>
                </a:cubicBezTo>
                <a:lnTo>
                  <a:pt x="2596" y="763"/>
                </a:lnTo>
                <a:cubicBezTo>
                  <a:pt x="2596" y="763"/>
                  <a:pt x="2101" y="1583"/>
                  <a:pt x="2796" y="2399"/>
                </a:cubicBezTo>
                <a:cubicBezTo>
                  <a:pt x="2796" y="2399"/>
                  <a:pt x="1440" y="1159"/>
                  <a:pt x="2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8191153" y="4324966"/>
            <a:ext cx="778808" cy="450681"/>
          </a:xfrm>
          <a:custGeom>
            <a:avLst/>
            <a:gdLst/>
            <a:ahLst/>
            <a:cxnLst/>
            <a:rect l="l" t="t" r="r" b="b"/>
            <a:pathLst>
              <a:path w="5324" h="3081" extrusionOk="0">
                <a:moveTo>
                  <a:pt x="2426" y="1"/>
                </a:moveTo>
                <a:cubicBezTo>
                  <a:pt x="2426" y="1"/>
                  <a:pt x="1708" y="509"/>
                  <a:pt x="1864" y="1315"/>
                </a:cubicBezTo>
                <a:cubicBezTo>
                  <a:pt x="1793" y="1116"/>
                  <a:pt x="1610" y="722"/>
                  <a:pt x="1017" y="312"/>
                </a:cubicBezTo>
                <a:lnTo>
                  <a:pt x="1017" y="312"/>
                </a:lnTo>
                <a:cubicBezTo>
                  <a:pt x="1017" y="313"/>
                  <a:pt x="1511" y="1132"/>
                  <a:pt x="1511" y="1780"/>
                </a:cubicBezTo>
                <a:cubicBezTo>
                  <a:pt x="1511" y="1780"/>
                  <a:pt x="973" y="1302"/>
                  <a:pt x="834" y="794"/>
                </a:cubicBezTo>
                <a:lnTo>
                  <a:pt x="834" y="794"/>
                </a:lnTo>
                <a:cubicBezTo>
                  <a:pt x="834" y="794"/>
                  <a:pt x="847" y="1343"/>
                  <a:pt x="1057" y="1851"/>
                </a:cubicBezTo>
                <a:cubicBezTo>
                  <a:pt x="790" y="1387"/>
                  <a:pt x="339" y="678"/>
                  <a:pt x="0" y="438"/>
                </a:cubicBezTo>
                <a:lnTo>
                  <a:pt x="0" y="438"/>
                </a:lnTo>
                <a:cubicBezTo>
                  <a:pt x="41" y="509"/>
                  <a:pt x="834" y="1864"/>
                  <a:pt x="620" y="2457"/>
                </a:cubicBezTo>
                <a:cubicBezTo>
                  <a:pt x="620" y="2457"/>
                  <a:pt x="197" y="1980"/>
                  <a:pt x="0" y="1539"/>
                </a:cubicBezTo>
                <a:lnTo>
                  <a:pt x="0" y="3050"/>
                </a:lnTo>
                <a:lnTo>
                  <a:pt x="14" y="3081"/>
                </a:lnTo>
                <a:lnTo>
                  <a:pt x="5323" y="3081"/>
                </a:lnTo>
                <a:cubicBezTo>
                  <a:pt x="5025" y="2769"/>
                  <a:pt x="3727" y="1356"/>
                  <a:pt x="3839" y="170"/>
                </a:cubicBezTo>
                <a:lnTo>
                  <a:pt x="3839" y="170"/>
                </a:lnTo>
                <a:cubicBezTo>
                  <a:pt x="3839" y="170"/>
                  <a:pt x="3402" y="1200"/>
                  <a:pt x="4093" y="2190"/>
                </a:cubicBezTo>
                <a:cubicBezTo>
                  <a:pt x="4093" y="2190"/>
                  <a:pt x="3219" y="1668"/>
                  <a:pt x="3273" y="933"/>
                </a:cubicBezTo>
                <a:lnTo>
                  <a:pt x="3273" y="933"/>
                </a:lnTo>
                <a:cubicBezTo>
                  <a:pt x="3273" y="933"/>
                  <a:pt x="2979" y="1949"/>
                  <a:pt x="3768" y="2542"/>
                </a:cubicBezTo>
                <a:cubicBezTo>
                  <a:pt x="3768" y="2542"/>
                  <a:pt x="2257" y="1641"/>
                  <a:pt x="2582" y="763"/>
                </a:cubicBezTo>
                <a:lnTo>
                  <a:pt x="2582" y="763"/>
                </a:lnTo>
                <a:cubicBezTo>
                  <a:pt x="2582" y="763"/>
                  <a:pt x="2087" y="1583"/>
                  <a:pt x="2796" y="2403"/>
                </a:cubicBezTo>
                <a:cubicBezTo>
                  <a:pt x="2796" y="2403"/>
                  <a:pt x="1440" y="1160"/>
                  <a:pt x="2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611672" y="1878878"/>
            <a:ext cx="1215719" cy="435705"/>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187350" y="229060"/>
            <a:ext cx="1215622" cy="435026"/>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5631404" y="1202582"/>
            <a:ext cx="581633" cy="190706"/>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4" name="Google Shape;1524;p35"/>
          <p:cNvGrpSpPr/>
          <p:nvPr/>
        </p:nvGrpSpPr>
        <p:grpSpPr>
          <a:xfrm>
            <a:off x="6682835" y="575113"/>
            <a:ext cx="1741161" cy="818185"/>
            <a:chOff x="464746" y="450445"/>
            <a:chExt cx="848560" cy="398745"/>
          </a:xfrm>
        </p:grpSpPr>
        <p:sp>
          <p:nvSpPr>
            <p:cNvPr id="1525" name="Google Shape;1525;p35"/>
            <p:cNvSpPr/>
            <p:nvPr/>
          </p:nvSpPr>
          <p:spPr>
            <a:xfrm>
              <a:off x="980445" y="612278"/>
              <a:ext cx="87391" cy="61113"/>
            </a:xfrm>
            <a:custGeom>
              <a:avLst/>
              <a:gdLst/>
              <a:ahLst/>
              <a:cxnLst/>
              <a:rect l="l" t="t" r="r" b="b"/>
              <a:pathLst>
                <a:path w="2584" h="1807" extrusionOk="0">
                  <a:moveTo>
                    <a:pt x="2583" y="0"/>
                  </a:moveTo>
                  <a:lnTo>
                    <a:pt x="2583" y="0"/>
                  </a:lnTo>
                  <a:cubicBezTo>
                    <a:pt x="1821" y="197"/>
                    <a:pt x="1526" y="424"/>
                    <a:pt x="1553" y="976"/>
                  </a:cubicBezTo>
                  <a:cubicBezTo>
                    <a:pt x="1553" y="976"/>
                    <a:pt x="1492" y="970"/>
                    <a:pt x="1393" y="970"/>
                  </a:cubicBezTo>
                  <a:cubicBezTo>
                    <a:pt x="1026" y="970"/>
                    <a:pt x="145" y="1050"/>
                    <a:pt x="1" y="1806"/>
                  </a:cubicBezTo>
                  <a:cubicBezTo>
                    <a:pt x="1" y="1806"/>
                    <a:pt x="255" y="1336"/>
                    <a:pt x="1240" y="1336"/>
                  </a:cubicBezTo>
                  <a:cubicBezTo>
                    <a:pt x="1437" y="1336"/>
                    <a:pt x="1663" y="1355"/>
                    <a:pt x="1922" y="1400"/>
                  </a:cubicBezTo>
                  <a:cubicBezTo>
                    <a:pt x="1922" y="1400"/>
                    <a:pt x="1851" y="424"/>
                    <a:pt x="2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660940" y="714484"/>
              <a:ext cx="87492" cy="61113"/>
            </a:xfrm>
            <a:custGeom>
              <a:avLst/>
              <a:gdLst/>
              <a:ahLst/>
              <a:cxnLst/>
              <a:rect l="l" t="t" r="r" b="b"/>
              <a:pathLst>
                <a:path w="2587" h="1807" extrusionOk="0">
                  <a:moveTo>
                    <a:pt x="2586" y="1"/>
                  </a:moveTo>
                  <a:cubicBezTo>
                    <a:pt x="1810" y="184"/>
                    <a:pt x="1512" y="424"/>
                    <a:pt x="1543" y="973"/>
                  </a:cubicBezTo>
                  <a:cubicBezTo>
                    <a:pt x="1543" y="973"/>
                    <a:pt x="1484" y="968"/>
                    <a:pt x="1389" y="968"/>
                  </a:cubicBezTo>
                  <a:cubicBezTo>
                    <a:pt x="1025" y="968"/>
                    <a:pt x="135" y="1047"/>
                    <a:pt x="1" y="1807"/>
                  </a:cubicBezTo>
                  <a:cubicBezTo>
                    <a:pt x="1" y="1807"/>
                    <a:pt x="249" y="1334"/>
                    <a:pt x="1235" y="1334"/>
                  </a:cubicBezTo>
                  <a:cubicBezTo>
                    <a:pt x="1429" y="1334"/>
                    <a:pt x="1653" y="1353"/>
                    <a:pt x="1909" y="1397"/>
                  </a:cubicBezTo>
                  <a:cubicBezTo>
                    <a:pt x="1909" y="1397"/>
                    <a:pt x="1837" y="411"/>
                    <a:pt x="2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878678" y="787943"/>
              <a:ext cx="87492" cy="61248"/>
            </a:xfrm>
            <a:custGeom>
              <a:avLst/>
              <a:gdLst/>
              <a:ahLst/>
              <a:cxnLst/>
              <a:rect l="l" t="t" r="r" b="b"/>
              <a:pathLst>
                <a:path w="2587" h="1811" extrusionOk="0">
                  <a:moveTo>
                    <a:pt x="2586" y="1"/>
                  </a:moveTo>
                  <a:lnTo>
                    <a:pt x="2586" y="1"/>
                  </a:lnTo>
                  <a:cubicBezTo>
                    <a:pt x="1810" y="187"/>
                    <a:pt x="1526" y="425"/>
                    <a:pt x="1543" y="977"/>
                  </a:cubicBezTo>
                  <a:cubicBezTo>
                    <a:pt x="1543" y="977"/>
                    <a:pt x="1482" y="971"/>
                    <a:pt x="1385" y="971"/>
                  </a:cubicBezTo>
                  <a:cubicBezTo>
                    <a:pt x="1023" y="971"/>
                    <a:pt x="148" y="1051"/>
                    <a:pt x="1" y="1810"/>
                  </a:cubicBezTo>
                  <a:cubicBezTo>
                    <a:pt x="1" y="1810"/>
                    <a:pt x="259" y="1338"/>
                    <a:pt x="1247" y="1338"/>
                  </a:cubicBezTo>
                  <a:cubicBezTo>
                    <a:pt x="1443" y="1338"/>
                    <a:pt x="1666" y="1356"/>
                    <a:pt x="1922" y="1400"/>
                  </a:cubicBezTo>
                  <a:cubicBezTo>
                    <a:pt x="1922" y="1400"/>
                    <a:pt x="1838" y="411"/>
                    <a:pt x="2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1015754" y="711643"/>
              <a:ext cx="87492" cy="61113"/>
            </a:xfrm>
            <a:custGeom>
              <a:avLst/>
              <a:gdLst/>
              <a:ahLst/>
              <a:cxnLst/>
              <a:rect l="l" t="t" r="r" b="b"/>
              <a:pathLst>
                <a:path w="2587" h="1807" extrusionOk="0">
                  <a:moveTo>
                    <a:pt x="2586" y="0"/>
                  </a:moveTo>
                  <a:lnTo>
                    <a:pt x="2586" y="0"/>
                  </a:lnTo>
                  <a:cubicBezTo>
                    <a:pt x="1824" y="183"/>
                    <a:pt x="1525" y="424"/>
                    <a:pt x="1556" y="973"/>
                  </a:cubicBezTo>
                  <a:cubicBezTo>
                    <a:pt x="1556" y="973"/>
                    <a:pt x="1497" y="967"/>
                    <a:pt x="1402" y="967"/>
                  </a:cubicBezTo>
                  <a:cubicBezTo>
                    <a:pt x="1038" y="967"/>
                    <a:pt x="146" y="1046"/>
                    <a:pt x="1" y="1806"/>
                  </a:cubicBezTo>
                  <a:cubicBezTo>
                    <a:pt x="1" y="1806"/>
                    <a:pt x="258" y="1334"/>
                    <a:pt x="1247" y="1334"/>
                  </a:cubicBezTo>
                  <a:cubicBezTo>
                    <a:pt x="1442" y="1334"/>
                    <a:pt x="1666" y="1352"/>
                    <a:pt x="1922" y="1396"/>
                  </a:cubicBezTo>
                  <a:cubicBezTo>
                    <a:pt x="1922" y="1396"/>
                    <a:pt x="1851" y="410"/>
                    <a:pt x="2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a:off x="1224901" y="625096"/>
              <a:ext cx="88405" cy="34530"/>
            </a:xfrm>
            <a:custGeom>
              <a:avLst/>
              <a:gdLst/>
              <a:ahLst/>
              <a:cxnLst/>
              <a:rect l="l" t="t" r="r" b="b"/>
              <a:pathLst>
                <a:path w="2614" h="1021" extrusionOk="0">
                  <a:moveTo>
                    <a:pt x="2434" y="0"/>
                  </a:moveTo>
                  <a:cubicBezTo>
                    <a:pt x="1867" y="0"/>
                    <a:pt x="1601" y="146"/>
                    <a:pt x="1512" y="580"/>
                  </a:cubicBezTo>
                  <a:cubicBezTo>
                    <a:pt x="1512" y="580"/>
                    <a:pt x="1190" y="456"/>
                    <a:pt x="832" y="456"/>
                  </a:cubicBezTo>
                  <a:cubicBezTo>
                    <a:pt x="519" y="456"/>
                    <a:pt x="179" y="550"/>
                    <a:pt x="1" y="906"/>
                  </a:cubicBezTo>
                  <a:cubicBezTo>
                    <a:pt x="1" y="906"/>
                    <a:pt x="179" y="724"/>
                    <a:pt x="610" y="724"/>
                  </a:cubicBezTo>
                  <a:cubicBezTo>
                    <a:pt x="878" y="724"/>
                    <a:pt x="1244" y="794"/>
                    <a:pt x="1725" y="1021"/>
                  </a:cubicBezTo>
                  <a:cubicBezTo>
                    <a:pt x="1725" y="1021"/>
                    <a:pt x="1895" y="174"/>
                    <a:pt x="2613" y="4"/>
                  </a:cubicBezTo>
                  <a:cubicBezTo>
                    <a:pt x="2550" y="1"/>
                    <a:pt x="2491" y="0"/>
                    <a:pt x="2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1087386" y="790378"/>
              <a:ext cx="64089" cy="33482"/>
            </a:xfrm>
            <a:custGeom>
              <a:avLst/>
              <a:gdLst/>
              <a:ahLst/>
              <a:cxnLst/>
              <a:rect l="l" t="t" r="r" b="b"/>
              <a:pathLst>
                <a:path w="1895" h="990" extrusionOk="0">
                  <a:moveTo>
                    <a:pt x="1895" y="0"/>
                  </a:moveTo>
                  <a:lnTo>
                    <a:pt x="1895" y="0"/>
                  </a:lnTo>
                  <a:cubicBezTo>
                    <a:pt x="1356" y="58"/>
                    <a:pt x="1132" y="183"/>
                    <a:pt x="1102" y="566"/>
                  </a:cubicBezTo>
                  <a:cubicBezTo>
                    <a:pt x="1102" y="566"/>
                    <a:pt x="966" y="536"/>
                    <a:pt x="788" y="536"/>
                  </a:cubicBezTo>
                  <a:cubicBezTo>
                    <a:pt x="508" y="536"/>
                    <a:pt x="123" y="610"/>
                    <a:pt x="0" y="990"/>
                  </a:cubicBezTo>
                  <a:cubicBezTo>
                    <a:pt x="0" y="990"/>
                    <a:pt x="160" y="763"/>
                    <a:pt x="648" y="763"/>
                  </a:cubicBezTo>
                  <a:cubicBezTo>
                    <a:pt x="828" y="763"/>
                    <a:pt x="1052" y="794"/>
                    <a:pt x="1329" y="878"/>
                  </a:cubicBezTo>
                  <a:cubicBezTo>
                    <a:pt x="1329" y="878"/>
                    <a:pt x="1356" y="214"/>
                    <a:pt x="18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a:off x="1036283" y="508211"/>
              <a:ext cx="64089" cy="33955"/>
            </a:xfrm>
            <a:custGeom>
              <a:avLst/>
              <a:gdLst/>
              <a:ahLst/>
              <a:cxnLst/>
              <a:rect l="l" t="t" r="r" b="b"/>
              <a:pathLst>
                <a:path w="1895" h="1004" extrusionOk="0">
                  <a:moveTo>
                    <a:pt x="1894" y="1"/>
                  </a:moveTo>
                  <a:lnTo>
                    <a:pt x="1894" y="1"/>
                  </a:lnTo>
                  <a:cubicBezTo>
                    <a:pt x="1356" y="72"/>
                    <a:pt x="1132" y="197"/>
                    <a:pt x="1101" y="580"/>
                  </a:cubicBezTo>
                  <a:cubicBezTo>
                    <a:pt x="1101" y="580"/>
                    <a:pt x="956" y="546"/>
                    <a:pt x="770" y="546"/>
                  </a:cubicBezTo>
                  <a:cubicBezTo>
                    <a:pt x="491" y="546"/>
                    <a:pt x="120" y="622"/>
                    <a:pt x="0" y="1004"/>
                  </a:cubicBezTo>
                  <a:cubicBezTo>
                    <a:pt x="0" y="1004"/>
                    <a:pt x="160" y="776"/>
                    <a:pt x="652" y="776"/>
                  </a:cubicBezTo>
                  <a:cubicBezTo>
                    <a:pt x="831" y="776"/>
                    <a:pt x="1054" y="806"/>
                    <a:pt x="1328" y="888"/>
                  </a:cubicBezTo>
                  <a:cubicBezTo>
                    <a:pt x="1328" y="888"/>
                    <a:pt x="1356" y="224"/>
                    <a:pt x="1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817158" y="450445"/>
              <a:ext cx="63987" cy="33854"/>
            </a:xfrm>
            <a:custGeom>
              <a:avLst/>
              <a:gdLst/>
              <a:ahLst/>
              <a:cxnLst/>
              <a:rect l="l" t="t" r="r" b="b"/>
              <a:pathLst>
                <a:path w="1892" h="1001" extrusionOk="0">
                  <a:moveTo>
                    <a:pt x="1891" y="1"/>
                  </a:moveTo>
                  <a:cubicBezTo>
                    <a:pt x="1356" y="55"/>
                    <a:pt x="1142" y="197"/>
                    <a:pt x="1115" y="563"/>
                  </a:cubicBezTo>
                  <a:cubicBezTo>
                    <a:pt x="1115" y="563"/>
                    <a:pt x="981" y="534"/>
                    <a:pt x="803" y="534"/>
                  </a:cubicBezTo>
                  <a:cubicBezTo>
                    <a:pt x="518" y="534"/>
                    <a:pt x="122" y="609"/>
                    <a:pt x="0" y="1000"/>
                  </a:cubicBezTo>
                  <a:cubicBezTo>
                    <a:pt x="0" y="1000"/>
                    <a:pt x="162" y="769"/>
                    <a:pt x="664" y="769"/>
                  </a:cubicBezTo>
                  <a:cubicBezTo>
                    <a:pt x="841" y="769"/>
                    <a:pt x="1060" y="797"/>
                    <a:pt x="1329" y="875"/>
                  </a:cubicBezTo>
                  <a:cubicBezTo>
                    <a:pt x="1329" y="875"/>
                    <a:pt x="1356" y="211"/>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5"/>
            <p:cNvSpPr/>
            <p:nvPr/>
          </p:nvSpPr>
          <p:spPr>
            <a:xfrm>
              <a:off x="770858" y="574568"/>
              <a:ext cx="99837" cy="68350"/>
            </a:xfrm>
            <a:custGeom>
              <a:avLst/>
              <a:gdLst/>
              <a:ahLst/>
              <a:cxnLst/>
              <a:rect l="l" t="t" r="r" b="b"/>
              <a:pathLst>
                <a:path w="2952" h="2021" extrusionOk="0">
                  <a:moveTo>
                    <a:pt x="2952" y="0"/>
                  </a:moveTo>
                  <a:lnTo>
                    <a:pt x="2952" y="0"/>
                  </a:lnTo>
                  <a:cubicBezTo>
                    <a:pt x="2074" y="211"/>
                    <a:pt x="1735" y="465"/>
                    <a:pt x="1766" y="1102"/>
                  </a:cubicBezTo>
                  <a:cubicBezTo>
                    <a:pt x="1766" y="1102"/>
                    <a:pt x="1678" y="1092"/>
                    <a:pt x="1541" y="1092"/>
                  </a:cubicBezTo>
                  <a:cubicBezTo>
                    <a:pt x="1103" y="1092"/>
                    <a:pt x="161" y="1191"/>
                    <a:pt x="0" y="2020"/>
                  </a:cubicBezTo>
                  <a:cubicBezTo>
                    <a:pt x="0" y="2020"/>
                    <a:pt x="288" y="1502"/>
                    <a:pt x="1368" y="1502"/>
                  </a:cubicBezTo>
                  <a:cubicBezTo>
                    <a:pt x="1599" y="1502"/>
                    <a:pt x="1865" y="1526"/>
                    <a:pt x="2172" y="1583"/>
                  </a:cubicBezTo>
                  <a:cubicBezTo>
                    <a:pt x="2172" y="1583"/>
                    <a:pt x="2105" y="465"/>
                    <a:pt x="2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5"/>
            <p:cNvSpPr/>
            <p:nvPr/>
          </p:nvSpPr>
          <p:spPr>
            <a:xfrm>
              <a:off x="464746" y="506250"/>
              <a:ext cx="99397" cy="68350"/>
            </a:xfrm>
            <a:custGeom>
              <a:avLst/>
              <a:gdLst/>
              <a:ahLst/>
              <a:cxnLst/>
              <a:rect l="l" t="t" r="r" b="b"/>
              <a:pathLst>
                <a:path w="2939" h="2021" extrusionOk="0">
                  <a:moveTo>
                    <a:pt x="2939" y="1"/>
                  </a:moveTo>
                  <a:lnTo>
                    <a:pt x="2939" y="1"/>
                  </a:lnTo>
                  <a:cubicBezTo>
                    <a:pt x="2061" y="214"/>
                    <a:pt x="1736" y="469"/>
                    <a:pt x="1753" y="1102"/>
                  </a:cubicBezTo>
                  <a:cubicBezTo>
                    <a:pt x="1753" y="1102"/>
                    <a:pt x="1666" y="1093"/>
                    <a:pt x="1530" y="1093"/>
                  </a:cubicBezTo>
                  <a:cubicBezTo>
                    <a:pt x="1095" y="1093"/>
                    <a:pt x="161" y="1191"/>
                    <a:pt x="1" y="2020"/>
                  </a:cubicBezTo>
                  <a:cubicBezTo>
                    <a:pt x="1" y="2020"/>
                    <a:pt x="283" y="1495"/>
                    <a:pt x="1390" y="1495"/>
                  </a:cubicBezTo>
                  <a:cubicBezTo>
                    <a:pt x="1616" y="1495"/>
                    <a:pt x="1876" y="1517"/>
                    <a:pt x="2176" y="1570"/>
                  </a:cubicBezTo>
                  <a:cubicBezTo>
                    <a:pt x="2176" y="1570"/>
                    <a:pt x="2091" y="469"/>
                    <a:pt x="2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1147080" y="473816"/>
              <a:ext cx="70751" cy="34429"/>
            </a:xfrm>
            <a:custGeom>
              <a:avLst/>
              <a:gdLst/>
              <a:ahLst/>
              <a:cxnLst/>
              <a:rect l="l" t="t" r="r" b="b"/>
              <a:pathLst>
                <a:path w="2092" h="1018" extrusionOk="0">
                  <a:moveTo>
                    <a:pt x="2092" y="1"/>
                  </a:moveTo>
                  <a:cubicBezTo>
                    <a:pt x="1499" y="42"/>
                    <a:pt x="1258" y="184"/>
                    <a:pt x="1214" y="594"/>
                  </a:cubicBezTo>
                  <a:cubicBezTo>
                    <a:pt x="1214" y="594"/>
                    <a:pt x="1035" y="547"/>
                    <a:pt x="812" y="547"/>
                  </a:cubicBezTo>
                  <a:cubicBezTo>
                    <a:pt x="515" y="547"/>
                    <a:pt x="138" y="630"/>
                    <a:pt x="1" y="1018"/>
                  </a:cubicBezTo>
                  <a:cubicBezTo>
                    <a:pt x="1" y="1018"/>
                    <a:pt x="172" y="788"/>
                    <a:pt x="667" y="788"/>
                  </a:cubicBezTo>
                  <a:cubicBezTo>
                    <a:pt x="868" y="788"/>
                    <a:pt x="1123" y="826"/>
                    <a:pt x="1441" y="933"/>
                  </a:cubicBezTo>
                  <a:cubicBezTo>
                    <a:pt x="1441" y="933"/>
                    <a:pt x="1499" y="211"/>
                    <a:pt x="2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CUSTOM_11">
    <p:spTree>
      <p:nvGrpSpPr>
        <p:cNvPr id="1" name="Shape 1536"/>
        <p:cNvGrpSpPr/>
        <p:nvPr/>
      </p:nvGrpSpPr>
      <p:grpSpPr>
        <a:xfrm>
          <a:off x="0" y="0"/>
          <a:ext cx="0" cy="0"/>
          <a:chOff x="0" y="0"/>
          <a:chExt cx="0" cy="0"/>
        </a:xfrm>
      </p:grpSpPr>
      <p:sp>
        <p:nvSpPr>
          <p:cNvPr id="1537" name="Google Shape;1537;p3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8" name="Google Shape;1538;p36"/>
          <p:cNvSpPr txBox="1">
            <a:spLocks noGrp="1"/>
          </p:cNvSpPr>
          <p:nvPr>
            <p:ph type="subTitle" idx="1"/>
          </p:nvPr>
        </p:nvSpPr>
        <p:spPr>
          <a:xfrm>
            <a:off x="1919325" y="3941425"/>
            <a:ext cx="2373300" cy="54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39" name="Google Shape;1539;p36"/>
          <p:cNvSpPr txBox="1">
            <a:spLocks noGrp="1"/>
          </p:cNvSpPr>
          <p:nvPr>
            <p:ph type="title" idx="2"/>
          </p:nvPr>
        </p:nvSpPr>
        <p:spPr>
          <a:xfrm>
            <a:off x="1919313" y="3560125"/>
            <a:ext cx="2373300" cy="381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540" name="Google Shape;1540;p36"/>
          <p:cNvSpPr txBox="1">
            <a:spLocks noGrp="1"/>
          </p:cNvSpPr>
          <p:nvPr>
            <p:ph type="subTitle" idx="3"/>
          </p:nvPr>
        </p:nvSpPr>
        <p:spPr>
          <a:xfrm>
            <a:off x="4851377" y="3941425"/>
            <a:ext cx="2373300" cy="54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41" name="Google Shape;1541;p36"/>
          <p:cNvSpPr txBox="1">
            <a:spLocks noGrp="1"/>
          </p:cNvSpPr>
          <p:nvPr>
            <p:ph type="title" idx="4"/>
          </p:nvPr>
        </p:nvSpPr>
        <p:spPr>
          <a:xfrm>
            <a:off x="4851367" y="3560125"/>
            <a:ext cx="2373300" cy="381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1542" name="Google Shape;1542;p36"/>
          <p:cNvGrpSpPr/>
          <p:nvPr/>
        </p:nvGrpSpPr>
        <p:grpSpPr>
          <a:xfrm>
            <a:off x="-57151" y="929575"/>
            <a:ext cx="10020315" cy="4368226"/>
            <a:chOff x="-57151" y="929575"/>
            <a:chExt cx="10020315" cy="4368226"/>
          </a:xfrm>
        </p:grpSpPr>
        <p:grpSp>
          <p:nvGrpSpPr>
            <p:cNvPr id="1543" name="Google Shape;1543;p36"/>
            <p:cNvGrpSpPr/>
            <p:nvPr/>
          </p:nvGrpSpPr>
          <p:grpSpPr>
            <a:xfrm>
              <a:off x="-57151" y="3519625"/>
              <a:ext cx="9801538" cy="1778176"/>
              <a:chOff x="-57151" y="3519625"/>
              <a:chExt cx="9801538" cy="1778176"/>
            </a:xfrm>
          </p:grpSpPr>
          <p:sp>
            <p:nvSpPr>
              <p:cNvPr id="1544" name="Google Shape;1544;p36"/>
              <p:cNvSpPr/>
              <p:nvPr/>
            </p:nvSpPr>
            <p:spPr>
              <a:xfrm>
                <a:off x="186997" y="4163764"/>
                <a:ext cx="849045" cy="487714"/>
              </a:xfrm>
              <a:custGeom>
                <a:avLst/>
                <a:gdLst/>
                <a:ahLst/>
                <a:cxnLst/>
                <a:rect l="l" t="t" r="r" b="b"/>
                <a:pathLst>
                  <a:path w="9448" h="7259" extrusionOk="0">
                    <a:moveTo>
                      <a:pt x="4294" y="1"/>
                    </a:moveTo>
                    <a:lnTo>
                      <a:pt x="4294" y="1"/>
                    </a:lnTo>
                    <a:cubicBezTo>
                      <a:pt x="4294" y="1"/>
                      <a:pt x="3023" y="1204"/>
                      <a:pt x="3291" y="3122"/>
                    </a:cubicBezTo>
                    <a:cubicBezTo>
                      <a:pt x="3179" y="2657"/>
                      <a:pt x="2840" y="1712"/>
                      <a:pt x="1797" y="750"/>
                    </a:cubicBezTo>
                    <a:lnTo>
                      <a:pt x="1797" y="750"/>
                    </a:lnTo>
                    <a:cubicBezTo>
                      <a:pt x="1797" y="750"/>
                      <a:pt x="2671" y="2671"/>
                      <a:pt x="2684" y="4196"/>
                    </a:cubicBezTo>
                    <a:cubicBezTo>
                      <a:pt x="2684" y="4196"/>
                      <a:pt x="1726" y="3081"/>
                      <a:pt x="1471" y="1881"/>
                    </a:cubicBezTo>
                    <a:lnTo>
                      <a:pt x="1471" y="1881"/>
                    </a:lnTo>
                    <a:cubicBezTo>
                      <a:pt x="1471" y="1882"/>
                      <a:pt x="1499" y="3166"/>
                      <a:pt x="1881" y="4392"/>
                    </a:cubicBezTo>
                    <a:cubicBezTo>
                      <a:pt x="1387" y="3277"/>
                      <a:pt x="594" y="1610"/>
                      <a:pt x="1" y="1048"/>
                    </a:cubicBezTo>
                    <a:lnTo>
                      <a:pt x="1" y="1061"/>
                    </a:lnTo>
                    <a:cubicBezTo>
                      <a:pt x="72" y="1231"/>
                      <a:pt x="1471" y="4406"/>
                      <a:pt x="1088" y="5792"/>
                    </a:cubicBezTo>
                    <a:cubicBezTo>
                      <a:pt x="1088" y="5792"/>
                      <a:pt x="340" y="4677"/>
                      <a:pt x="1" y="3643"/>
                    </a:cubicBezTo>
                    <a:lnTo>
                      <a:pt x="1" y="7188"/>
                    </a:lnTo>
                    <a:lnTo>
                      <a:pt x="18" y="7259"/>
                    </a:lnTo>
                    <a:lnTo>
                      <a:pt x="9448" y="7259"/>
                    </a:lnTo>
                    <a:cubicBezTo>
                      <a:pt x="8926" y="6554"/>
                      <a:pt x="6608" y="3206"/>
                      <a:pt x="6808" y="411"/>
                    </a:cubicBezTo>
                    <a:lnTo>
                      <a:pt x="6808" y="411"/>
                    </a:lnTo>
                    <a:cubicBezTo>
                      <a:pt x="6808" y="411"/>
                      <a:pt x="6046" y="2840"/>
                      <a:pt x="7272" y="5168"/>
                    </a:cubicBezTo>
                    <a:cubicBezTo>
                      <a:pt x="7272" y="5168"/>
                      <a:pt x="5707" y="3955"/>
                      <a:pt x="5805" y="2234"/>
                    </a:cubicBezTo>
                    <a:lnTo>
                      <a:pt x="5805" y="2234"/>
                    </a:lnTo>
                    <a:cubicBezTo>
                      <a:pt x="5805" y="2234"/>
                      <a:pt x="5270" y="4619"/>
                      <a:pt x="6680" y="6015"/>
                    </a:cubicBezTo>
                    <a:cubicBezTo>
                      <a:pt x="6680" y="6015"/>
                      <a:pt x="3999" y="3884"/>
                      <a:pt x="4592" y="1810"/>
                    </a:cubicBezTo>
                    <a:lnTo>
                      <a:pt x="4592" y="1810"/>
                    </a:lnTo>
                    <a:cubicBezTo>
                      <a:pt x="4592" y="1811"/>
                      <a:pt x="3715" y="3745"/>
                      <a:pt x="4958" y="5677"/>
                    </a:cubicBezTo>
                    <a:cubicBezTo>
                      <a:pt x="4958" y="5677"/>
                      <a:pt x="2542" y="2756"/>
                      <a:pt x="4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6"/>
              <p:cNvSpPr/>
              <p:nvPr/>
            </p:nvSpPr>
            <p:spPr>
              <a:xfrm>
                <a:off x="916619" y="4309026"/>
                <a:ext cx="791801" cy="342455"/>
              </a:xfrm>
              <a:custGeom>
                <a:avLst/>
                <a:gdLst/>
                <a:ahLst/>
                <a:cxnLst/>
                <a:rect l="l" t="t" r="r" b="b"/>
                <a:pathLst>
                  <a:path w="8811" h="5097" extrusionOk="0">
                    <a:moveTo>
                      <a:pt x="4013" y="1"/>
                    </a:moveTo>
                    <a:cubicBezTo>
                      <a:pt x="4012" y="1"/>
                      <a:pt x="2827" y="834"/>
                      <a:pt x="3081" y="2190"/>
                    </a:cubicBezTo>
                    <a:cubicBezTo>
                      <a:pt x="2979" y="1864"/>
                      <a:pt x="2657" y="1187"/>
                      <a:pt x="1681" y="522"/>
                    </a:cubicBezTo>
                    <a:lnTo>
                      <a:pt x="1681" y="522"/>
                    </a:lnTo>
                    <a:cubicBezTo>
                      <a:pt x="1681" y="523"/>
                      <a:pt x="2488" y="1878"/>
                      <a:pt x="2515" y="2938"/>
                    </a:cubicBezTo>
                    <a:cubicBezTo>
                      <a:pt x="2515" y="2938"/>
                      <a:pt x="1624" y="2159"/>
                      <a:pt x="1370" y="1312"/>
                    </a:cubicBezTo>
                    <a:lnTo>
                      <a:pt x="1370" y="1312"/>
                    </a:lnTo>
                    <a:cubicBezTo>
                      <a:pt x="1370" y="1312"/>
                      <a:pt x="1414" y="2217"/>
                      <a:pt x="1766" y="3077"/>
                    </a:cubicBezTo>
                    <a:cubicBezTo>
                      <a:pt x="1302" y="2288"/>
                      <a:pt x="567" y="1129"/>
                      <a:pt x="1" y="736"/>
                    </a:cubicBezTo>
                    <a:lnTo>
                      <a:pt x="1" y="736"/>
                    </a:lnTo>
                    <a:cubicBezTo>
                      <a:pt x="85" y="861"/>
                      <a:pt x="1387" y="3091"/>
                      <a:pt x="1017" y="4067"/>
                    </a:cubicBezTo>
                    <a:cubicBezTo>
                      <a:pt x="1017" y="4067"/>
                      <a:pt x="326" y="3277"/>
                      <a:pt x="1" y="2556"/>
                    </a:cubicBezTo>
                    <a:lnTo>
                      <a:pt x="1" y="5039"/>
                    </a:lnTo>
                    <a:lnTo>
                      <a:pt x="31" y="5097"/>
                    </a:lnTo>
                    <a:lnTo>
                      <a:pt x="8811" y="5097"/>
                    </a:lnTo>
                    <a:cubicBezTo>
                      <a:pt x="8333" y="4602"/>
                      <a:pt x="6171" y="2261"/>
                      <a:pt x="6354" y="282"/>
                    </a:cubicBezTo>
                    <a:lnTo>
                      <a:pt x="6354" y="282"/>
                    </a:lnTo>
                    <a:cubicBezTo>
                      <a:pt x="6354" y="282"/>
                      <a:pt x="5636" y="1990"/>
                      <a:pt x="6778" y="3630"/>
                    </a:cubicBezTo>
                    <a:cubicBezTo>
                      <a:pt x="6778" y="3630"/>
                      <a:pt x="5324" y="2769"/>
                      <a:pt x="5422" y="1553"/>
                    </a:cubicBezTo>
                    <a:lnTo>
                      <a:pt x="5422" y="1553"/>
                    </a:lnTo>
                    <a:cubicBezTo>
                      <a:pt x="5422" y="1553"/>
                      <a:pt x="4928" y="3233"/>
                      <a:pt x="6242" y="4223"/>
                    </a:cubicBezTo>
                    <a:cubicBezTo>
                      <a:pt x="6242" y="4223"/>
                      <a:pt x="3728" y="2725"/>
                      <a:pt x="4294" y="1271"/>
                    </a:cubicBezTo>
                    <a:lnTo>
                      <a:pt x="4294" y="1271"/>
                    </a:lnTo>
                    <a:cubicBezTo>
                      <a:pt x="4294" y="1272"/>
                      <a:pt x="3460" y="2627"/>
                      <a:pt x="4633" y="3982"/>
                    </a:cubicBezTo>
                    <a:cubicBezTo>
                      <a:pt x="4633" y="3982"/>
                      <a:pt x="2373" y="1935"/>
                      <a:pt x="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6"/>
              <p:cNvSpPr/>
              <p:nvPr/>
            </p:nvSpPr>
            <p:spPr>
              <a:xfrm>
                <a:off x="7990423" y="3519625"/>
                <a:ext cx="580097" cy="799854"/>
              </a:xfrm>
              <a:custGeom>
                <a:avLst/>
                <a:gdLst/>
                <a:ahLst/>
                <a:cxnLst/>
                <a:rect l="l" t="t" r="r" b="b"/>
                <a:pathLst>
                  <a:path w="3349" h="6176" extrusionOk="0">
                    <a:moveTo>
                      <a:pt x="1315" y="0"/>
                    </a:moveTo>
                    <a:lnTo>
                      <a:pt x="1315" y="0"/>
                    </a:lnTo>
                    <a:cubicBezTo>
                      <a:pt x="191" y="2512"/>
                      <a:pt x="0" y="6176"/>
                      <a:pt x="1133" y="6176"/>
                    </a:cubicBezTo>
                    <a:cubicBezTo>
                      <a:pt x="1165" y="6176"/>
                      <a:pt x="1197" y="6173"/>
                      <a:pt x="1231" y="6167"/>
                    </a:cubicBezTo>
                    <a:cubicBezTo>
                      <a:pt x="3348" y="5801"/>
                      <a:pt x="1316" y="0"/>
                      <a:pt x="131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6"/>
              <p:cNvSpPr/>
              <p:nvPr/>
            </p:nvSpPr>
            <p:spPr>
              <a:xfrm>
                <a:off x="8204870" y="3637996"/>
                <a:ext cx="475995" cy="653507"/>
              </a:xfrm>
              <a:custGeom>
                <a:avLst/>
                <a:gdLst/>
                <a:ahLst/>
                <a:cxnLst/>
                <a:rect l="l" t="t" r="r" b="b"/>
                <a:pathLst>
                  <a:path w="2748" h="5046" extrusionOk="0">
                    <a:moveTo>
                      <a:pt x="1250" y="1"/>
                    </a:moveTo>
                    <a:lnTo>
                      <a:pt x="1250" y="1"/>
                    </a:lnTo>
                    <a:cubicBezTo>
                      <a:pt x="249" y="2003"/>
                      <a:pt x="0" y="5045"/>
                      <a:pt x="963" y="5045"/>
                    </a:cubicBezTo>
                    <a:cubicBezTo>
                      <a:pt x="978" y="5045"/>
                      <a:pt x="993" y="5045"/>
                      <a:pt x="1009" y="5043"/>
                    </a:cubicBezTo>
                    <a:cubicBezTo>
                      <a:pt x="2747" y="4874"/>
                      <a:pt x="1250" y="1"/>
                      <a:pt x="125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6"/>
              <p:cNvSpPr/>
              <p:nvPr/>
            </p:nvSpPr>
            <p:spPr>
              <a:xfrm>
                <a:off x="8390910" y="3523121"/>
                <a:ext cx="592742" cy="751676"/>
              </a:xfrm>
              <a:custGeom>
                <a:avLst/>
                <a:gdLst/>
                <a:ahLst/>
                <a:cxnLst/>
                <a:rect l="l" t="t" r="r" b="b"/>
                <a:pathLst>
                  <a:path w="3422" h="5804" extrusionOk="0">
                    <a:moveTo>
                      <a:pt x="1518" y="0"/>
                    </a:moveTo>
                    <a:cubicBezTo>
                      <a:pt x="278" y="2296"/>
                      <a:pt x="1" y="5803"/>
                      <a:pt x="1211" y="5803"/>
                    </a:cubicBezTo>
                    <a:cubicBezTo>
                      <a:pt x="1228" y="5803"/>
                      <a:pt x="1246" y="5803"/>
                      <a:pt x="1264" y="5801"/>
                    </a:cubicBezTo>
                    <a:cubicBezTo>
                      <a:pt x="3422" y="5618"/>
                      <a:pt x="1518" y="0"/>
                      <a:pt x="151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6"/>
              <p:cNvSpPr/>
              <p:nvPr/>
            </p:nvSpPr>
            <p:spPr>
              <a:xfrm>
                <a:off x="8628222" y="3625304"/>
                <a:ext cx="468200" cy="644312"/>
              </a:xfrm>
              <a:custGeom>
                <a:avLst/>
                <a:gdLst/>
                <a:ahLst/>
                <a:cxnLst/>
                <a:rect l="l" t="t" r="r" b="b"/>
                <a:pathLst>
                  <a:path w="2703" h="4975" extrusionOk="0">
                    <a:moveTo>
                      <a:pt x="1222" y="1"/>
                    </a:moveTo>
                    <a:lnTo>
                      <a:pt x="1222" y="1"/>
                    </a:lnTo>
                    <a:cubicBezTo>
                      <a:pt x="237" y="1984"/>
                      <a:pt x="0" y="4975"/>
                      <a:pt x="942" y="4975"/>
                    </a:cubicBezTo>
                    <a:cubicBezTo>
                      <a:pt x="959" y="4975"/>
                      <a:pt x="977" y="4974"/>
                      <a:pt x="995" y="4972"/>
                    </a:cubicBezTo>
                    <a:cubicBezTo>
                      <a:pt x="2703" y="4789"/>
                      <a:pt x="1222" y="1"/>
                      <a:pt x="122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6"/>
              <p:cNvSpPr/>
              <p:nvPr/>
            </p:nvSpPr>
            <p:spPr>
              <a:xfrm>
                <a:off x="8801097" y="3728005"/>
                <a:ext cx="385750" cy="524645"/>
              </a:xfrm>
              <a:custGeom>
                <a:avLst/>
                <a:gdLst/>
                <a:ahLst/>
                <a:cxnLst/>
                <a:rect l="l" t="t" r="r" b="b"/>
                <a:pathLst>
                  <a:path w="2227" h="4051" extrusionOk="0">
                    <a:moveTo>
                      <a:pt x="1139" y="1"/>
                    </a:moveTo>
                    <a:cubicBezTo>
                      <a:pt x="270" y="1584"/>
                      <a:pt x="0" y="4050"/>
                      <a:pt x="802" y="4050"/>
                    </a:cubicBezTo>
                    <a:cubicBezTo>
                      <a:pt x="807" y="4050"/>
                      <a:pt x="812" y="4050"/>
                      <a:pt x="817" y="4050"/>
                    </a:cubicBezTo>
                    <a:cubicBezTo>
                      <a:pt x="2226" y="4009"/>
                      <a:pt x="1139" y="1"/>
                      <a:pt x="113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6"/>
              <p:cNvSpPr/>
              <p:nvPr/>
            </p:nvSpPr>
            <p:spPr>
              <a:xfrm>
                <a:off x="8949721" y="3645508"/>
                <a:ext cx="481884" cy="603517"/>
              </a:xfrm>
              <a:custGeom>
                <a:avLst/>
                <a:gdLst/>
                <a:ahLst/>
                <a:cxnLst/>
                <a:rect l="l" t="t" r="r" b="b"/>
                <a:pathLst>
                  <a:path w="2782" h="4660" extrusionOk="0">
                    <a:moveTo>
                      <a:pt x="1382" y="1"/>
                    </a:moveTo>
                    <a:cubicBezTo>
                      <a:pt x="314" y="1819"/>
                      <a:pt x="1" y="4660"/>
                      <a:pt x="1022" y="4660"/>
                    </a:cubicBezTo>
                    <a:cubicBezTo>
                      <a:pt x="1025" y="4660"/>
                      <a:pt x="1027" y="4660"/>
                      <a:pt x="1030" y="4660"/>
                    </a:cubicBezTo>
                    <a:cubicBezTo>
                      <a:pt x="2781" y="4633"/>
                      <a:pt x="1382" y="1"/>
                      <a:pt x="138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6"/>
              <p:cNvSpPr/>
              <p:nvPr/>
            </p:nvSpPr>
            <p:spPr>
              <a:xfrm>
                <a:off x="8086041" y="3806617"/>
                <a:ext cx="479113" cy="603517"/>
              </a:xfrm>
              <a:custGeom>
                <a:avLst/>
                <a:gdLst/>
                <a:ahLst/>
                <a:cxnLst/>
                <a:rect l="l" t="t" r="r" b="b"/>
                <a:pathLst>
                  <a:path w="2766" h="4660" extrusionOk="0">
                    <a:moveTo>
                      <a:pt x="1499" y="0"/>
                    </a:moveTo>
                    <a:lnTo>
                      <a:pt x="1499" y="0"/>
                    </a:lnTo>
                    <a:cubicBezTo>
                      <a:pt x="384" y="1793"/>
                      <a:pt x="1" y="4646"/>
                      <a:pt x="1018" y="4659"/>
                    </a:cubicBezTo>
                    <a:cubicBezTo>
                      <a:pt x="1020" y="4659"/>
                      <a:pt x="1023" y="4659"/>
                      <a:pt x="1025" y="4659"/>
                    </a:cubicBezTo>
                    <a:cubicBezTo>
                      <a:pt x="2766" y="4659"/>
                      <a:pt x="1499" y="0"/>
                      <a:pt x="149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6"/>
              <p:cNvSpPr/>
              <p:nvPr/>
            </p:nvSpPr>
            <p:spPr>
              <a:xfrm>
                <a:off x="6291400" y="4047626"/>
                <a:ext cx="3064043" cy="1082198"/>
              </a:xfrm>
              <a:custGeom>
                <a:avLst/>
                <a:gdLst/>
                <a:ahLst/>
                <a:cxnLst/>
                <a:rect l="l" t="t" r="r" b="b"/>
                <a:pathLst>
                  <a:path w="24286" h="7059" extrusionOk="0">
                    <a:moveTo>
                      <a:pt x="24286" y="0"/>
                    </a:moveTo>
                    <a:lnTo>
                      <a:pt x="24286" y="0"/>
                    </a:lnTo>
                    <a:cubicBezTo>
                      <a:pt x="11579" y="170"/>
                      <a:pt x="0" y="7058"/>
                      <a:pt x="0" y="7058"/>
                    </a:cubicBezTo>
                    <a:lnTo>
                      <a:pt x="24004" y="6154"/>
                    </a:lnTo>
                    <a:lnTo>
                      <a:pt x="24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6"/>
              <p:cNvSpPr/>
              <p:nvPr/>
            </p:nvSpPr>
            <p:spPr>
              <a:xfrm>
                <a:off x="-50325" y="4488106"/>
                <a:ext cx="9559736" cy="641722"/>
              </a:xfrm>
              <a:custGeom>
                <a:avLst/>
                <a:gdLst/>
                <a:ahLst/>
                <a:cxnLst/>
                <a:rect l="l" t="t" r="r" b="b"/>
                <a:pathLst>
                  <a:path w="55190" h="4955" extrusionOk="0">
                    <a:moveTo>
                      <a:pt x="54921" y="0"/>
                    </a:moveTo>
                    <a:lnTo>
                      <a:pt x="0" y="888"/>
                    </a:lnTo>
                    <a:lnTo>
                      <a:pt x="112" y="4954"/>
                    </a:lnTo>
                    <a:lnTo>
                      <a:pt x="55189" y="3755"/>
                    </a:lnTo>
                    <a:lnTo>
                      <a:pt x="54921"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6"/>
              <p:cNvSpPr/>
              <p:nvPr/>
            </p:nvSpPr>
            <p:spPr>
              <a:xfrm>
                <a:off x="-52750" y="4769400"/>
                <a:ext cx="9513314" cy="528401"/>
              </a:xfrm>
              <a:custGeom>
                <a:avLst/>
                <a:gdLst/>
                <a:ahLst/>
                <a:cxnLst/>
                <a:rect l="l" t="t" r="r" b="b"/>
                <a:pathLst>
                  <a:path w="54922" h="4080" extrusionOk="0">
                    <a:moveTo>
                      <a:pt x="1" y="0"/>
                    </a:moveTo>
                    <a:lnTo>
                      <a:pt x="1" y="4080"/>
                    </a:lnTo>
                    <a:lnTo>
                      <a:pt x="54922" y="3233"/>
                    </a:lnTo>
                    <a:lnTo>
                      <a:pt x="54922" y="607"/>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6"/>
              <p:cNvSpPr/>
              <p:nvPr/>
            </p:nvSpPr>
            <p:spPr>
              <a:xfrm>
                <a:off x="5198648" y="4784009"/>
                <a:ext cx="1739795" cy="40636"/>
              </a:xfrm>
              <a:custGeom>
                <a:avLst/>
                <a:gdLst/>
                <a:ahLst/>
                <a:cxnLst/>
                <a:rect l="l" t="t" r="r" b="b"/>
                <a:pathLst>
                  <a:path w="11844" h="370" extrusionOk="0">
                    <a:moveTo>
                      <a:pt x="5931" y="0"/>
                    </a:moveTo>
                    <a:cubicBezTo>
                      <a:pt x="2654" y="0"/>
                      <a:pt x="1" y="85"/>
                      <a:pt x="1" y="183"/>
                    </a:cubicBezTo>
                    <a:cubicBezTo>
                      <a:pt x="1" y="298"/>
                      <a:pt x="2654" y="369"/>
                      <a:pt x="5931" y="369"/>
                    </a:cubicBezTo>
                    <a:cubicBezTo>
                      <a:pt x="9190" y="369"/>
                      <a:pt x="11844" y="298"/>
                      <a:pt x="11844" y="183"/>
                    </a:cubicBezTo>
                    <a:cubicBezTo>
                      <a:pt x="11844" y="85"/>
                      <a:pt x="9190" y="0"/>
                      <a:pt x="593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6"/>
              <p:cNvSpPr/>
              <p:nvPr/>
            </p:nvSpPr>
            <p:spPr>
              <a:xfrm>
                <a:off x="7680530" y="4828197"/>
                <a:ext cx="2063857" cy="36522"/>
              </a:xfrm>
              <a:custGeom>
                <a:avLst/>
                <a:gdLst/>
                <a:ahLst/>
                <a:cxnLst/>
                <a:rect l="l" t="t" r="r" b="b"/>
                <a:pathLst>
                  <a:path w="11915" h="282" extrusionOk="0">
                    <a:moveTo>
                      <a:pt x="5958" y="0"/>
                    </a:moveTo>
                    <a:cubicBezTo>
                      <a:pt x="2667" y="0"/>
                      <a:pt x="1" y="54"/>
                      <a:pt x="1" y="139"/>
                    </a:cubicBezTo>
                    <a:cubicBezTo>
                      <a:pt x="1" y="210"/>
                      <a:pt x="2667" y="281"/>
                      <a:pt x="5958" y="281"/>
                    </a:cubicBezTo>
                    <a:cubicBezTo>
                      <a:pt x="9261" y="281"/>
                      <a:pt x="11915" y="210"/>
                      <a:pt x="11915" y="139"/>
                    </a:cubicBezTo>
                    <a:cubicBezTo>
                      <a:pt x="11915" y="54"/>
                      <a:pt x="9261" y="0"/>
                      <a:pt x="595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6"/>
              <p:cNvSpPr/>
              <p:nvPr/>
            </p:nvSpPr>
            <p:spPr>
              <a:xfrm>
                <a:off x="-57151" y="4647713"/>
                <a:ext cx="1750665" cy="31081"/>
              </a:xfrm>
              <a:custGeom>
                <a:avLst/>
                <a:gdLst/>
                <a:ahLst/>
                <a:cxnLst/>
                <a:rect l="l" t="t" r="r" b="b"/>
                <a:pathLst>
                  <a:path w="11918" h="283" extrusionOk="0">
                    <a:moveTo>
                      <a:pt x="5961" y="1"/>
                    </a:moveTo>
                    <a:cubicBezTo>
                      <a:pt x="2671" y="1"/>
                      <a:pt x="0" y="55"/>
                      <a:pt x="0" y="140"/>
                    </a:cubicBezTo>
                    <a:cubicBezTo>
                      <a:pt x="0" y="211"/>
                      <a:pt x="2671" y="282"/>
                      <a:pt x="5961" y="282"/>
                    </a:cubicBezTo>
                    <a:cubicBezTo>
                      <a:pt x="9265" y="282"/>
                      <a:pt x="11918" y="211"/>
                      <a:pt x="11918" y="140"/>
                    </a:cubicBezTo>
                    <a:cubicBezTo>
                      <a:pt x="11918" y="55"/>
                      <a:pt x="9265" y="1"/>
                      <a:pt x="596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6"/>
              <p:cNvSpPr/>
              <p:nvPr/>
            </p:nvSpPr>
            <p:spPr>
              <a:xfrm>
                <a:off x="3503132" y="4961592"/>
                <a:ext cx="4979238" cy="47530"/>
              </a:xfrm>
              <a:custGeom>
                <a:avLst/>
                <a:gdLst/>
                <a:ahLst/>
                <a:cxnLst/>
                <a:rect l="l" t="t" r="r" b="b"/>
                <a:pathLst>
                  <a:path w="28746" h="367" extrusionOk="0">
                    <a:moveTo>
                      <a:pt x="14375" y="0"/>
                    </a:moveTo>
                    <a:cubicBezTo>
                      <a:pt x="6439" y="0"/>
                      <a:pt x="0" y="85"/>
                      <a:pt x="0" y="183"/>
                    </a:cubicBezTo>
                    <a:cubicBezTo>
                      <a:pt x="0" y="282"/>
                      <a:pt x="6439" y="366"/>
                      <a:pt x="14375" y="366"/>
                    </a:cubicBezTo>
                    <a:cubicBezTo>
                      <a:pt x="22321" y="366"/>
                      <a:pt x="28745" y="282"/>
                      <a:pt x="28745" y="183"/>
                    </a:cubicBezTo>
                    <a:cubicBezTo>
                      <a:pt x="28745" y="85"/>
                      <a:pt x="22321" y="0"/>
                      <a:pt x="1437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6"/>
              <p:cNvSpPr/>
              <p:nvPr/>
            </p:nvSpPr>
            <p:spPr>
              <a:xfrm>
                <a:off x="781039" y="4816738"/>
                <a:ext cx="1418688" cy="40307"/>
              </a:xfrm>
              <a:custGeom>
                <a:avLst/>
                <a:gdLst/>
                <a:ahLst/>
                <a:cxnLst/>
                <a:rect l="l" t="t" r="r" b="b"/>
                <a:pathLst>
                  <a:path w="9658" h="367" extrusionOk="0">
                    <a:moveTo>
                      <a:pt x="4829" y="0"/>
                    </a:moveTo>
                    <a:cubicBezTo>
                      <a:pt x="2173" y="0"/>
                      <a:pt x="1" y="85"/>
                      <a:pt x="1" y="183"/>
                    </a:cubicBezTo>
                    <a:cubicBezTo>
                      <a:pt x="1" y="282"/>
                      <a:pt x="2173" y="366"/>
                      <a:pt x="4829" y="366"/>
                    </a:cubicBezTo>
                    <a:cubicBezTo>
                      <a:pt x="7496" y="366"/>
                      <a:pt x="9658" y="282"/>
                      <a:pt x="9658" y="183"/>
                    </a:cubicBezTo>
                    <a:cubicBezTo>
                      <a:pt x="9658" y="85"/>
                      <a:pt x="7496" y="0"/>
                      <a:pt x="482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6"/>
              <p:cNvSpPr/>
              <p:nvPr/>
            </p:nvSpPr>
            <p:spPr>
              <a:xfrm>
                <a:off x="1983678" y="4816738"/>
                <a:ext cx="1418688" cy="40307"/>
              </a:xfrm>
              <a:custGeom>
                <a:avLst/>
                <a:gdLst/>
                <a:ahLst/>
                <a:cxnLst/>
                <a:rect l="l" t="t" r="r" b="b"/>
                <a:pathLst>
                  <a:path w="9658" h="367" extrusionOk="0">
                    <a:moveTo>
                      <a:pt x="4829" y="0"/>
                    </a:moveTo>
                    <a:cubicBezTo>
                      <a:pt x="2176" y="0"/>
                      <a:pt x="0" y="85"/>
                      <a:pt x="0" y="183"/>
                    </a:cubicBezTo>
                    <a:cubicBezTo>
                      <a:pt x="0" y="282"/>
                      <a:pt x="2176" y="366"/>
                      <a:pt x="4829" y="366"/>
                    </a:cubicBezTo>
                    <a:cubicBezTo>
                      <a:pt x="7499" y="366"/>
                      <a:pt x="9658" y="282"/>
                      <a:pt x="9658" y="183"/>
                    </a:cubicBezTo>
                    <a:cubicBezTo>
                      <a:pt x="9658" y="85"/>
                      <a:pt x="7499" y="0"/>
                      <a:pt x="482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2" name="Google Shape;1562;p36"/>
            <p:cNvSpPr/>
            <p:nvPr/>
          </p:nvSpPr>
          <p:spPr>
            <a:xfrm>
              <a:off x="203827" y="1720445"/>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6"/>
            <p:cNvSpPr/>
            <p:nvPr/>
          </p:nvSpPr>
          <p:spPr>
            <a:xfrm>
              <a:off x="7671374" y="929575"/>
              <a:ext cx="2291790"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6"/>
            <p:cNvSpPr/>
            <p:nvPr/>
          </p:nvSpPr>
          <p:spPr>
            <a:xfrm>
              <a:off x="7803033" y="2583165"/>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dk1"/>
        </a:solidFill>
        <a:effectLst/>
      </p:bgPr>
    </p:bg>
    <p:spTree>
      <p:nvGrpSpPr>
        <p:cNvPr id="1" name="Shape 1770"/>
        <p:cNvGrpSpPr/>
        <p:nvPr/>
      </p:nvGrpSpPr>
      <p:grpSpPr>
        <a:xfrm>
          <a:off x="0" y="0"/>
          <a:ext cx="0" cy="0"/>
          <a:chOff x="0" y="0"/>
          <a:chExt cx="0" cy="0"/>
        </a:xfrm>
      </p:grpSpPr>
      <p:sp>
        <p:nvSpPr>
          <p:cNvPr id="1771" name="Google Shape;1771;p39"/>
          <p:cNvSpPr/>
          <p:nvPr/>
        </p:nvSpPr>
        <p:spPr>
          <a:xfrm flipH="1">
            <a:off x="6977060" y="2528545"/>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9"/>
          <p:cNvSpPr/>
          <p:nvPr/>
        </p:nvSpPr>
        <p:spPr>
          <a:xfrm flipH="1">
            <a:off x="-648850" y="670453"/>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flipH="1">
            <a:off x="6603278" y="701335"/>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flipH="1">
            <a:off x="975956" y="2454265"/>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7528317" y="3731744"/>
            <a:ext cx="2176412" cy="880524"/>
          </a:xfrm>
          <a:custGeom>
            <a:avLst/>
            <a:gdLst/>
            <a:ahLst/>
            <a:cxnLst/>
            <a:rect l="l" t="t" r="r" b="b"/>
            <a:pathLst>
              <a:path w="11946" h="4833" extrusionOk="0">
                <a:moveTo>
                  <a:pt x="7939" y="1"/>
                </a:moveTo>
                <a:cubicBezTo>
                  <a:pt x="7938" y="1"/>
                  <a:pt x="7937" y="1"/>
                  <a:pt x="7936" y="1"/>
                </a:cubicBezTo>
                <a:cubicBezTo>
                  <a:pt x="7767" y="1"/>
                  <a:pt x="7344" y="692"/>
                  <a:pt x="6933" y="1526"/>
                </a:cubicBezTo>
                <a:cubicBezTo>
                  <a:pt x="6975" y="1194"/>
                  <a:pt x="6950" y="985"/>
                  <a:pt x="6865" y="985"/>
                </a:cubicBezTo>
                <a:cubicBezTo>
                  <a:pt x="6860" y="985"/>
                  <a:pt x="6854" y="986"/>
                  <a:pt x="6849" y="987"/>
                </a:cubicBezTo>
                <a:cubicBezTo>
                  <a:pt x="6269" y="1156"/>
                  <a:pt x="5903" y="1638"/>
                  <a:pt x="5663" y="2190"/>
                </a:cubicBezTo>
                <a:cubicBezTo>
                  <a:pt x="5609" y="1905"/>
                  <a:pt x="5524" y="1709"/>
                  <a:pt x="5409" y="1709"/>
                </a:cubicBezTo>
                <a:cubicBezTo>
                  <a:pt x="5354" y="1709"/>
                  <a:pt x="5253" y="1865"/>
                  <a:pt x="5155" y="2075"/>
                </a:cubicBezTo>
                <a:cubicBezTo>
                  <a:pt x="5168" y="1821"/>
                  <a:pt x="5185" y="1597"/>
                  <a:pt x="5199" y="1428"/>
                </a:cubicBezTo>
                <a:cubicBezTo>
                  <a:pt x="5233" y="999"/>
                  <a:pt x="5227" y="857"/>
                  <a:pt x="5191" y="857"/>
                </a:cubicBezTo>
                <a:cubicBezTo>
                  <a:pt x="5154" y="857"/>
                  <a:pt x="5085" y="1013"/>
                  <a:pt x="4999" y="1156"/>
                </a:cubicBezTo>
                <a:cubicBezTo>
                  <a:pt x="4860" y="1397"/>
                  <a:pt x="4731" y="1624"/>
                  <a:pt x="4633" y="1821"/>
                </a:cubicBezTo>
                <a:cubicBezTo>
                  <a:pt x="4633" y="1653"/>
                  <a:pt x="4621" y="1592"/>
                  <a:pt x="4598" y="1592"/>
                </a:cubicBezTo>
                <a:cubicBezTo>
                  <a:pt x="4565" y="1592"/>
                  <a:pt x="4510" y="1718"/>
                  <a:pt x="4436" y="1834"/>
                </a:cubicBezTo>
                <a:cubicBezTo>
                  <a:pt x="4365" y="1949"/>
                  <a:pt x="4294" y="2048"/>
                  <a:pt x="4236" y="2159"/>
                </a:cubicBezTo>
                <a:cubicBezTo>
                  <a:pt x="4253" y="1905"/>
                  <a:pt x="4267" y="1682"/>
                  <a:pt x="4280" y="1512"/>
                </a:cubicBezTo>
                <a:cubicBezTo>
                  <a:pt x="4322" y="1084"/>
                  <a:pt x="4319" y="942"/>
                  <a:pt x="4288" y="942"/>
                </a:cubicBezTo>
                <a:cubicBezTo>
                  <a:pt x="4255" y="942"/>
                  <a:pt x="4191" y="1097"/>
                  <a:pt x="4111" y="1241"/>
                </a:cubicBezTo>
                <a:cubicBezTo>
                  <a:pt x="3928" y="1567"/>
                  <a:pt x="3772" y="1851"/>
                  <a:pt x="3660" y="2119"/>
                </a:cubicBezTo>
                <a:cubicBezTo>
                  <a:pt x="3701" y="1919"/>
                  <a:pt x="3830" y="1441"/>
                  <a:pt x="3460" y="1397"/>
                </a:cubicBezTo>
                <a:cubicBezTo>
                  <a:pt x="3406" y="1397"/>
                  <a:pt x="3362" y="1411"/>
                  <a:pt x="3304" y="1455"/>
                </a:cubicBezTo>
                <a:cubicBezTo>
                  <a:pt x="3251" y="870"/>
                  <a:pt x="3138" y="424"/>
                  <a:pt x="3002" y="424"/>
                </a:cubicBezTo>
                <a:cubicBezTo>
                  <a:pt x="3000" y="424"/>
                  <a:pt x="2998" y="424"/>
                  <a:pt x="2996" y="425"/>
                </a:cubicBezTo>
                <a:cubicBezTo>
                  <a:pt x="2938" y="425"/>
                  <a:pt x="2783" y="804"/>
                  <a:pt x="2644" y="1326"/>
                </a:cubicBezTo>
                <a:cubicBezTo>
                  <a:pt x="2573" y="846"/>
                  <a:pt x="2457" y="680"/>
                  <a:pt x="2344" y="680"/>
                </a:cubicBezTo>
                <a:cubicBezTo>
                  <a:pt x="2295" y="680"/>
                  <a:pt x="2247" y="712"/>
                  <a:pt x="2203" y="763"/>
                </a:cubicBezTo>
                <a:cubicBezTo>
                  <a:pt x="2167" y="660"/>
                  <a:pt x="2127" y="606"/>
                  <a:pt x="2080" y="606"/>
                </a:cubicBezTo>
                <a:cubicBezTo>
                  <a:pt x="2075" y="606"/>
                  <a:pt x="2070" y="606"/>
                  <a:pt x="2064" y="608"/>
                </a:cubicBezTo>
                <a:cubicBezTo>
                  <a:pt x="1979" y="608"/>
                  <a:pt x="1780" y="1187"/>
                  <a:pt x="1597" y="1892"/>
                </a:cubicBezTo>
                <a:cubicBezTo>
                  <a:pt x="1561" y="1885"/>
                  <a:pt x="1530" y="1882"/>
                  <a:pt x="1497" y="1882"/>
                </a:cubicBezTo>
                <a:cubicBezTo>
                  <a:pt x="1464" y="1882"/>
                  <a:pt x="1429" y="1885"/>
                  <a:pt x="1387" y="1892"/>
                </a:cubicBezTo>
                <a:cubicBezTo>
                  <a:pt x="1" y="2075"/>
                  <a:pt x="45" y="4687"/>
                  <a:pt x="455" y="4758"/>
                </a:cubicBezTo>
                <a:cubicBezTo>
                  <a:pt x="478" y="4763"/>
                  <a:pt x="502" y="4766"/>
                  <a:pt x="526" y="4766"/>
                </a:cubicBezTo>
                <a:cubicBezTo>
                  <a:pt x="778" y="4766"/>
                  <a:pt x="1071" y="4498"/>
                  <a:pt x="1315" y="4152"/>
                </a:cubicBezTo>
                <a:cubicBezTo>
                  <a:pt x="1355" y="4423"/>
                  <a:pt x="1451" y="4603"/>
                  <a:pt x="1646" y="4603"/>
                </a:cubicBezTo>
                <a:cubicBezTo>
                  <a:pt x="1653" y="4603"/>
                  <a:pt x="1660" y="4603"/>
                  <a:pt x="1668" y="4603"/>
                </a:cubicBezTo>
                <a:cubicBezTo>
                  <a:pt x="1797" y="4603"/>
                  <a:pt x="1895" y="4518"/>
                  <a:pt x="1993" y="4406"/>
                </a:cubicBezTo>
                <a:cubicBezTo>
                  <a:pt x="2091" y="4504"/>
                  <a:pt x="2176" y="4562"/>
                  <a:pt x="2220" y="4562"/>
                </a:cubicBezTo>
                <a:cubicBezTo>
                  <a:pt x="2359" y="4562"/>
                  <a:pt x="2474" y="4518"/>
                  <a:pt x="2559" y="4433"/>
                </a:cubicBezTo>
                <a:cubicBezTo>
                  <a:pt x="2588" y="4443"/>
                  <a:pt x="2618" y="4452"/>
                  <a:pt x="2648" y="4452"/>
                </a:cubicBezTo>
                <a:cubicBezTo>
                  <a:pt x="2660" y="4452"/>
                  <a:pt x="2672" y="4451"/>
                  <a:pt x="2684" y="4447"/>
                </a:cubicBezTo>
                <a:cubicBezTo>
                  <a:pt x="2755" y="4447"/>
                  <a:pt x="2813" y="4433"/>
                  <a:pt x="2854" y="4393"/>
                </a:cubicBezTo>
                <a:cubicBezTo>
                  <a:pt x="2898" y="4477"/>
                  <a:pt x="2938" y="4518"/>
                  <a:pt x="2996" y="4518"/>
                </a:cubicBezTo>
                <a:cubicBezTo>
                  <a:pt x="3121" y="4518"/>
                  <a:pt x="3237" y="4477"/>
                  <a:pt x="3304" y="4406"/>
                </a:cubicBezTo>
                <a:cubicBezTo>
                  <a:pt x="3362" y="4477"/>
                  <a:pt x="3406" y="4518"/>
                  <a:pt x="3433" y="4518"/>
                </a:cubicBezTo>
                <a:cubicBezTo>
                  <a:pt x="3443" y="4519"/>
                  <a:pt x="3453" y="4520"/>
                  <a:pt x="3463" y="4520"/>
                </a:cubicBezTo>
                <a:cubicBezTo>
                  <a:pt x="3577" y="4520"/>
                  <a:pt x="3681" y="4450"/>
                  <a:pt x="3758" y="4335"/>
                </a:cubicBezTo>
                <a:cubicBezTo>
                  <a:pt x="3813" y="4406"/>
                  <a:pt x="3870" y="4433"/>
                  <a:pt x="3914" y="4433"/>
                </a:cubicBezTo>
                <a:cubicBezTo>
                  <a:pt x="3928" y="4435"/>
                  <a:pt x="3942" y="4436"/>
                  <a:pt x="3956" y="4436"/>
                </a:cubicBezTo>
                <a:cubicBezTo>
                  <a:pt x="4048" y="4436"/>
                  <a:pt x="4122" y="4395"/>
                  <a:pt x="4196" y="4321"/>
                </a:cubicBezTo>
                <a:cubicBezTo>
                  <a:pt x="4253" y="4393"/>
                  <a:pt x="4294" y="4420"/>
                  <a:pt x="4338" y="4433"/>
                </a:cubicBezTo>
                <a:cubicBezTo>
                  <a:pt x="4490" y="4433"/>
                  <a:pt x="4619" y="4348"/>
                  <a:pt x="4731" y="4179"/>
                </a:cubicBezTo>
                <a:cubicBezTo>
                  <a:pt x="4783" y="4280"/>
                  <a:pt x="4868" y="4337"/>
                  <a:pt x="4999" y="4337"/>
                </a:cubicBezTo>
                <a:cubicBezTo>
                  <a:pt x="5013" y="4337"/>
                  <a:pt x="5028" y="4336"/>
                  <a:pt x="5043" y="4335"/>
                </a:cubicBezTo>
                <a:cubicBezTo>
                  <a:pt x="5168" y="4321"/>
                  <a:pt x="5283" y="4264"/>
                  <a:pt x="5368" y="4179"/>
                </a:cubicBezTo>
                <a:cubicBezTo>
                  <a:pt x="5409" y="4562"/>
                  <a:pt x="5493" y="4816"/>
                  <a:pt x="5592" y="4830"/>
                </a:cubicBezTo>
                <a:cubicBezTo>
                  <a:pt x="5602" y="4831"/>
                  <a:pt x="5612" y="4832"/>
                  <a:pt x="5623" y="4832"/>
                </a:cubicBezTo>
                <a:cubicBezTo>
                  <a:pt x="5784" y="4832"/>
                  <a:pt x="5959" y="4639"/>
                  <a:pt x="6130" y="4321"/>
                </a:cubicBezTo>
                <a:cubicBezTo>
                  <a:pt x="6158" y="4576"/>
                  <a:pt x="6256" y="4731"/>
                  <a:pt x="6469" y="4745"/>
                </a:cubicBezTo>
                <a:cubicBezTo>
                  <a:pt x="6480" y="4745"/>
                  <a:pt x="6490" y="4746"/>
                  <a:pt x="6500" y="4746"/>
                </a:cubicBezTo>
                <a:cubicBezTo>
                  <a:pt x="6740" y="4746"/>
                  <a:pt x="6941" y="4592"/>
                  <a:pt x="7116" y="4348"/>
                </a:cubicBezTo>
                <a:cubicBezTo>
                  <a:pt x="7147" y="4420"/>
                  <a:pt x="7174" y="4460"/>
                  <a:pt x="7232" y="4460"/>
                </a:cubicBezTo>
                <a:cubicBezTo>
                  <a:pt x="7388" y="4460"/>
                  <a:pt x="7526" y="4420"/>
                  <a:pt x="7655" y="4335"/>
                </a:cubicBezTo>
                <a:cubicBezTo>
                  <a:pt x="7726" y="4394"/>
                  <a:pt x="7825" y="4423"/>
                  <a:pt x="7962" y="4423"/>
                </a:cubicBezTo>
                <a:cubicBezTo>
                  <a:pt x="7989" y="4423"/>
                  <a:pt x="8018" y="4422"/>
                  <a:pt x="8048" y="4420"/>
                </a:cubicBezTo>
                <a:cubicBezTo>
                  <a:pt x="8262" y="4393"/>
                  <a:pt x="8445" y="4348"/>
                  <a:pt x="8587" y="4264"/>
                </a:cubicBezTo>
                <a:cubicBezTo>
                  <a:pt x="8641" y="4362"/>
                  <a:pt x="8726" y="4433"/>
                  <a:pt x="8841" y="4433"/>
                </a:cubicBezTo>
                <a:cubicBezTo>
                  <a:pt x="8858" y="4434"/>
                  <a:pt x="8875" y="4434"/>
                  <a:pt x="8892" y="4434"/>
                </a:cubicBezTo>
                <a:cubicBezTo>
                  <a:pt x="9149" y="4434"/>
                  <a:pt x="9347" y="4338"/>
                  <a:pt x="9519" y="4179"/>
                </a:cubicBezTo>
                <a:cubicBezTo>
                  <a:pt x="9519" y="4420"/>
                  <a:pt x="9560" y="4576"/>
                  <a:pt x="9644" y="4589"/>
                </a:cubicBezTo>
                <a:cubicBezTo>
                  <a:pt x="9661" y="4591"/>
                  <a:pt x="9678" y="4592"/>
                  <a:pt x="9696" y="4592"/>
                </a:cubicBezTo>
                <a:cubicBezTo>
                  <a:pt x="10613" y="4592"/>
                  <a:pt x="11945" y="1721"/>
                  <a:pt x="11044" y="1638"/>
                </a:cubicBezTo>
                <a:cubicBezTo>
                  <a:pt x="11023" y="1636"/>
                  <a:pt x="11003" y="1635"/>
                  <a:pt x="10983" y="1635"/>
                </a:cubicBezTo>
                <a:cubicBezTo>
                  <a:pt x="10697" y="1635"/>
                  <a:pt x="10450" y="1812"/>
                  <a:pt x="10251" y="2075"/>
                </a:cubicBezTo>
                <a:cubicBezTo>
                  <a:pt x="10281" y="1682"/>
                  <a:pt x="10295" y="1285"/>
                  <a:pt x="10295" y="1004"/>
                </a:cubicBezTo>
                <a:cubicBezTo>
                  <a:pt x="10295" y="528"/>
                  <a:pt x="10134" y="310"/>
                  <a:pt x="9923" y="310"/>
                </a:cubicBezTo>
                <a:cubicBezTo>
                  <a:pt x="9646" y="310"/>
                  <a:pt x="9282" y="685"/>
                  <a:pt x="9082" y="1343"/>
                </a:cubicBezTo>
                <a:cubicBezTo>
                  <a:pt x="9038" y="1482"/>
                  <a:pt x="8997" y="1624"/>
                  <a:pt x="8939" y="1780"/>
                </a:cubicBezTo>
                <a:cubicBezTo>
                  <a:pt x="8882" y="1597"/>
                  <a:pt x="8828" y="1468"/>
                  <a:pt x="8797" y="1428"/>
                </a:cubicBezTo>
                <a:cubicBezTo>
                  <a:pt x="8712" y="1495"/>
                  <a:pt x="8601" y="1651"/>
                  <a:pt x="8458" y="1834"/>
                </a:cubicBezTo>
                <a:cubicBezTo>
                  <a:pt x="8419" y="1591"/>
                  <a:pt x="8327" y="1440"/>
                  <a:pt x="8182" y="1440"/>
                </a:cubicBezTo>
                <a:cubicBezTo>
                  <a:pt x="8176" y="1440"/>
                  <a:pt x="8170" y="1441"/>
                  <a:pt x="8164" y="1441"/>
                </a:cubicBezTo>
                <a:cubicBezTo>
                  <a:pt x="8092" y="1441"/>
                  <a:pt x="8008" y="1495"/>
                  <a:pt x="7936" y="1567"/>
                </a:cubicBezTo>
                <a:cubicBezTo>
                  <a:pt x="8034" y="701"/>
                  <a:pt x="8035" y="1"/>
                  <a:pt x="7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370272" y="4342499"/>
            <a:ext cx="10154222" cy="980368"/>
          </a:xfrm>
          <a:custGeom>
            <a:avLst/>
            <a:gdLst/>
            <a:ahLst/>
            <a:cxnLst/>
            <a:rect l="l" t="t" r="r" b="b"/>
            <a:pathLst>
              <a:path w="60191" h="7399" extrusionOk="0">
                <a:moveTo>
                  <a:pt x="60062" y="1"/>
                </a:moveTo>
                <a:lnTo>
                  <a:pt x="1" y="973"/>
                </a:lnTo>
                <a:lnTo>
                  <a:pt x="143" y="7398"/>
                </a:lnTo>
                <a:lnTo>
                  <a:pt x="60191" y="6171"/>
                </a:lnTo>
                <a:lnTo>
                  <a:pt x="60062"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109097" y="4754074"/>
            <a:ext cx="9631860" cy="647156"/>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8" name="Google Shape;1778;p39"/>
          <p:cNvGrpSpPr/>
          <p:nvPr/>
        </p:nvGrpSpPr>
        <p:grpSpPr>
          <a:xfrm flipH="1">
            <a:off x="1451045" y="3965124"/>
            <a:ext cx="1587197" cy="647146"/>
            <a:chOff x="1489988" y="1698600"/>
            <a:chExt cx="593988" cy="242186"/>
          </a:xfrm>
        </p:grpSpPr>
        <p:sp>
          <p:nvSpPr>
            <p:cNvPr id="1779" name="Google Shape;1779;p39"/>
            <p:cNvSpPr/>
            <p:nvPr/>
          </p:nvSpPr>
          <p:spPr>
            <a:xfrm>
              <a:off x="1850517" y="1759781"/>
              <a:ext cx="233459" cy="181005"/>
            </a:xfrm>
            <a:custGeom>
              <a:avLst/>
              <a:gdLst/>
              <a:ahLst/>
              <a:cxnLst/>
              <a:rect l="l" t="t" r="r" b="b"/>
              <a:pathLst>
                <a:path w="6903" h="5352" extrusionOk="0">
                  <a:moveTo>
                    <a:pt x="3996" y="1"/>
                  </a:moveTo>
                  <a:lnTo>
                    <a:pt x="3996" y="1"/>
                  </a:lnTo>
                  <a:cubicBezTo>
                    <a:pt x="5039" y="2047"/>
                    <a:pt x="3189" y="3952"/>
                    <a:pt x="3189" y="3952"/>
                  </a:cubicBezTo>
                  <a:cubicBezTo>
                    <a:pt x="4165" y="2668"/>
                    <a:pt x="3670" y="1255"/>
                    <a:pt x="3670" y="1254"/>
                  </a:cubicBezTo>
                  <a:lnTo>
                    <a:pt x="3670" y="1254"/>
                  </a:lnTo>
                  <a:cubicBezTo>
                    <a:pt x="3965" y="2752"/>
                    <a:pt x="1976" y="4094"/>
                    <a:pt x="1976" y="4094"/>
                  </a:cubicBezTo>
                  <a:cubicBezTo>
                    <a:pt x="3033" y="3189"/>
                    <a:pt x="2810" y="1482"/>
                    <a:pt x="2810" y="1481"/>
                  </a:cubicBezTo>
                  <a:lnTo>
                    <a:pt x="2810" y="1481"/>
                  </a:lnTo>
                  <a:cubicBezTo>
                    <a:pt x="2779" y="2695"/>
                    <a:pt x="1624" y="3474"/>
                    <a:pt x="1624" y="3474"/>
                  </a:cubicBezTo>
                  <a:cubicBezTo>
                    <a:pt x="2610" y="1905"/>
                    <a:pt x="2217" y="140"/>
                    <a:pt x="2217" y="140"/>
                  </a:cubicBezTo>
                  <a:lnTo>
                    <a:pt x="2217" y="140"/>
                  </a:lnTo>
                  <a:cubicBezTo>
                    <a:pt x="2186" y="2132"/>
                    <a:pt x="394" y="4335"/>
                    <a:pt x="1" y="4799"/>
                  </a:cubicBezTo>
                  <a:lnTo>
                    <a:pt x="6479" y="5351"/>
                  </a:lnTo>
                  <a:lnTo>
                    <a:pt x="6523" y="5351"/>
                  </a:lnTo>
                  <a:lnTo>
                    <a:pt x="6537" y="5307"/>
                  </a:lnTo>
                  <a:lnTo>
                    <a:pt x="6747" y="2823"/>
                  </a:lnTo>
                  <a:lnTo>
                    <a:pt x="6747" y="2823"/>
                  </a:lnTo>
                  <a:cubicBezTo>
                    <a:pt x="6452" y="3515"/>
                    <a:pt x="5873" y="4263"/>
                    <a:pt x="5873" y="4263"/>
                  </a:cubicBezTo>
                  <a:cubicBezTo>
                    <a:pt x="5676" y="3260"/>
                    <a:pt x="6832" y="1115"/>
                    <a:pt x="6903" y="987"/>
                  </a:cubicBezTo>
                  <a:lnTo>
                    <a:pt x="6903" y="987"/>
                  </a:lnTo>
                  <a:cubicBezTo>
                    <a:pt x="6452" y="1356"/>
                    <a:pt x="5802" y="2471"/>
                    <a:pt x="5392" y="3233"/>
                  </a:cubicBezTo>
                  <a:cubicBezTo>
                    <a:pt x="5730" y="2386"/>
                    <a:pt x="5829" y="1482"/>
                    <a:pt x="5829" y="1481"/>
                  </a:cubicBezTo>
                  <a:lnTo>
                    <a:pt x="5829" y="1481"/>
                  </a:lnTo>
                  <a:cubicBezTo>
                    <a:pt x="5575" y="2315"/>
                    <a:pt x="4856" y="3050"/>
                    <a:pt x="4856" y="3050"/>
                  </a:cubicBezTo>
                  <a:cubicBezTo>
                    <a:pt x="4955" y="1976"/>
                    <a:pt x="5676" y="679"/>
                    <a:pt x="5676" y="678"/>
                  </a:cubicBezTo>
                  <a:lnTo>
                    <a:pt x="5676" y="678"/>
                  </a:lnTo>
                  <a:cubicBezTo>
                    <a:pt x="4897" y="1285"/>
                    <a:pt x="4602" y="1932"/>
                    <a:pt x="4504" y="2257"/>
                  </a:cubicBezTo>
                  <a:cubicBezTo>
                    <a:pt x="4799" y="916"/>
                    <a:pt x="3996" y="1"/>
                    <a:pt x="399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1726733" y="1744427"/>
              <a:ext cx="202548" cy="182019"/>
            </a:xfrm>
            <a:custGeom>
              <a:avLst/>
              <a:gdLst/>
              <a:ahLst/>
              <a:cxnLst/>
              <a:rect l="l" t="t" r="r" b="b"/>
              <a:pathLst>
                <a:path w="5989" h="5382" extrusionOk="0">
                  <a:moveTo>
                    <a:pt x="3166" y="1"/>
                  </a:moveTo>
                  <a:cubicBezTo>
                    <a:pt x="3166" y="1"/>
                    <a:pt x="2275" y="763"/>
                    <a:pt x="2332" y="2132"/>
                  </a:cubicBezTo>
                  <a:cubicBezTo>
                    <a:pt x="2288" y="1810"/>
                    <a:pt x="2136" y="1115"/>
                    <a:pt x="1526" y="384"/>
                  </a:cubicBezTo>
                  <a:lnTo>
                    <a:pt x="1526" y="384"/>
                  </a:lnTo>
                  <a:cubicBezTo>
                    <a:pt x="1526" y="384"/>
                    <a:pt x="1966" y="1793"/>
                    <a:pt x="1882" y="2854"/>
                  </a:cubicBezTo>
                  <a:cubicBezTo>
                    <a:pt x="1882" y="2854"/>
                    <a:pt x="1343" y="2020"/>
                    <a:pt x="1258" y="1159"/>
                  </a:cubicBezTo>
                  <a:lnTo>
                    <a:pt x="1258" y="1159"/>
                  </a:lnTo>
                  <a:cubicBezTo>
                    <a:pt x="1258" y="1160"/>
                    <a:pt x="1204" y="2078"/>
                    <a:pt x="1373" y="2952"/>
                  </a:cubicBezTo>
                  <a:cubicBezTo>
                    <a:pt x="1119" y="2149"/>
                    <a:pt x="709" y="932"/>
                    <a:pt x="370" y="509"/>
                  </a:cubicBezTo>
                  <a:lnTo>
                    <a:pt x="370" y="509"/>
                  </a:lnTo>
                  <a:cubicBezTo>
                    <a:pt x="411" y="638"/>
                    <a:pt x="1102" y="2938"/>
                    <a:pt x="780" y="3897"/>
                  </a:cubicBezTo>
                  <a:cubicBezTo>
                    <a:pt x="780" y="3897"/>
                    <a:pt x="370" y="3064"/>
                    <a:pt x="214" y="2332"/>
                  </a:cubicBezTo>
                  <a:lnTo>
                    <a:pt x="1" y="4829"/>
                  </a:lnTo>
                  <a:lnTo>
                    <a:pt x="18" y="4873"/>
                  </a:lnTo>
                  <a:lnTo>
                    <a:pt x="45" y="4873"/>
                  </a:lnTo>
                  <a:lnTo>
                    <a:pt x="5988" y="5382"/>
                  </a:lnTo>
                  <a:cubicBezTo>
                    <a:pt x="5707" y="4860"/>
                    <a:pt x="4437" y="2386"/>
                    <a:pt x="4731" y="411"/>
                  </a:cubicBezTo>
                  <a:lnTo>
                    <a:pt x="4731" y="411"/>
                  </a:lnTo>
                  <a:cubicBezTo>
                    <a:pt x="4731" y="411"/>
                    <a:pt x="4098" y="2091"/>
                    <a:pt x="4731" y="3799"/>
                  </a:cubicBezTo>
                  <a:cubicBezTo>
                    <a:pt x="4731" y="3799"/>
                    <a:pt x="3813" y="2854"/>
                    <a:pt x="3982" y="1641"/>
                  </a:cubicBezTo>
                  <a:lnTo>
                    <a:pt x="3982" y="1641"/>
                  </a:lnTo>
                  <a:cubicBezTo>
                    <a:pt x="3982" y="1641"/>
                    <a:pt x="3505" y="3291"/>
                    <a:pt x="4308" y="4351"/>
                  </a:cubicBezTo>
                  <a:cubicBezTo>
                    <a:pt x="4308" y="4351"/>
                    <a:pt x="2742" y="2711"/>
                    <a:pt x="3237" y="1285"/>
                  </a:cubicBezTo>
                  <a:lnTo>
                    <a:pt x="3237" y="1285"/>
                  </a:lnTo>
                  <a:cubicBezTo>
                    <a:pt x="3237" y="1285"/>
                    <a:pt x="2559" y="2600"/>
                    <a:pt x="3251" y="4026"/>
                  </a:cubicBezTo>
                  <a:cubicBezTo>
                    <a:pt x="3251" y="4026"/>
                    <a:pt x="1882" y="1837"/>
                    <a:pt x="316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1489988" y="1698600"/>
              <a:ext cx="281247" cy="220168"/>
            </a:xfrm>
            <a:custGeom>
              <a:avLst/>
              <a:gdLst/>
              <a:ahLst/>
              <a:cxnLst/>
              <a:rect l="l" t="t" r="r" b="b"/>
              <a:pathLst>
                <a:path w="8316" h="6510" extrusionOk="0">
                  <a:moveTo>
                    <a:pt x="6621" y="0"/>
                  </a:moveTo>
                  <a:lnTo>
                    <a:pt x="6621" y="0"/>
                  </a:lnTo>
                  <a:cubicBezTo>
                    <a:pt x="6621" y="1"/>
                    <a:pt x="5293" y="2471"/>
                    <a:pt x="6198" y="4534"/>
                  </a:cubicBezTo>
                  <a:cubicBezTo>
                    <a:pt x="6198" y="4534"/>
                    <a:pt x="4758" y="3473"/>
                    <a:pt x="5154" y="1921"/>
                  </a:cubicBezTo>
                  <a:lnTo>
                    <a:pt x="5154" y="1921"/>
                  </a:lnTo>
                  <a:cubicBezTo>
                    <a:pt x="5154" y="1922"/>
                    <a:pt x="4250" y="4039"/>
                    <a:pt x="5422" y="5225"/>
                  </a:cubicBezTo>
                  <a:cubicBezTo>
                    <a:pt x="5422" y="5225"/>
                    <a:pt x="3189" y="3460"/>
                    <a:pt x="3995" y="1667"/>
                  </a:cubicBezTo>
                  <a:lnTo>
                    <a:pt x="3995" y="1667"/>
                  </a:lnTo>
                  <a:cubicBezTo>
                    <a:pt x="3995" y="1668"/>
                    <a:pt x="2965" y="3362"/>
                    <a:pt x="3826" y="4886"/>
                  </a:cubicBezTo>
                  <a:cubicBezTo>
                    <a:pt x="3826" y="4886"/>
                    <a:pt x="2105" y="2626"/>
                    <a:pt x="3968" y="58"/>
                  </a:cubicBezTo>
                  <a:lnTo>
                    <a:pt x="3968" y="58"/>
                  </a:lnTo>
                  <a:cubicBezTo>
                    <a:pt x="3968" y="58"/>
                    <a:pt x="2667" y="1315"/>
                    <a:pt x="2681" y="2880"/>
                  </a:cubicBezTo>
                  <a:cubicBezTo>
                    <a:pt x="2640" y="2501"/>
                    <a:pt x="2457" y="1752"/>
                    <a:pt x="1708" y="1074"/>
                  </a:cubicBezTo>
                  <a:lnTo>
                    <a:pt x="1708" y="1074"/>
                  </a:lnTo>
                  <a:cubicBezTo>
                    <a:pt x="1708" y="1075"/>
                    <a:pt x="2216" y="2555"/>
                    <a:pt x="2074" y="3728"/>
                  </a:cubicBezTo>
                  <a:cubicBezTo>
                    <a:pt x="2074" y="3728"/>
                    <a:pt x="1454" y="2924"/>
                    <a:pt x="1356" y="2006"/>
                  </a:cubicBezTo>
                  <a:lnTo>
                    <a:pt x="1356" y="2006"/>
                  </a:lnTo>
                  <a:cubicBezTo>
                    <a:pt x="1356" y="2006"/>
                    <a:pt x="1285" y="2996"/>
                    <a:pt x="1454" y="3883"/>
                  </a:cubicBezTo>
                  <a:cubicBezTo>
                    <a:pt x="1186" y="3080"/>
                    <a:pt x="732" y="1864"/>
                    <a:pt x="366" y="1498"/>
                  </a:cubicBezTo>
                  <a:lnTo>
                    <a:pt x="366" y="1498"/>
                  </a:lnTo>
                  <a:cubicBezTo>
                    <a:pt x="410" y="1623"/>
                    <a:pt x="1156" y="3897"/>
                    <a:pt x="790" y="4886"/>
                  </a:cubicBezTo>
                  <a:cubicBezTo>
                    <a:pt x="790" y="4886"/>
                    <a:pt x="366" y="4097"/>
                    <a:pt x="197" y="3389"/>
                  </a:cubicBezTo>
                  <a:lnTo>
                    <a:pt x="0" y="5761"/>
                  </a:lnTo>
                  <a:lnTo>
                    <a:pt x="14" y="5805"/>
                  </a:lnTo>
                  <a:lnTo>
                    <a:pt x="41" y="5805"/>
                  </a:lnTo>
                  <a:lnTo>
                    <a:pt x="8316" y="6510"/>
                  </a:lnTo>
                  <a:cubicBezTo>
                    <a:pt x="7835" y="5818"/>
                    <a:pt x="5845" y="2769"/>
                    <a:pt x="662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9"/>
          <p:cNvSpPr/>
          <p:nvPr/>
        </p:nvSpPr>
        <p:spPr>
          <a:xfrm rot="-370959" flipH="1">
            <a:off x="982335" y="4486438"/>
            <a:ext cx="2687144" cy="263726"/>
          </a:xfrm>
          <a:custGeom>
            <a:avLst/>
            <a:gdLst/>
            <a:ahLst/>
            <a:cxnLst/>
            <a:rect l="l" t="t" r="r" b="b"/>
            <a:pathLst>
              <a:path w="38898" h="832" extrusionOk="0">
                <a:moveTo>
                  <a:pt x="36538" y="0"/>
                </a:moveTo>
                <a:cubicBezTo>
                  <a:pt x="33526" y="0"/>
                  <a:pt x="27903" y="56"/>
                  <a:pt x="21277" y="56"/>
                </a:cubicBezTo>
                <a:cubicBezTo>
                  <a:pt x="11352" y="56"/>
                  <a:pt x="1" y="479"/>
                  <a:pt x="1" y="608"/>
                </a:cubicBezTo>
                <a:cubicBezTo>
                  <a:pt x="1" y="720"/>
                  <a:pt x="10292" y="832"/>
                  <a:pt x="20220" y="832"/>
                </a:cubicBezTo>
                <a:cubicBezTo>
                  <a:pt x="30158" y="832"/>
                  <a:pt x="38897" y="185"/>
                  <a:pt x="38897" y="56"/>
                </a:cubicBezTo>
                <a:cubicBezTo>
                  <a:pt x="38897" y="14"/>
                  <a:pt x="38044" y="0"/>
                  <a:pt x="36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dk1"/>
        </a:solidFill>
        <a:effectLst/>
      </p:bgPr>
    </p:bg>
    <p:spTree>
      <p:nvGrpSpPr>
        <p:cNvPr id="1" name="Shape 1783"/>
        <p:cNvGrpSpPr/>
        <p:nvPr/>
      </p:nvGrpSpPr>
      <p:grpSpPr>
        <a:xfrm>
          <a:off x="0" y="0"/>
          <a:ext cx="0" cy="0"/>
          <a:chOff x="0" y="0"/>
          <a:chExt cx="0" cy="0"/>
        </a:xfrm>
      </p:grpSpPr>
      <p:sp>
        <p:nvSpPr>
          <p:cNvPr id="1784" name="Google Shape;1784;p40"/>
          <p:cNvSpPr/>
          <p:nvPr/>
        </p:nvSpPr>
        <p:spPr>
          <a:xfrm flipH="1">
            <a:off x="-351637" y="650625"/>
            <a:ext cx="1919862" cy="947245"/>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flipH="1">
            <a:off x="509462" y="2387442"/>
            <a:ext cx="2486256" cy="815199"/>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flipH="1">
            <a:off x="5885145" y="2934742"/>
            <a:ext cx="2942464" cy="1054573"/>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40"/>
          <p:cNvGrpSpPr/>
          <p:nvPr/>
        </p:nvGrpSpPr>
        <p:grpSpPr>
          <a:xfrm flipH="1">
            <a:off x="7542689" y="1817309"/>
            <a:ext cx="1659276" cy="2056313"/>
            <a:chOff x="8439588" y="875445"/>
            <a:chExt cx="644654" cy="798909"/>
          </a:xfrm>
        </p:grpSpPr>
        <p:sp>
          <p:nvSpPr>
            <p:cNvPr id="1788" name="Google Shape;1788;p40"/>
            <p:cNvSpPr/>
            <p:nvPr/>
          </p:nvSpPr>
          <p:spPr>
            <a:xfrm>
              <a:off x="8723208" y="1496123"/>
              <a:ext cx="12412" cy="17823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8645860" y="875445"/>
              <a:ext cx="164264" cy="677076"/>
            </a:xfrm>
            <a:custGeom>
              <a:avLst/>
              <a:gdLst/>
              <a:ahLst/>
              <a:cxnLst/>
              <a:rect l="l" t="t" r="r" b="b"/>
              <a:pathLst>
                <a:path w="4857" h="20020" extrusionOk="0">
                  <a:moveTo>
                    <a:pt x="2217" y="0"/>
                  </a:moveTo>
                  <a:cubicBezTo>
                    <a:pt x="1396" y="2796"/>
                    <a:pt x="0" y="8441"/>
                    <a:pt x="72" y="13229"/>
                  </a:cubicBezTo>
                  <a:cubicBezTo>
                    <a:pt x="156" y="18014"/>
                    <a:pt x="1193" y="20020"/>
                    <a:pt x="2515" y="20020"/>
                  </a:cubicBezTo>
                  <a:cubicBezTo>
                    <a:pt x="2519" y="20020"/>
                    <a:pt x="2524" y="20020"/>
                    <a:pt x="2528" y="20020"/>
                  </a:cubicBezTo>
                  <a:cubicBezTo>
                    <a:pt x="3853" y="19993"/>
                    <a:pt x="4856" y="17760"/>
                    <a:pt x="4771" y="12961"/>
                  </a:cubicBezTo>
                  <a:cubicBezTo>
                    <a:pt x="4700" y="8160"/>
                    <a:pt x="3206" y="2342"/>
                    <a:pt x="221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a:off x="8476824" y="956107"/>
              <a:ext cx="163790" cy="677110"/>
            </a:xfrm>
            <a:custGeom>
              <a:avLst/>
              <a:gdLst/>
              <a:ahLst/>
              <a:cxnLst/>
              <a:rect l="l" t="t" r="r" b="b"/>
              <a:pathLst>
                <a:path w="4843" h="20021" extrusionOk="0">
                  <a:moveTo>
                    <a:pt x="2203" y="1"/>
                  </a:moveTo>
                  <a:cubicBezTo>
                    <a:pt x="1396" y="2796"/>
                    <a:pt x="0" y="8428"/>
                    <a:pt x="72" y="13230"/>
                  </a:cubicBezTo>
                  <a:cubicBezTo>
                    <a:pt x="139" y="18015"/>
                    <a:pt x="1193" y="20020"/>
                    <a:pt x="2515" y="20020"/>
                  </a:cubicBezTo>
                  <a:cubicBezTo>
                    <a:pt x="2519" y="20020"/>
                    <a:pt x="2524" y="20020"/>
                    <a:pt x="2528" y="20020"/>
                  </a:cubicBezTo>
                  <a:cubicBezTo>
                    <a:pt x="3853" y="19993"/>
                    <a:pt x="4843" y="17763"/>
                    <a:pt x="4771" y="12962"/>
                  </a:cubicBezTo>
                  <a:cubicBezTo>
                    <a:pt x="4700" y="8160"/>
                    <a:pt x="3189" y="2346"/>
                    <a:pt x="22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0"/>
            <p:cNvSpPr/>
            <p:nvPr/>
          </p:nvSpPr>
          <p:spPr>
            <a:xfrm>
              <a:off x="8581330" y="987189"/>
              <a:ext cx="119926" cy="494178"/>
            </a:xfrm>
            <a:custGeom>
              <a:avLst/>
              <a:gdLst/>
              <a:ahLst/>
              <a:cxnLst/>
              <a:rect l="l" t="t" r="r" b="b"/>
              <a:pathLst>
                <a:path w="3546" h="14612" extrusionOk="0">
                  <a:moveTo>
                    <a:pt x="1624" y="0"/>
                  </a:moveTo>
                  <a:cubicBezTo>
                    <a:pt x="1031" y="2047"/>
                    <a:pt x="1" y="6171"/>
                    <a:pt x="58" y="9671"/>
                  </a:cubicBezTo>
                  <a:cubicBezTo>
                    <a:pt x="116" y="13155"/>
                    <a:pt x="871" y="14611"/>
                    <a:pt x="1837" y="14611"/>
                  </a:cubicBezTo>
                  <a:cubicBezTo>
                    <a:pt x="1842" y="14611"/>
                    <a:pt x="1846" y="14611"/>
                    <a:pt x="1851" y="14611"/>
                  </a:cubicBezTo>
                  <a:cubicBezTo>
                    <a:pt x="2827" y="14598"/>
                    <a:pt x="3545" y="12975"/>
                    <a:pt x="3487" y="9474"/>
                  </a:cubicBezTo>
                  <a:cubicBezTo>
                    <a:pt x="3433" y="5971"/>
                    <a:pt x="2346" y="1721"/>
                    <a:pt x="16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a:off x="8439588" y="1020536"/>
              <a:ext cx="119892" cy="493840"/>
            </a:xfrm>
            <a:custGeom>
              <a:avLst/>
              <a:gdLst/>
              <a:ahLst/>
              <a:cxnLst/>
              <a:rect l="l" t="t" r="r" b="b"/>
              <a:pathLst>
                <a:path w="3545" h="14602" extrusionOk="0">
                  <a:moveTo>
                    <a:pt x="1623" y="0"/>
                  </a:moveTo>
                  <a:cubicBezTo>
                    <a:pt x="1030" y="2033"/>
                    <a:pt x="0" y="6157"/>
                    <a:pt x="54" y="9657"/>
                  </a:cubicBezTo>
                  <a:cubicBezTo>
                    <a:pt x="111" y="13129"/>
                    <a:pt x="861" y="14602"/>
                    <a:pt x="1824" y="14602"/>
                  </a:cubicBezTo>
                  <a:cubicBezTo>
                    <a:pt x="1833" y="14602"/>
                    <a:pt x="1841" y="14602"/>
                    <a:pt x="1850" y="14601"/>
                  </a:cubicBezTo>
                  <a:cubicBezTo>
                    <a:pt x="2823" y="14588"/>
                    <a:pt x="3544" y="12961"/>
                    <a:pt x="3487" y="9461"/>
                  </a:cubicBezTo>
                  <a:cubicBezTo>
                    <a:pt x="3429" y="5961"/>
                    <a:pt x="2342" y="1711"/>
                    <a:pt x="1623"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a:off x="8964790" y="1146112"/>
              <a:ext cx="119452" cy="494313"/>
            </a:xfrm>
            <a:custGeom>
              <a:avLst/>
              <a:gdLst/>
              <a:ahLst/>
              <a:cxnLst/>
              <a:rect l="l" t="t" r="r" b="b"/>
              <a:pathLst>
                <a:path w="3532" h="14616" extrusionOk="0">
                  <a:moveTo>
                    <a:pt x="1610" y="1"/>
                  </a:moveTo>
                  <a:cubicBezTo>
                    <a:pt x="1017" y="2048"/>
                    <a:pt x="1" y="6171"/>
                    <a:pt x="45" y="9672"/>
                  </a:cubicBezTo>
                  <a:cubicBezTo>
                    <a:pt x="99" y="13159"/>
                    <a:pt x="868" y="14616"/>
                    <a:pt x="1824" y="14616"/>
                  </a:cubicBezTo>
                  <a:cubicBezTo>
                    <a:pt x="1828" y="14616"/>
                    <a:pt x="1833" y="14616"/>
                    <a:pt x="1837" y="14616"/>
                  </a:cubicBezTo>
                  <a:cubicBezTo>
                    <a:pt x="2810" y="14602"/>
                    <a:pt x="3531" y="12976"/>
                    <a:pt x="3474" y="9475"/>
                  </a:cubicBezTo>
                  <a:cubicBezTo>
                    <a:pt x="3433" y="5975"/>
                    <a:pt x="2332" y="1726"/>
                    <a:pt x="161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a:off x="8876450" y="1150949"/>
              <a:ext cx="119892" cy="494178"/>
            </a:xfrm>
            <a:custGeom>
              <a:avLst/>
              <a:gdLst/>
              <a:ahLst/>
              <a:cxnLst/>
              <a:rect l="l" t="t" r="r" b="b"/>
              <a:pathLst>
                <a:path w="3545" h="14612" extrusionOk="0">
                  <a:moveTo>
                    <a:pt x="1610" y="0"/>
                  </a:moveTo>
                  <a:cubicBezTo>
                    <a:pt x="1017" y="2033"/>
                    <a:pt x="0" y="6157"/>
                    <a:pt x="58" y="9658"/>
                  </a:cubicBezTo>
                  <a:cubicBezTo>
                    <a:pt x="115" y="13138"/>
                    <a:pt x="869" y="14612"/>
                    <a:pt x="1820" y="14612"/>
                  </a:cubicBezTo>
                  <a:cubicBezTo>
                    <a:pt x="1826" y="14612"/>
                    <a:pt x="1831" y="14612"/>
                    <a:pt x="1837" y="14612"/>
                  </a:cubicBezTo>
                  <a:cubicBezTo>
                    <a:pt x="2809" y="14598"/>
                    <a:pt x="3544" y="12961"/>
                    <a:pt x="3487" y="9461"/>
                  </a:cubicBezTo>
                  <a:cubicBezTo>
                    <a:pt x="3433" y="5957"/>
                    <a:pt x="2331" y="1708"/>
                    <a:pt x="161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a:off x="8754729" y="1083544"/>
              <a:ext cx="119892" cy="494313"/>
            </a:xfrm>
            <a:custGeom>
              <a:avLst/>
              <a:gdLst/>
              <a:ahLst/>
              <a:cxnLst/>
              <a:rect l="l" t="t" r="r" b="b"/>
              <a:pathLst>
                <a:path w="3545" h="14616" extrusionOk="0">
                  <a:moveTo>
                    <a:pt x="1624" y="1"/>
                  </a:moveTo>
                  <a:cubicBezTo>
                    <a:pt x="1031" y="2051"/>
                    <a:pt x="1" y="6158"/>
                    <a:pt x="55" y="9658"/>
                  </a:cubicBezTo>
                  <a:cubicBezTo>
                    <a:pt x="112" y="13159"/>
                    <a:pt x="868" y="14616"/>
                    <a:pt x="1837" y="14616"/>
                  </a:cubicBezTo>
                  <a:cubicBezTo>
                    <a:pt x="1842" y="14616"/>
                    <a:pt x="1846" y="14616"/>
                    <a:pt x="1851" y="14616"/>
                  </a:cubicBezTo>
                  <a:cubicBezTo>
                    <a:pt x="2823" y="14602"/>
                    <a:pt x="3545" y="12962"/>
                    <a:pt x="3487" y="9462"/>
                  </a:cubicBezTo>
                  <a:cubicBezTo>
                    <a:pt x="3430" y="5961"/>
                    <a:pt x="2342" y="1726"/>
                    <a:pt x="162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a:off x="8850645" y="1299455"/>
              <a:ext cx="57798" cy="239682"/>
            </a:xfrm>
            <a:custGeom>
              <a:avLst/>
              <a:gdLst/>
              <a:ahLst/>
              <a:cxnLst/>
              <a:rect l="l" t="t" r="r" b="b"/>
              <a:pathLst>
                <a:path w="1709" h="7087" extrusionOk="0">
                  <a:moveTo>
                    <a:pt x="777" y="1"/>
                  </a:moveTo>
                  <a:cubicBezTo>
                    <a:pt x="468" y="834"/>
                    <a:pt x="1" y="2908"/>
                    <a:pt x="31" y="4616"/>
                  </a:cubicBezTo>
                  <a:cubicBezTo>
                    <a:pt x="58" y="6310"/>
                    <a:pt x="424" y="7086"/>
                    <a:pt x="892" y="7086"/>
                  </a:cubicBezTo>
                  <a:cubicBezTo>
                    <a:pt x="1356" y="7073"/>
                    <a:pt x="1708" y="6354"/>
                    <a:pt x="1681" y="4660"/>
                  </a:cubicBezTo>
                  <a:cubicBezTo>
                    <a:pt x="1654" y="2952"/>
                    <a:pt x="1102" y="973"/>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a:off x="8939458" y="1344843"/>
              <a:ext cx="57359" cy="239682"/>
            </a:xfrm>
            <a:custGeom>
              <a:avLst/>
              <a:gdLst/>
              <a:ahLst/>
              <a:cxnLst/>
              <a:rect l="l" t="t" r="r" b="b"/>
              <a:pathLst>
                <a:path w="1696" h="7087" extrusionOk="0">
                  <a:moveTo>
                    <a:pt x="777" y="1"/>
                  </a:moveTo>
                  <a:cubicBezTo>
                    <a:pt x="455" y="848"/>
                    <a:pt x="1" y="2922"/>
                    <a:pt x="31" y="4616"/>
                  </a:cubicBezTo>
                  <a:cubicBezTo>
                    <a:pt x="58" y="6309"/>
                    <a:pt x="418" y="7086"/>
                    <a:pt x="880" y="7086"/>
                  </a:cubicBezTo>
                  <a:cubicBezTo>
                    <a:pt x="884" y="7086"/>
                    <a:pt x="888" y="7086"/>
                    <a:pt x="892" y="7086"/>
                  </a:cubicBezTo>
                  <a:cubicBezTo>
                    <a:pt x="1356" y="7086"/>
                    <a:pt x="1695" y="6368"/>
                    <a:pt x="1681" y="4660"/>
                  </a:cubicBezTo>
                  <a:cubicBezTo>
                    <a:pt x="1654" y="2966"/>
                    <a:pt x="1102" y="987"/>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a:off x="9002973" y="1152301"/>
              <a:ext cx="79308" cy="404589"/>
            </a:xfrm>
            <a:custGeom>
              <a:avLst/>
              <a:gdLst/>
              <a:ahLst/>
              <a:cxnLst/>
              <a:rect l="l" t="t" r="r" b="b"/>
              <a:pathLst>
                <a:path w="2345" h="11963" extrusionOk="0">
                  <a:moveTo>
                    <a:pt x="552" y="1"/>
                  </a:moveTo>
                  <a:cubicBezTo>
                    <a:pt x="298" y="865"/>
                    <a:pt x="0" y="2966"/>
                    <a:pt x="156" y="4660"/>
                  </a:cubicBezTo>
                  <a:cubicBezTo>
                    <a:pt x="325" y="6346"/>
                    <a:pt x="1040" y="11963"/>
                    <a:pt x="1491" y="11963"/>
                  </a:cubicBezTo>
                  <a:cubicBezTo>
                    <a:pt x="1493" y="11963"/>
                    <a:pt x="1496" y="11963"/>
                    <a:pt x="1498" y="11962"/>
                  </a:cubicBezTo>
                  <a:cubicBezTo>
                    <a:pt x="1965" y="11918"/>
                    <a:pt x="2345" y="7557"/>
                    <a:pt x="2189" y="5863"/>
                  </a:cubicBezTo>
                  <a:cubicBezTo>
                    <a:pt x="2033" y="4169"/>
                    <a:pt x="932" y="950"/>
                    <a:pt x="55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a:off x="8536518" y="959895"/>
              <a:ext cx="83569" cy="383045"/>
            </a:xfrm>
            <a:custGeom>
              <a:avLst/>
              <a:gdLst/>
              <a:ahLst/>
              <a:cxnLst/>
              <a:rect l="l" t="t" r="r" b="b"/>
              <a:pathLst>
                <a:path w="2471" h="11326" extrusionOk="0">
                  <a:moveTo>
                    <a:pt x="438" y="1"/>
                  </a:moveTo>
                  <a:cubicBezTo>
                    <a:pt x="424" y="58"/>
                    <a:pt x="424" y="99"/>
                    <a:pt x="407" y="143"/>
                  </a:cubicBezTo>
                  <a:cubicBezTo>
                    <a:pt x="153" y="2162"/>
                    <a:pt x="1" y="4673"/>
                    <a:pt x="268" y="6862"/>
                  </a:cubicBezTo>
                  <a:cubicBezTo>
                    <a:pt x="642" y="10019"/>
                    <a:pt x="1456" y="11326"/>
                    <a:pt x="2332" y="11326"/>
                  </a:cubicBezTo>
                  <a:cubicBezTo>
                    <a:pt x="2346" y="11326"/>
                    <a:pt x="2359" y="11326"/>
                    <a:pt x="2373" y="11325"/>
                  </a:cubicBezTo>
                  <a:cubicBezTo>
                    <a:pt x="2441" y="10661"/>
                    <a:pt x="2471" y="9841"/>
                    <a:pt x="2427" y="8882"/>
                  </a:cubicBezTo>
                  <a:cubicBezTo>
                    <a:pt x="2302" y="5578"/>
                    <a:pt x="1156" y="1597"/>
                    <a:pt x="43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a:off x="8913687" y="1153350"/>
              <a:ext cx="79342" cy="384872"/>
            </a:xfrm>
            <a:custGeom>
              <a:avLst/>
              <a:gdLst/>
              <a:ahLst/>
              <a:cxnLst/>
              <a:rect l="l" t="t" r="r" b="b"/>
              <a:pathLst>
                <a:path w="2346" h="11380" extrusionOk="0">
                  <a:moveTo>
                    <a:pt x="566" y="0"/>
                  </a:moveTo>
                  <a:cubicBezTo>
                    <a:pt x="553" y="55"/>
                    <a:pt x="539" y="99"/>
                    <a:pt x="522" y="156"/>
                  </a:cubicBezTo>
                  <a:cubicBezTo>
                    <a:pt x="227" y="2145"/>
                    <a:pt x="0" y="4660"/>
                    <a:pt x="214" y="6862"/>
                  </a:cubicBezTo>
                  <a:cubicBezTo>
                    <a:pt x="507" y="10052"/>
                    <a:pt x="1307" y="11379"/>
                    <a:pt x="2176" y="11379"/>
                  </a:cubicBezTo>
                  <a:cubicBezTo>
                    <a:pt x="2181" y="11379"/>
                    <a:pt x="2185" y="11379"/>
                    <a:pt x="2189" y="11379"/>
                  </a:cubicBezTo>
                  <a:cubicBezTo>
                    <a:pt x="2288" y="10701"/>
                    <a:pt x="2345" y="9898"/>
                    <a:pt x="2332" y="8936"/>
                  </a:cubicBezTo>
                  <a:cubicBezTo>
                    <a:pt x="2274" y="5632"/>
                    <a:pt x="1244" y="1624"/>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8793353" y="1085505"/>
              <a:ext cx="79342" cy="384432"/>
            </a:xfrm>
            <a:custGeom>
              <a:avLst/>
              <a:gdLst/>
              <a:ahLst/>
              <a:cxnLst/>
              <a:rect l="l" t="t" r="r" b="b"/>
              <a:pathLst>
                <a:path w="2346" h="11367" extrusionOk="0">
                  <a:moveTo>
                    <a:pt x="566" y="0"/>
                  </a:moveTo>
                  <a:cubicBezTo>
                    <a:pt x="553" y="44"/>
                    <a:pt x="539" y="85"/>
                    <a:pt x="522" y="143"/>
                  </a:cubicBezTo>
                  <a:cubicBezTo>
                    <a:pt x="227" y="2145"/>
                    <a:pt x="0" y="4646"/>
                    <a:pt x="214" y="6849"/>
                  </a:cubicBezTo>
                  <a:cubicBezTo>
                    <a:pt x="505" y="10019"/>
                    <a:pt x="1297" y="11366"/>
                    <a:pt x="2160" y="11366"/>
                  </a:cubicBezTo>
                  <a:cubicBezTo>
                    <a:pt x="2170" y="11366"/>
                    <a:pt x="2180" y="11366"/>
                    <a:pt x="2189" y="11366"/>
                  </a:cubicBezTo>
                  <a:cubicBezTo>
                    <a:pt x="2288" y="10701"/>
                    <a:pt x="2345" y="9885"/>
                    <a:pt x="2332" y="8922"/>
                  </a:cubicBezTo>
                  <a:cubicBezTo>
                    <a:pt x="2274" y="5619"/>
                    <a:pt x="1244" y="1610"/>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8693074" y="875445"/>
              <a:ext cx="115089" cy="558267"/>
            </a:xfrm>
            <a:custGeom>
              <a:avLst/>
              <a:gdLst/>
              <a:ahLst/>
              <a:cxnLst/>
              <a:rect l="l" t="t" r="r" b="b"/>
              <a:pathLst>
                <a:path w="3403" h="16507" extrusionOk="0">
                  <a:moveTo>
                    <a:pt x="821" y="0"/>
                  </a:moveTo>
                  <a:cubicBezTo>
                    <a:pt x="793" y="71"/>
                    <a:pt x="776" y="139"/>
                    <a:pt x="763" y="210"/>
                  </a:cubicBezTo>
                  <a:cubicBezTo>
                    <a:pt x="326" y="3121"/>
                    <a:pt x="0" y="6747"/>
                    <a:pt x="312" y="9952"/>
                  </a:cubicBezTo>
                  <a:cubicBezTo>
                    <a:pt x="746" y="14579"/>
                    <a:pt x="1892" y="16506"/>
                    <a:pt x="3166" y="16506"/>
                  </a:cubicBezTo>
                  <a:cubicBezTo>
                    <a:pt x="3175" y="16506"/>
                    <a:pt x="3184" y="16506"/>
                    <a:pt x="3192" y="16506"/>
                  </a:cubicBezTo>
                  <a:cubicBezTo>
                    <a:pt x="3335" y="15543"/>
                    <a:pt x="3403" y="14357"/>
                    <a:pt x="3375" y="12961"/>
                  </a:cubicBezTo>
                  <a:cubicBezTo>
                    <a:pt x="3304" y="8160"/>
                    <a:pt x="1810" y="2342"/>
                    <a:pt x="82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flipH="1">
            <a:off x="7068530" y="2975181"/>
            <a:ext cx="2250023" cy="973695"/>
          </a:xfrm>
          <a:custGeom>
            <a:avLst/>
            <a:gdLst/>
            <a:ahLst/>
            <a:cxnLst/>
            <a:rect l="l" t="t" r="r" b="b"/>
            <a:pathLst>
              <a:path w="22206" h="11362" extrusionOk="0">
                <a:moveTo>
                  <a:pt x="5263" y="0"/>
                </a:moveTo>
                <a:cubicBezTo>
                  <a:pt x="5148" y="0"/>
                  <a:pt x="4953" y="871"/>
                  <a:pt x="4798" y="2091"/>
                </a:cubicBezTo>
                <a:cubicBezTo>
                  <a:pt x="4554" y="882"/>
                  <a:pt x="4296" y="478"/>
                  <a:pt x="4081" y="478"/>
                </a:cubicBezTo>
                <a:cubicBezTo>
                  <a:pt x="3998" y="478"/>
                  <a:pt x="3920" y="539"/>
                  <a:pt x="3853" y="638"/>
                </a:cubicBezTo>
                <a:cubicBezTo>
                  <a:pt x="3755" y="383"/>
                  <a:pt x="3656" y="241"/>
                  <a:pt x="3572" y="228"/>
                </a:cubicBezTo>
                <a:cubicBezTo>
                  <a:pt x="3416" y="228"/>
                  <a:pt x="3134" y="1539"/>
                  <a:pt x="2935" y="3179"/>
                </a:cubicBezTo>
                <a:cubicBezTo>
                  <a:pt x="2850" y="3146"/>
                  <a:pt x="2756" y="3130"/>
                  <a:pt x="2656" y="3130"/>
                </a:cubicBezTo>
                <a:cubicBezTo>
                  <a:pt x="2623" y="3130"/>
                  <a:pt x="2589" y="3132"/>
                  <a:pt x="2555" y="3135"/>
                </a:cubicBezTo>
                <a:cubicBezTo>
                  <a:pt x="0" y="3264"/>
                  <a:pt x="607" y="9475"/>
                  <a:pt x="1396" y="9729"/>
                </a:cubicBezTo>
                <a:cubicBezTo>
                  <a:pt x="1457" y="9749"/>
                  <a:pt x="1518" y="9759"/>
                  <a:pt x="1579" y="9759"/>
                </a:cubicBezTo>
                <a:cubicBezTo>
                  <a:pt x="2031" y="9759"/>
                  <a:pt x="2490" y="9228"/>
                  <a:pt x="2863" y="8458"/>
                </a:cubicBezTo>
                <a:cubicBezTo>
                  <a:pt x="3006" y="9163"/>
                  <a:pt x="3246" y="9631"/>
                  <a:pt x="3643" y="9631"/>
                </a:cubicBezTo>
                <a:cubicBezTo>
                  <a:pt x="3652" y="9631"/>
                  <a:pt x="3661" y="9632"/>
                  <a:pt x="3669" y="9632"/>
                </a:cubicBezTo>
                <a:cubicBezTo>
                  <a:pt x="3880" y="9632"/>
                  <a:pt x="4042" y="9477"/>
                  <a:pt x="4178" y="9207"/>
                </a:cubicBezTo>
                <a:cubicBezTo>
                  <a:pt x="4388" y="9475"/>
                  <a:pt x="4558" y="9617"/>
                  <a:pt x="4642" y="9631"/>
                </a:cubicBezTo>
                <a:cubicBezTo>
                  <a:pt x="4695" y="9643"/>
                  <a:pt x="4747" y="9649"/>
                  <a:pt x="4796" y="9649"/>
                </a:cubicBezTo>
                <a:cubicBezTo>
                  <a:pt x="4982" y="9649"/>
                  <a:pt x="5140" y="9565"/>
                  <a:pt x="5252" y="9417"/>
                </a:cubicBezTo>
                <a:cubicBezTo>
                  <a:pt x="5320" y="9461"/>
                  <a:pt x="5405" y="9488"/>
                  <a:pt x="5506" y="9488"/>
                </a:cubicBezTo>
                <a:cubicBezTo>
                  <a:pt x="5618" y="9488"/>
                  <a:pt x="5716" y="9461"/>
                  <a:pt x="5801" y="9377"/>
                </a:cubicBezTo>
                <a:cubicBezTo>
                  <a:pt x="5886" y="9573"/>
                  <a:pt x="5984" y="9702"/>
                  <a:pt x="6082" y="9715"/>
                </a:cubicBezTo>
                <a:cubicBezTo>
                  <a:pt x="6125" y="9722"/>
                  <a:pt x="6165" y="9726"/>
                  <a:pt x="6204" y="9726"/>
                </a:cubicBezTo>
                <a:cubicBezTo>
                  <a:pt x="6397" y="9726"/>
                  <a:pt x="6544" y="9643"/>
                  <a:pt x="6648" y="9502"/>
                </a:cubicBezTo>
                <a:cubicBezTo>
                  <a:pt x="6747" y="9702"/>
                  <a:pt x="6845" y="9787"/>
                  <a:pt x="6902" y="9800"/>
                </a:cubicBezTo>
                <a:cubicBezTo>
                  <a:pt x="6938" y="9809"/>
                  <a:pt x="6972" y="9813"/>
                  <a:pt x="7006" y="9813"/>
                </a:cubicBezTo>
                <a:cubicBezTo>
                  <a:pt x="7200" y="9813"/>
                  <a:pt x="7361" y="9674"/>
                  <a:pt x="7482" y="9434"/>
                </a:cubicBezTo>
                <a:cubicBezTo>
                  <a:pt x="7594" y="9617"/>
                  <a:pt x="7709" y="9702"/>
                  <a:pt x="7777" y="9715"/>
                </a:cubicBezTo>
                <a:cubicBezTo>
                  <a:pt x="7812" y="9722"/>
                  <a:pt x="7847" y="9726"/>
                  <a:pt x="7880" y="9726"/>
                </a:cubicBezTo>
                <a:cubicBezTo>
                  <a:pt x="8045" y="9726"/>
                  <a:pt x="8181" y="9643"/>
                  <a:pt x="8285" y="9502"/>
                </a:cubicBezTo>
                <a:cubicBezTo>
                  <a:pt x="8400" y="9688"/>
                  <a:pt x="8498" y="9773"/>
                  <a:pt x="8570" y="9787"/>
                </a:cubicBezTo>
                <a:cubicBezTo>
                  <a:pt x="8608" y="9796"/>
                  <a:pt x="8644" y="9800"/>
                  <a:pt x="8680" y="9800"/>
                </a:cubicBezTo>
                <a:cubicBezTo>
                  <a:pt x="8922" y="9800"/>
                  <a:pt x="9112" y="9597"/>
                  <a:pt x="9247" y="9278"/>
                </a:cubicBezTo>
                <a:cubicBezTo>
                  <a:pt x="9386" y="9546"/>
                  <a:pt x="9586" y="9729"/>
                  <a:pt x="9881" y="9729"/>
                </a:cubicBezTo>
                <a:cubicBezTo>
                  <a:pt x="10122" y="9729"/>
                  <a:pt x="10305" y="9617"/>
                  <a:pt x="10460" y="9417"/>
                </a:cubicBezTo>
                <a:cubicBezTo>
                  <a:pt x="10589" y="10322"/>
                  <a:pt x="10799" y="10959"/>
                  <a:pt x="10996" y="11027"/>
                </a:cubicBezTo>
                <a:cubicBezTo>
                  <a:pt x="11026" y="11036"/>
                  <a:pt x="11057" y="11041"/>
                  <a:pt x="11087" y="11041"/>
                </a:cubicBezTo>
                <a:cubicBezTo>
                  <a:pt x="11379" y="11041"/>
                  <a:pt x="11658" y="10606"/>
                  <a:pt x="11901" y="9942"/>
                </a:cubicBezTo>
                <a:cubicBezTo>
                  <a:pt x="11999" y="10549"/>
                  <a:pt x="12226" y="10929"/>
                  <a:pt x="12636" y="11000"/>
                </a:cubicBezTo>
                <a:cubicBezTo>
                  <a:pt x="12685" y="11009"/>
                  <a:pt x="12733" y="11013"/>
                  <a:pt x="12781" y="11013"/>
                </a:cubicBezTo>
                <a:cubicBezTo>
                  <a:pt x="13169" y="11013"/>
                  <a:pt x="13500" y="10713"/>
                  <a:pt x="13751" y="10224"/>
                </a:cubicBezTo>
                <a:cubicBezTo>
                  <a:pt x="13808" y="10380"/>
                  <a:pt x="13876" y="10478"/>
                  <a:pt x="13978" y="10491"/>
                </a:cubicBezTo>
                <a:cubicBezTo>
                  <a:pt x="14037" y="10504"/>
                  <a:pt x="14096" y="10509"/>
                  <a:pt x="14154" y="10509"/>
                </a:cubicBezTo>
                <a:cubicBezTo>
                  <a:pt x="14370" y="10509"/>
                  <a:pt x="14572" y="10429"/>
                  <a:pt x="14740" y="10295"/>
                </a:cubicBezTo>
                <a:cubicBezTo>
                  <a:pt x="14900" y="10468"/>
                  <a:pt x="15136" y="10577"/>
                  <a:pt x="15448" y="10577"/>
                </a:cubicBezTo>
                <a:cubicBezTo>
                  <a:pt x="15466" y="10577"/>
                  <a:pt x="15484" y="10577"/>
                  <a:pt x="15503" y="10576"/>
                </a:cubicBezTo>
                <a:cubicBezTo>
                  <a:pt x="15896" y="10576"/>
                  <a:pt x="16221" y="10491"/>
                  <a:pt x="16475" y="10322"/>
                </a:cubicBezTo>
                <a:cubicBezTo>
                  <a:pt x="16604" y="10590"/>
                  <a:pt x="16773" y="10746"/>
                  <a:pt x="16997" y="10790"/>
                </a:cubicBezTo>
                <a:cubicBezTo>
                  <a:pt x="17083" y="10804"/>
                  <a:pt x="17166" y="10811"/>
                  <a:pt x="17246" y="10811"/>
                </a:cubicBezTo>
                <a:cubicBezTo>
                  <a:pt x="17637" y="10811"/>
                  <a:pt x="17955" y="10642"/>
                  <a:pt x="18213" y="10336"/>
                </a:cubicBezTo>
                <a:cubicBezTo>
                  <a:pt x="18240" y="10901"/>
                  <a:pt x="18352" y="11281"/>
                  <a:pt x="18535" y="11339"/>
                </a:cubicBezTo>
                <a:cubicBezTo>
                  <a:pt x="18593" y="11354"/>
                  <a:pt x="18651" y="11362"/>
                  <a:pt x="18709" y="11362"/>
                </a:cubicBezTo>
                <a:cubicBezTo>
                  <a:pt x="20390" y="11362"/>
                  <a:pt x="22205" y="5043"/>
                  <a:pt x="20541" y="4646"/>
                </a:cubicBezTo>
                <a:cubicBezTo>
                  <a:pt x="20467" y="4630"/>
                  <a:pt x="20394" y="4622"/>
                  <a:pt x="20323" y="4622"/>
                </a:cubicBezTo>
                <a:cubicBezTo>
                  <a:pt x="19855" y="4622"/>
                  <a:pt x="19463" y="4970"/>
                  <a:pt x="19145" y="5520"/>
                </a:cubicBezTo>
                <a:cubicBezTo>
                  <a:pt x="19145" y="4575"/>
                  <a:pt x="19088" y="3657"/>
                  <a:pt x="19016" y="2966"/>
                </a:cubicBezTo>
                <a:cubicBezTo>
                  <a:pt x="18914" y="1788"/>
                  <a:pt x="18543" y="1245"/>
                  <a:pt x="18127" y="1245"/>
                </a:cubicBezTo>
                <a:cubicBezTo>
                  <a:pt x="17620" y="1245"/>
                  <a:pt x="17047" y="2052"/>
                  <a:pt x="16814" y="3504"/>
                </a:cubicBezTo>
                <a:cubicBezTo>
                  <a:pt x="16756" y="3826"/>
                  <a:pt x="16702" y="4182"/>
                  <a:pt x="16644" y="4534"/>
                </a:cubicBezTo>
                <a:cubicBezTo>
                  <a:pt x="16502" y="4080"/>
                  <a:pt x="16377" y="3772"/>
                  <a:pt x="16319" y="3657"/>
                </a:cubicBezTo>
                <a:cubicBezTo>
                  <a:pt x="16180" y="3799"/>
                  <a:pt x="15967" y="4138"/>
                  <a:pt x="15757" y="4562"/>
                </a:cubicBezTo>
                <a:cubicBezTo>
                  <a:pt x="15628" y="3955"/>
                  <a:pt x="15418" y="3545"/>
                  <a:pt x="15133" y="3545"/>
                </a:cubicBezTo>
                <a:cubicBezTo>
                  <a:pt x="14994" y="3545"/>
                  <a:pt x="14852" y="3643"/>
                  <a:pt x="14723" y="3786"/>
                </a:cubicBezTo>
                <a:cubicBezTo>
                  <a:pt x="14754" y="1766"/>
                  <a:pt x="14598" y="99"/>
                  <a:pt x="14415" y="85"/>
                </a:cubicBezTo>
                <a:cubicBezTo>
                  <a:pt x="14413" y="85"/>
                  <a:pt x="14412" y="85"/>
                  <a:pt x="14410" y="85"/>
                </a:cubicBezTo>
                <a:cubicBezTo>
                  <a:pt x="14084" y="85"/>
                  <a:pt x="13423" y="1591"/>
                  <a:pt x="12859" y="3487"/>
                </a:cubicBezTo>
                <a:cubicBezTo>
                  <a:pt x="12859" y="2710"/>
                  <a:pt x="12770" y="2199"/>
                  <a:pt x="12604" y="2199"/>
                </a:cubicBezTo>
                <a:cubicBezTo>
                  <a:pt x="12595" y="2199"/>
                  <a:pt x="12587" y="2201"/>
                  <a:pt x="12578" y="2203"/>
                </a:cubicBezTo>
                <a:cubicBezTo>
                  <a:pt x="11535" y="2488"/>
                  <a:pt x="10928" y="3518"/>
                  <a:pt x="10616" y="4775"/>
                </a:cubicBezTo>
                <a:cubicBezTo>
                  <a:pt x="10447" y="4080"/>
                  <a:pt x="10233" y="3603"/>
                  <a:pt x="10023" y="3589"/>
                </a:cubicBezTo>
                <a:cubicBezTo>
                  <a:pt x="9939" y="3589"/>
                  <a:pt x="9783" y="3911"/>
                  <a:pt x="9627" y="4406"/>
                </a:cubicBezTo>
                <a:cubicBezTo>
                  <a:pt x="9613" y="3813"/>
                  <a:pt x="9586" y="3277"/>
                  <a:pt x="9573" y="2867"/>
                </a:cubicBezTo>
                <a:cubicBezTo>
                  <a:pt x="9551" y="1846"/>
                  <a:pt x="9513" y="1513"/>
                  <a:pt x="9449" y="1513"/>
                </a:cubicBezTo>
                <a:cubicBezTo>
                  <a:pt x="9384" y="1513"/>
                  <a:pt x="9292" y="1868"/>
                  <a:pt x="9163" y="2190"/>
                </a:cubicBezTo>
                <a:cubicBezTo>
                  <a:pt x="8936" y="2725"/>
                  <a:pt x="8753" y="3220"/>
                  <a:pt x="8597" y="3687"/>
                </a:cubicBezTo>
                <a:cubicBezTo>
                  <a:pt x="8572" y="3275"/>
                  <a:pt x="8541" y="3128"/>
                  <a:pt x="8497" y="3128"/>
                </a:cubicBezTo>
                <a:cubicBezTo>
                  <a:pt x="8436" y="3128"/>
                  <a:pt x="8352" y="3404"/>
                  <a:pt x="8231" y="3657"/>
                </a:cubicBezTo>
                <a:cubicBezTo>
                  <a:pt x="8116" y="3911"/>
                  <a:pt x="8017" y="4152"/>
                  <a:pt x="7919" y="4392"/>
                </a:cubicBezTo>
                <a:cubicBezTo>
                  <a:pt x="7905" y="3813"/>
                  <a:pt x="7892" y="3277"/>
                  <a:pt x="7892" y="2867"/>
                </a:cubicBezTo>
                <a:cubicBezTo>
                  <a:pt x="7877" y="1856"/>
                  <a:pt x="7842" y="1525"/>
                  <a:pt x="7783" y="1525"/>
                </a:cubicBezTo>
                <a:cubicBezTo>
                  <a:pt x="7721" y="1525"/>
                  <a:pt x="7631" y="1881"/>
                  <a:pt x="7509" y="2203"/>
                </a:cubicBezTo>
                <a:cubicBezTo>
                  <a:pt x="7228" y="2925"/>
                  <a:pt x="7014" y="3572"/>
                  <a:pt x="6845" y="4182"/>
                </a:cubicBezTo>
                <a:cubicBezTo>
                  <a:pt x="6875" y="3714"/>
                  <a:pt x="7014" y="2586"/>
                  <a:pt x="6337" y="2444"/>
                </a:cubicBezTo>
                <a:cubicBezTo>
                  <a:pt x="6312" y="2437"/>
                  <a:pt x="6288" y="2434"/>
                  <a:pt x="6264" y="2434"/>
                </a:cubicBezTo>
                <a:cubicBezTo>
                  <a:pt x="6190" y="2434"/>
                  <a:pt x="6119" y="2465"/>
                  <a:pt x="6055" y="2528"/>
                </a:cubicBezTo>
                <a:cubicBezTo>
                  <a:pt x="5828" y="1102"/>
                  <a:pt x="5520" y="14"/>
                  <a:pt x="5266" y="1"/>
                </a:cubicBezTo>
                <a:cubicBezTo>
                  <a:pt x="5265" y="0"/>
                  <a:pt x="5264" y="0"/>
                  <a:pt x="5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flipH="1">
            <a:off x="-151436" y="3475800"/>
            <a:ext cx="9553431" cy="973686"/>
          </a:xfrm>
          <a:custGeom>
            <a:avLst/>
            <a:gdLst/>
            <a:ahLst/>
            <a:cxnLst/>
            <a:rect l="l" t="t" r="r" b="b"/>
            <a:pathLst>
              <a:path w="63295" h="4152" extrusionOk="0">
                <a:moveTo>
                  <a:pt x="63250" y="0"/>
                </a:moveTo>
                <a:lnTo>
                  <a:pt x="0" y="990"/>
                </a:lnTo>
                <a:lnTo>
                  <a:pt x="54" y="4151"/>
                </a:lnTo>
                <a:lnTo>
                  <a:pt x="63294" y="3165"/>
                </a:lnTo>
                <a:lnTo>
                  <a:pt x="63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flipH="1">
            <a:off x="-176152" y="3873697"/>
            <a:ext cx="9684677" cy="973700"/>
          </a:xfrm>
          <a:custGeom>
            <a:avLst/>
            <a:gdLst/>
            <a:ahLst/>
            <a:cxnLst/>
            <a:rect l="l" t="t" r="r" b="b"/>
            <a:pathLst>
              <a:path w="63282" h="4786" extrusionOk="0">
                <a:moveTo>
                  <a:pt x="63281" y="1"/>
                </a:moveTo>
                <a:lnTo>
                  <a:pt x="18187" y="665"/>
                </a:lnTo>
                <a:lnTo>
                  <a:pt x="1" y="2217"/>
                </a:lnTo>
                <a:lnTo>
                  <a:pt x="12467" y="4785"/>
                </a:lnTo>
                <a:lnTo>
                  <a:pt x="63237" y="3162"/>
                </a:lnTo>
                <a:lnTo>
                  <a:pt x="632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6" name="Google Shape;1806;p40"/>
          <p:cNvGrpSpPr/>
          <p:nvPr/>
        </p:nvGrpSpPr>
        <p:grpSpPr>
          <a:xfrm flipH="1">
            <a:off x="7869630" y="3948873"/>
            <a:ext cx="1332019" cy="543103"/>
            <a:chOff x="1489988" y="1698600"/>
            <a:chExt cx="593988" cy="242186"/>
          </a:xfrm>
        </p:grpSpPr>
        <p:sp>
          <p:nvSpPr>
            <p:cNvPr id="1807" name="Google Shape;1807;p40"/>
            <p:cNvSpPr/>
            <p:nvPr/>
          </p:nvSpPr>
          <p:spPr>
            <a:xfrm>
              <a:off x="1850517" y="1759781"/>
              <a:ext cx="233459" cy="181005"/>
            </a:xfrm>
            <a:custGeom>
              <a:avLst/>
              <a:gdLst/>
              <a:ahLst/>
              <a:cxnLst/>
              <a:rect l="l" t="t" r="r" b="b"/>
              <a:pathLst>
                <a:path w="6903" h="5352" extrusionOk="0">
                  <a:moveTo>
                    <a:pt x="3996" y="1"/>
                  </a:moveTo>
                  <a:lnTo>
                    <a:pt x="3996" y="1"/>
                  </a:lnTo>
                  <a:cubicBezTo>
                    <a:pt x="5039" y="2047"/>
                    <a:pt x="3189" y="3952"/>
                    <a:pt x="3189" y="3952"/>
                  </a:cubicBezTo>
                  <a:cubicBezTo>
                    <a:pt x="4165" y="2668"/>
                    <a:pt x="3670" y="1255"/>
                    <a:pt x="3670" y="1254"/>
                  </a:cubicBezTo>
                  <a:lnTo>
                    <a:pt x="3670" y="1254"/>
                  </a:lnTo>
                  <a:cubicBezTo>
                    <a:pt x="3965" y="2752"/>
                    <a:pt x="1976" y="4094"/>
                    <a:pt x="1976" y="4094"/>
                  </a:cubicBezTo>
                  <a:cubicBezTo>
                    <a:pt x="3033" y="3189"/>
                    <a:pt x="2810" y="1482"/>
                    <a:pt x="2810" y="1481"/>
                  </a:cubicBezTo>
                  <a:lnTo>
                    <a:pt x="2810" y="1481"/>
                  </a:lnTo>
                  <a:cubicBezTo>
                    <a:pt x="2779" y="2695"/>
                    <a:pt x="1624" y="3474"/>
                    <a:pt x="1624" y="3474"/>
                  </a:cubicBezTo>
                  <a:cubicBezTo>
                    <a:pt x="2610" y="1905"/>
                    <a:pt x="2217" y="140"/>
                    <a:pt x="2217" y="140"/>
                  </a:cubicBezTo>
                  <a:lnTo>
                    <a:pt x="2217" y="140"/>
                  </a:lnTo>
                  <a:cubicBezTo>
                    <a:pt x="2186" y="2132"/>
                    <a:pt x="394" y="4335"/>
                    <a:pt x="1" y="4799"/>
                  </a:cubicBezTo>
                  <a:lnTo>
                    <a:pt x="6479" y="5351"/>
                  </a:lnTo>
                  <a:lnTo>
                    <a:pt x="6523" y="5351"/>
                  </a:lnTo>
                  <a:lnTo>
                    <a:pt x="6537" y="5307"/>
                  </a:lnTo>
                  <a:lnTo>
                    <a:pt x="6747" y="2823"/>
                  </a:lnTo>
                  <a:lnTo>
                    <a:pt x="6747" y="2823"/>
                  </a:lnTo>
                  <a:cubicBezTo>
                    <a:pt x="6452" y="3515"/>
                    <a:pt x="5873" y="4263"/>
                    <a:pt x="5873" y="4263"/>
                  </a:cubicBezTo>
                  <a:cubicBezTo>
                    <a:pt x="5676" y="3260"/>
                    <a:pt x="6832" y="1115"/>
                    <a:pt x="6903" y="987"/>
                  </a:cubicBezTo>
                  <a:lnTo>
                    <a:pt x="6903" y="987"/>
                  </a:lnTo>
                  <a:cubicBezTo>
                    <a:pt x="6452" y="1356"/>
                    <a:pt x="5802" y="2471"/>
                    <a:pt x="5392" y="3233"/>
                  </a:cubicBezTo>
                  <a:cubicBezTo>
                    <a:pt x="5730" y="2386"/>
                    <a:pt x="5829" y="1482"/>
                    <a:pt x="5829" y="1481"/>
                  </a:cubicBezTo>
                  <a:lnTo>
                    <a:pt x="5829" y="1481"/>
                  </a:lnTo>
                  <a:cubicBezTo>
                    <a:pt x="5575" y="2315"/>
                    <a:pt x="4856" y="3050"/>
                    <a:pt x="4856" y="3050"/>
                  </a:cubicBezTo>
                  <a:cubicBezTo>
                    <a:pt x="4955" y="1976"/>
                    <a:pt x="5676" y="679"/>
                    <a:pt x="5676" y="678"/>
                  </a:cubicBezTo>
                  <a:lnTo>
                    <a:pt x="5676" y="678"/>
                  </a:lnTo>
                  <a:cubicBezTo>
                    <a:pt x="4897" y="1285"/>
                    <a:pt x="4602" y="1932"/>
                    <a:pt x="4504" y="2257"/>
                  </a:cubicBezTo>
                  <a:cubicBezTo>
                    <a:pt x="4799" y="916"/>
                    <a:pt x="3996" y="1"/>
                    <a:pt x="39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1726733" y="1744427"/>
              <a:ext cx="202548" cy="182019"/>
            </a:xfrm>
            <a:custGeom>
              <a:avLst/>
              <a:gdLst/>
              <a:ahLst/>
              <a:cxnLst/>
              <a:rect l="l" t="t" r="r" b="b"/>
              <a:pathLst>
                <a:path w="5989" h="5382" extrusionOk="0">
                  <a:moveTo>
                    <a:pt x="3166" y="1"/>
                  </a:moveTo>
                  <a:cubicBezTo>
                    <a:pt x="3166" y="1"/>
                    <a:pt x="2275" y="763"/>
                    <a:pt x="2332" y="2132"/>
                  </a:cubicBezTo>
                  <a:cubicBezTo>
                    <a:pt x="2288" y="1810"/>
                    <a:pt x="2136" y="1115"/>
                    <a:pt x="1526" y="384"/>
                  </a:cubicBezTo>
                  <a:lnTo>
                    <a:pt x="1526" y="384"/>
                  </a:lnTo>
                  <a:cubicBezTo>
                    <a:pt x="1526" y="384"/>
                    <a:pt x="1966" y="1793"/>
                    <a:pt x="1882" y="2854"/>
                  </a:cubicBezTo>
                  <a:cubicBezTo>
                    <a:pt x="1882" y="2854"/>
                    <a:pt x="1343" y="2020"/>
                    <a:pt x="1258" y="1159"/>
                  </a:cubicBezTo>
                  <a:lnTo>
                    <a:pt x="1258" y="1159"/>
                  </a:lnTo>
                  <a:cubicBezTo>
                    <a:pt x="1258" y="1160"/>
                    <a:pt x="1204" y="2078"/>
                    <a:pt x="1373" y="2952"/>
                  </a:cubicBezTo>
                  <a:cubicBezTo>
                    <a:pt x="1119" y="2149"/>
                    <a:pt x="709" y="932"/>
                    <a:pt x="370" y="509"/>
                  </a:cubicBezTo>
                  <a:lnTo>
                    <a:pt x="370" y="509"/>
                  </a:lnTo>
                  <a:cubicBezTo>
                    <a:pt x="411" y="638"/>
                    <a:pt x="1102" y="2938"/>
                    <a:pt x="780" y="3897"/>
                  </a:cubicBezTo>
                  <a:cubicBezTo>
                    <a:pt x="780" y="3897"/>
                    <a:pt x="370" y="3064"/>
                    <a:pt x="214" y="2332"/>
                  </a:cubicBezTo>
                  <a:lnTo>
                    <a:pt x="1" y="4829"/>
                  </a:lnTo>
                  <a:lnTo>
                    <a:pt x="18" y="4873"/>
                  </a:lnTo>
                  <a:lnTo>
                    <a:pt x="45" y="4873"/>
                  </a:lnTo>
                  <a:lnTo>
                    <a:pt x="5988" y="5382"/>
                  </a:lnTo>
                  <a:cubicBezTo>
                    <a:pt x="5707" y="4860"/>
                    <a:pt x="4437" y="2386"/>
                    <a:pt x="4731" y="411"/>
                  </a:cubicBezTo>
                  <a:lnTo>
                    <a:pt x="4731" y="411"/>
                  </a:lnTo>
                  <a:cubicBezTo>
                    <a:pt x="4731" y="411"/>
                    <a:pt x="4098" y="2091"/>
                    <a:pt x="4731" y="3799"/>
                  </a:cubicBezTo>
                  <a:cubicBezTo>
                    <a:pt x="4731" y="3799"/>
                    <a:pt x="3813" y="2854"/>
                    <a:pt x="3982" y="1641"/>
                  </a:cubicBezTo>
                  <a:lnTo>
                    <a:pt x="3982" y="1641"/>
                  </a:lnTo>
                  <a:cubicBezTo>
                    <a:pt x="3982" y="1641"/>
                    <a:pt x="3505" y="3291"/>
                    <a:pt x="4308" y="4351"/>
                  </a:cubicBezTo>
                  <a:cubicBezTo>
                    <a:pt x="4308" y="4351"/>
                    <a:pt x="2742" y="2711"/>
                    <a:pt x="3237" y="1285"/>
                  </a:cubicBezTo>
                  <a:lnTo>
                    <a:pt x="3237" y="1285"/>
                  </a:lnTo>
                  <a:cubicBezTo>
                    <a:pt x="3237" y="1285"/>
                    <a:pt x="2559" y="2600"/>
                    <a:pt x="3251" y="4026"/>
                  </a:cubicBezTo>
                  <a:cubicBezTo>
                    <a:pt x="3251" y="4026"/>
                    <a:pt x="1882" y="1837"/>
                    <a:pt x="3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1489988" y="1698600"/>
              <a:ext cx="281247" cy="220168"/>
            </a:xfrm>
            <a:custGeom>
              <a:avLst/>
              <a:gdLst/>
              <a:ahLst/>
              <a:cxnLst/>
              <a:rect l="l" t="t" r="r" b="b"/>
              <a:pathLst>
                <a:path w="8316" h="6510" extrusionOk="0">
                  <a:moveTo>
                    <a:pt x="6621" y="0"/>
                  </a:moveTo>
                  <a:lnTo>
                    <a:pt x="6621" y="0"/>
                  </a:lnTo>
                  <a:cubicBezTo>
                    <a:pt x="6621" y="1"/>
                    <a:pt x="5293" y="2471"/>
                    <a:pt x="6198" y="4534"/>
                  </a:cubicBezTo>
                  <a:cubicBezTo>
                    <a:pt x="6198" y="4534"/>
                    <a:pt x="4758" y="3473"/>
                    <a:pt x="5154" y="1921"/>
                  </a:cubicBezTo>
                  <a:lnTo>
                    <a:pt x="5154" y="1921"/>
                  </a:lnTo>
                  <a:cubicBezTo>
                    <a:pt x="5154" y="1922"/>
                    <a:pt x="4250" y="4039"/>
                    <a:pt x="5422" y="5225"/>
                  </a:cubicBezTo>
                  <a:cubicBezTo>
                    <a:pt x="5422" y="5225"/>
                    <a:pt x="3189" y="3460"/>
                    <a:pt x="3995" y="1667"/>
                  </a:cubicBezTo>
                  <a:lnTo>
                    <a:pt x="3995" y="1667"/>
                  </a:lnTo>
                  <a:cubicBezTo>
                    <a:pt x="3995" y="1668"/>
                    <a:pt x="2965" y="3362"/>
                    <a:pt x="3826" y="4886"/>
                  </a:cubicBezTo>
                  <a:cubicBezTo>
                    <a:pt x="3826" y="4886"/>
                    <a:pt x="2105" y="2626"/>
                    <a:pt x="3968" y="58"/>
                  </a:cubicBezTo>
                  <a:lnTo>
                    <a:pt x="3968" y="58"/>
                  </a:lnTo>
                  <a:cubicBezTo>
                    <a:pt x="3968" y="58"/>
                    <a:pt x="2667" y="1315"/>
                    <a:pt x="2681" y="2880"/>
                  </a:cubicBezTo>
                  <a:cubicBezTo>
                    <a:pt x="2640" y="2501"/>
                    <a:pt x="2457" y="1752"/>
                    <a:pt x="1708" y="1074"/>
                  </a:cubicBezTo>
                  <a:lnTo>
                    <a:pt x="1708" y="1074"/>
                  </a:lnTo>
                  <a:cubicBezTo>
                    <a:pt x="1708" y="1075"/>
                    <a:pt x="2216" y="2555"/>
                    <a:pt x="2074" y="3728"/>
                  </a:cubicBezTo>
                  <a:cubicBezTo>
                    <a:pt x="2074" y="3728"/>
                    <a:pt x="1454" y="2924"/>
                    <a:pt x="1356" y="2006"/>
                  </a:cubicBezTo>
                  <a:lnTo>
                    <a:pt x="1356" y="2006"/>
                  </a:lnTo>
                  <a:cubicBezTo>
                    <a:pt x="1356" y="2006"/>
                    <a:pt x="1285" y="2996"/>
                    <a:pt x="1454" y="3883"/>
                  </a:cubicBezTo>
                  <a:cubicBezTo>
                    <a:pt x="1186" y="3080"/>
                    <a:pt x="732" y="1864"/>
                    <a:pt x="366" y="1498"/>
                  </a:cubicBezTo>
                  <a:lnTo>
                    <a:pt x="366" y="1498"/>
                  </a:lnTo>
                  <a:cubicBezTo>
                    <a:pt x="410" y="1623"/>
                    <a:pt x="1156" y="3897"/>
                    <a:pt x="790" y="4886"/>
                  </a:cubicBezTo>
                  <a:cubicBezTo>
                    <a:pt x="790" y="4886"/>
                    <a:pt x="366" y="4097"/>
                    <a:pt x="197" y="3389"/>
                  </a:cubicBezTo>
                  <a:lnTo>
                    <a:pt x="0" y="5761"/>
                  </a:lnTo>
                  <a:lnTo>
                    <a:pt x="14" y="5805"/>
                  </a:lnTo>
                  <a:lnTo>
                    <a:pt x="41" y="5805"/>
                  </a:lnTo>
                  <a:lnTo>
                    <a:pt x="8316" y="6510"/>
                  </a:lnTo>
                  <a:cubicBezTo>
                    <a:pt x="7835" y="5818"/>
                    <a:pt x="5845" y="2769"/>
                    <a:pt x="66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40"/>
          <p:cNvGrpSpPr/>
          <p:nvPr/>
        </p:nvGrpSpPr>
        <p:grpSpPr>
          <a:xfrm flipH="1">
            <a:off x="317053" y="4069507"/>
            <a:ext cx="1919860" cy="334943"/>
            <a:chOff x="1525737" y="3131584"/>
            <a:chExt cx="693390" cy="120975"/>
          </a:xfrm>
        </p:grpSpPr>
        <p:sp>
          <p:nvSpPr>
            <p:cNvPr id="1811" name="Google Shape;1811;p40"/>
            <p:cNvSpPr/>
            <p:nvPr/>
          </p:nvSpPr>
          <p:spPr>
            <a:xfrm>
              <a:off x="1663252" y="3144977"/>
              <a:ext cx="123680" cy="100175"/>
            </a:xfrm>
            <a:custGeom>
              <a:avLst/>
              <a:gdLst/>
              <a:ahLst/>
              <a:cxnLst/>
              <a:rect l="l" t="t" r="r" b="b"/>
              <a:pathLst>
                <a:path w="3657" h="2962" extrusionOk="0">
                  <a:moveTo>
                    <a:pt x="861" y="1"/>
                  </a:moveTo>
                  <a:lnTo>
                    <a:pt x="861" y="1"/>
                  </a:lnTo>
                  <a:cubicBezTo>
                    <a:pt x="1031" y="553"/>
                    <a:pt x="821" y="1512"/>
                    <a:pt x="821" y="1512"/>
                  </a:cubicBezTo>
                  <a:cubicBezTo>
                    <a:pt x="709" y="960"/>
                    <a:pt x="1" y="113"/>
                    <a:pt x="1" y="113"/>
                  </a:cubicBezTo>
                  <a:lnTo>
                    <a:pt x="1" y="113"/>
                  </a:lnTo>
                  <a:cubicBezTo>
                    <a:pt x="340" y="607"/>
                    <a:pt x="678" y="1793"/>
                    <a:pt x="665" y="2613"/>
                  </a:cubicBezTo>
                  <a:cubicBezTo>
                    <a:pt x="665" y="2613"/>
                    <a:pt x="1271" y="2961"/>
                    <a:pt x="1885" y="2961"/>
                  </a:cubicBezTo>
                  <a:cubicBezTo>
                    <a:pt x="2275" y="2961"/>
                    <a:pt x="2669" y="2820"/>
                    <a:pt x="2911" y="2359"/>
                  </a:cubicBezTo>
                  <a:cubicBezTo>
                    <a:pt x="3657" y="919"/>
                    <a:pt x="2966" y="86"/>
                    <a:pt x="2966" y="86"/>
                  </a:cubicBezTo>
                  <a:lnTo>
                    <a:pt x="2966" y="86"/>
                  </a:lnTo>
                  <a:cubicBezTo>
                    <a:pt x="2939" y="651"/>
                    <a:pt x="2430" y="1299"/>
                    <a:pt x="2430" y="1299"/>
                  </a:cubicBezTo>
                  <a:cubicBezTo>
                    <a:pt x="2573" y="638"/>
                    <a:pt x="2373" y="130"/>
                    <a:pt x="2373" y="130"/>
                  </a:cubicBezTo>
                  <a:cubicBezTo>
                    <a:pt x="2359" y="638"/>
                    <a:pt x="1851" y="1553"/>
                    <a:pt x="1851" y="1553"/>
                  </a:cubicBezTo>
                  <a:cubicBezTo>
                    <a:pt x="2007" y="1017"/>
                    <a:pt x="1780" y="313"/>
                    <a:pt x="1780" y="313"/>
                  </a:cubicBezTo>
                  <a:cubicBezTo>
                    <a:pt x="1766" y="821"/>
                    <a:pt x="1343" y="1610"/>
                    <a:pt x="1343" y="1610"/>
                  </a:cubicBezTo>
                  <a:cubicBezTo>
                    <a:pt x="1414" y="790"/>
                    <a:pt x="862" y="1"/>
                    <a:pt x="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1753553" y="3151166"/>
              <a:ext cx="119351" cy="101054"/>
            </a:xfrm>
            <a:custGeom>
              <a:avLst/>
              <a:gdLst/>
              <a:ahLst/>
              <a:cxnLst/>
              <a:rect l="l" t="t" r="r" b="b"/>
              <a:pathLst>
                <a:path w="3529" h="2988" extrusionOk="0">
                  <a:moveTo>
                    <a:pt x="902" y="1"/>
                  </a:moveTo>
                  <a:cubicBezTo>
                    <a:pt x="902" y="1"/>
                    <a:pt x="1" y="709"/>
                    <a:pt x="184" y="2234"/>
                  </a:cubicBezTo>
                  <a:cubicBezTo>
                    <a:pt x="259" y="2833"/>
                    <a:pt x="706" y="2988"/>
                    <a:pt x="1147" y="2988"/>
                  </a:cubicBezTo>
                  <a:cubicBezTo>
                    <a:pt x="1621" y="2988"/>
                    <a:pt x="2088" y="2810"/>
                    <a:pt x="2088" y="2810"/>
                  </a:cubicBezTo>
                  <a:cubicBezTo>
                    <a:pt x="2359" y="2020"/>
                    <a:pt x="3064" y="919"/>
                    <a:pt x="3528" y="482"/>
                  </a:cubicBezTo>
                  <a:lnTo>
                    <a:pt x="3528" y="482"/>
                  </a:lnTo>
                  <a:cubicBezTo>
                    <a:pt x="3528" y="482"/>
                    <a:pt x="2613" y="1200"/>
                    <a:pt x="2329" y="1726"/>
                  </a:cubicBezTo>
                  <a:cubicBezTo>
                    <a:pt x="2329" y="1726"/>
                    <a:pt x="2471" y="750"/>
                    <a:pt x="2796" y="241"/>
                  </a:cubicBezTo>
                  <a:lnTo>
                    <a:pt x="2796" y="241"/>
                  </a:lnTo>
                  <a:cubicBezTo>
                    <a:pt x="2796" y="242"/>
                    <a:pt x="2034" y="919"/>
                    <a:pt x="1821" y="1739"/>
                  </a:cubicBezTo>
                  <a:cubicBezTo>
                    <a:pt x="1821" y="1739"/>
                    <a:pt x="1722" y="906"/>
                    <a:pt x="1878" y="411"/>
                  </a:cubicBezTo>
                  <a:lnTo>
                    <a:pt x="1878" y="411"/>
                  </a:lnTo>
                  <a:cubicBezTo>
                    <a:pt x="1878" y="411"/>
                    <a:pt x="1441" y="1061"/>
                    <a:pt x="1397" y="1597"/>
                  </a:cubicBezTo>
                  <a:cubicBezTo>
                    <a:pt x="1397" y="1597"/>
                    <a:pt x="1258" y="638"/>
                    <a:pt x="1411" y="143"/>
                  </a:cubicBezTo>
                  <a:lnTo>
                    <a:pt x="1411" y="143"/>
                  </a:lnTo>
                  <a:cubicBezTo>
                    <a:pt x="1410" y="143"/>
                    <a:pt x="1072" y="594"/>
                    <a:pt x="973" y="1258"/>
                  </a:cubicBezTo>
                  <a:cubicBezTo>
                    <a:pt x="973" y="1258"/>
                    <a:pt x="733" y="567"/>
                    <a:pt x="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1525737" y="3166521"/>
              <a:ext cx="113263" cy="86038"/>
            </a:xfrm>
            <a:custGeom>
              <a:avLst/>
              <a:gdLst/>
              <a:ahLst/>
              <a:cxnLst/>
              <a:rect l="l" t="t" r="r" b="b"/>
              <a:pathLst>
                <a:path w="3349" h="2544" extrusionOk="0">
                  <a:moveTo>
                    <a:pt x="2515" y="1"/>
                  </a:moveTo>
                  <a:cubicBezTo>
                    <a:pt x="2657" y="465"/>
                    <a:pt x="2403" y="1072"/>
                    <a:pt x="2403" y="1072"/>
                  </a:cubicBezTo>
                  <a:cubicBezTo>
                    <a:pt x="2332" y="509"/>
                    <a:pt x="2034" y="140"/>
                    <a:pt x="2034" y="140"/>
                  </a:cubicBezTo>
                  <a:lnTo>
                    <a:pt x="2034" y="140"/>
                  </a:lnTo>
                  <a:cubicBezTo>
                    <a:pt x="2162" y="563"/>
                    <a:pt x="1993" y="1383"/>
                    <a:pt x="1993" y="1383"/>
                  </a:cubicBezTo>
                  <a:cubicBezTo>
                    <a:pt x="1962" y="916"/>
                    <a:pt x="1570" y="394"/>
                    <a:pt x="1569" y="394"/>
                  </a:cubicBezTo>
                  <a:lnTo>
                    <a:pt x="1569" y="394"/>
                  </a:lnTo>
                  <a:cubicBezTo>
                    <a:pt x="1708" y="817"/>
                    <a:pt x="1569" y="1526"/>
                    <a:pt x="1569" y="1526"/>
                  </a:cubicBezTo>
                  <a:cubicBezTo>
                    <a:pt x="1400" y="848"/>
                    <a:pt x="709" y="309"/>
                    <a:pt x="709" y="309"/>
                  </a:cubicBezTo>
                  <a:lnTo>
                    <a:pt x="709" y="309"/>
                  </a:lnTo>
                  <a:cubicBezTo>
                    <a:pt x="1004" y="719"/>
                    <a:pt x="1088" y="1526"/>
                    <a:pt x="1088" y="1526"/>
                  </a:cubicBezTo>
                  <a:cubicBezTo>
                    <a:pt x="848" y="1102"/>
                    <a:pt x="1" y="550"/>
                    <a:pt x="1" y="550"/>
                  </a:cubicBezTo>
                  <a:lnTo>
                    <a:pt x="1" y="550"/>
                  </a:lnTo>
                  <a:cubicBezTo>
                    <a:pt x="424" y="889"/>
                    <a:pt x="1048" y="1780"/>
                    <a:pt x="1271" y="2441"/>
                  </a:cubicBezTo>
                  <a:cubicBezTo>
                    <a:pt x="1271" y="2441"/>
                    <a:pt x="1631" y="2543"/>
                    <a:pt x="2034" y="2543"/>
                  </a:cubicBezTo>
                  <a:cubicBezTo>
                    <a:pt x="2491" y="2543"/>
                    <a:pt x="3003" y="2411"/>
                    <a:pt x="3108" y="1848"/>
                  </a:cubicBezTo>
                  <a:cubicBezTo>
                    <a:pt x="3348" y="550"/>
                    <a:pt x="2515" y="1"/>
                    <a:pt x="2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1610322" y="3160805"/>
              <a:ext cx="99262" cy="85768"/>
            </a:xfrm>
            <a:custGeom>
              <a:avLst/>
              <a:gdLst/>
              <a:ahLst/>
              <a:cxnLst/>
              <a:rect l="l" t="t" r="r" b="b"/>
              <a:pathLst>
                <a:path w="2935" h="2536" extrusionOk="0">
                  <a:moveTo>
                    <a:pt x="2243" y="0"/>
                  </a:moveTo>
                  <a:cubicBezTo>
                    <a:pt x="2243" y="1"/>
                    <a:pt x="1793" y="692"/>
                    <a:pt x="1833" y="1383"/>
                  </a:cubicBezTo>
                  <a:cubicBezTo>
                    <a:pt x="1833" y="1383"/>
                    <a:pt x="1512" y="732"/>
                    <a:pt x="1512" y="309"/>
                  </a:cubicBezTo>
                  <a:cubicBezTo>
                    <a:pt x="1512" y="309"/>
                    <a:pt x="1312" y="902"/>
                    <a:pt x="1427" y="1356"/>
                  </a:cubicBezTo>
                  <a:cubicBezTo>
                    <a:pt x="1427" y="1356"/>
                    <a:pt x="1044" y="607"/>
                    <a:pt x="1044" y="170"/>
                  </a:cubicBezTo>
                  <a:cubicBezTo>
                    <a:pt x="1044" y="170"/>
                    <a:pt x="874" y="593"/>
                    <a:pt x="973" y="1156"/>
                  </a:cubicBezTo>
                  <a:cubicBezTo>
                    <a:pt x="973" y="1156"/>
                    <a:pt x="580" y="634"/>
                    <a:pt x="563" y="153"/>
                  </a:cubicBezTo>
                  <a:lnTo>
                    <a:pt x="563" y="153"/>
                  </a:lnTo>
                  <a:cubicBezTo>
                    <a:pt x="563" y="153"/>
                    <a:pt x="0" y="875"/>
                    <a:pt x="580" y="2061"/>
                  </a:cubicBezTo>
                  <a:cubicBezTo>
                    <a:pt x="754" y="2421"/>
                    <a:pt x="1037" y="2535"/>
                    <a:pt x="1326" y="2535"/>
                  </a:cubicBezTo>
                  <a:cubicBezTo>
                    <a:pt x="1832" y="2535"/>
                    <a:pt x="2359" y="2186"/>
                    <a:pt x="2359" y="2186"/>
                  </a:cubicBezTo>
                  <a:cubicBezTo>
                    <a:pt x="2372" y="1508"/>
                    <a:pt x="2653" y="509"/>
                    <a:pt x="2935" y="68"/>
                  </a:cubicBezTo>
                  <a:lnTo>
                    <a:pt x="2935" y="68"/>
                  </a:lnTo>
                  <a:cubicBezTo>
                    <a:pt x="2934" y="68"/>
                    <a:pt x="2359" y="804"/>
                    <a:pt x="2257" y="1271"/>
                  </a:cubicBezTo>
                  <a:cubicBezTo>
                    <a:pt x="2257" y="1271"/>
                    <a:pt x="2105" y="478"/>
                    <a:pt x="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1792176" y="3160805"/>
              <a:ext cx="112249" cy="84651"/>
            </a:xfrm>
            <a:custGeom>
              <a:avLst/>
              <a:gdLst/>
              <a:ahLst/>
              <a:cxnLst/>
              <a:rect l="l" t="t" r="r" b="b"/>
              <a:pathLst>
                <a:path w="3319" h="2503" extrusionOk="0">
                  <a:moveTo>
                    <a:pt x="2556" y="0"/>
                  </a:moveTo>
                  <a:lnTo>
                    <a:pt x="2556" y="0"/>
                  </a:lnTo>
                  <a:cubicBezTo>
                    <a:pt x="2640" y="465"/>
                    <a:pt x="2332" y="1058"/>
                    <a:pt x="2332" y="1058"/>
                  </a:cubicBezTo>
                  <a:cubicBezTo>
                    <a:pt x="2319" y="492"/>
                    <a:pt x="2048" y="99"/>
                    <a:pt x="2047" y="99"/>
                  </a:cubicBezTo>
                  <a:lnTo>
                    <a:pt x="2047" y="99"/>
                  </a:lnTo>
                  <a:cubicBezTo>
                    <a:pt x="2149" y="522"/>
                    <a:pt x="1895" y="1339"/>
                    <a:pt x="1895" y="1339"/>
                  </a:cubicBezTo>
                  <a:cubicBezTo>
                    <a:pt x="1909" y="875"/>
                    <a:pt x="1583" y="322"/>
                    <a:pt x="1583" y="322"/>
                  </a:cubicBezTo>
                  <a:lnTo>
                    <a:pt x="1583" y="322"/>
                  </a:lnTo>
                  <a:cubicBezTo>
                    <a:pt x="1668" y="746"/>
                    <a:pt x="1454" y="1454"/>
                    <a:pt x="1454" y="1454"/>
                  </a:cubicBezTo>
                  <a:cubicBezTo>
                    <a:pt x="1356" y="763"/>
                    <a:pt x="723" y="184"/>
                    <a:pt x="723" y="183"/>
                  </a:cubicBezTo>
                  <a:lnTo>
                    <a:pt x="723" y="183"/>
                  </a:lnTo>
                  <a:cubicBezTo>
                    <a:pt x="977" y="607"/>
                    <a:pt x="977" y="1424"/>
                    <a:pt x="977" y="1424"/>
                  </a:cubicBezTo>
                  <a:cubicBezTo>
                    <a:pt x="777" y="987"/>
                    <a:pt x="1" y="367"/>
                    <a:pt x="1" y="366"/>
                  </a:cubicBezTo>
                  <a:lnTo>
                    <a:pt x="1" y="366"/>
                  </a:lnTo>
                  <a:cubicBezTo>
                    <a:pt x="384" y="746"/>
                    <a:pt x="919" y="1678"/>
                    <a:pt x="1075" y="2342"/>
                  </a:cubicBezTo>
                  <a:cubicBezTo>
                    <a:pt x="1075" y="2342"/>
                    <a:pt x="1513" y="2502"/>
                    <a:pt x="1971" y="2502"/>
                  </a:cubicBezTo>
                  <a:cubicBezTo>
                    <a:pt x="2384" y="2502"/>
                    <a:pt x="2813" y="2372"/>
                    <a:pt x="2952" y="1878"/>
                  </a:cubicBezTo>
                  <a:cubicBezTo>
                    <a:pt x="3318" y="594"/>
                    <a:pt x="2556" y="1"/>
                    <a:pt x="2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1871046" y="3159757"/>
              <a:ext cx="101223" cy="83907"/>
            </a:xfrm>
            <a:custGeom>
              <a:avLst/>
              <a:gdLst/>
              <a:ahLst/>
              <a:cxnLst/>
              <a:rect l="l" t="t" r="r" b="b"/>
              <a:pathLst>
                <a:path w="2993" h="2481" extrusionOk="0">
                  <a:moveTo>
                    <a:pt x="2314" y="1"/>
                  </a:moveTo>
                  <a:cubicBezTo>
                    <a:pt x="2314" y="1"/>
                    <a:pt x="1793" y="665"/>
                    <a:pt x="1766" y="1356"/>
                  </a:cubicBezTo>
                  <a:cubicBezTo>
                    <a:pt x="1766" y="1356"/>
                    <a:pt x="1511" y="692"/>
                    <a:pt x="1552" y="255"/>
                  </a:cubicBezTo>
                  <a:lnTo>
                    <a:pt x="1552" y="255"/>
                  </a:lnTo>
                  <a:cubicBezTo>
                    <a:pt x="1552" y="255"/>
                    <a:pt x="1298" y="848"/>
                    <a:pt x="1369" y="1302"/>
                  </a:cubicBezTo>
                  <a:cubicBezTo>
                    <a:pt x="1369" y="1302"/>
                    <a:pt x="1057" y="523"/>
                    <a:pt x="1101" y="86"/>
                  </a:cubicBezTo>
                  <a:lnTo>
                    <a:pt x="1101" y="86"/>
                  </a:lnTo>
                  <a:cubicBezTo>
                    <a:pt x="1101" y="86"/>
                    <a:pt x="888" y="509"/>
                    <a:pt x="946" y="1075"/>
                  </a:cubicBezTo>
                  <a:cubicBezTo>
                    <a:pt x="946" y="1075"/>
                    <a:pt x="593" y="523"/>
                    <a:pt x="634" y="45"/>
                  </a:cubicBezTo>
                  <a:lnTo>
                    <a:pt x="634" y="45"/>
                  </a:lnTo>
                  <a:cubicBezTo>
                    <a:pt x="634" y="45"/>
                    <a:pt x="0" y="723"/>
                    <a:pt x="451" y="1963"/>
                  </a:cubicBezTo>
                  <a:cubicBezTo>
                    <a:pt x="603" y="2361"/>
                    <a:pt x="912" y="2481"/>
                    <a:pt x="1230" y="2481"/>
                  </a:cubicBezTo>
                  <a:cubicBezTo>
                    <a:pt x="1713" y="2481"/>
                    <a:pt x="2216" y="2203"/>
                    <a:pt x="2216" y="2203"/>
                  </a:cubicBezTo>
                  <a:cubicBezTo>
                    <a:pt x="2287" y="1526"/>
                    <a:pt x="2680" y="540"/>
                    <a:pt x="2992" y="116"/>
                  </a:cubicBezTo>
                  <a:lnTo>
                    <a:pt x="2992" y="116"/>
                  </a:lnTo>
                  <a:cubicBezTo>
                    <a:pt x="2992" y="116"/>
                    <a:pt x="2342" y="821"/>
                    <a:pt x="2203" y="1272"/>
                  </a:cubicBezTo>
                  <a:cubicBezTo>
                    <a:pt x="2203" y="1272"/>
                    <a:pt x="2131" y="469"/>
                    <a:pt x="2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1910109" y="3131584"/>
              <a:ext cx="123815" cy="100141"/>
            </a:xfrm>
            <a:custGeom>
              <a:avLst/>
              <a:gdLst/>
              <a:ahLst/>
              <a:cxnLst/>
              <a:rect l="l" t="t" r="r" b="b"/>
              <a:pathLst>
                <a:path w="3661" h="2961" extrusionOk="0">
                  <a:moveTo>
                    <a:pt x="865" y="0"/>
                  </a:moveTo>
                  <a:lnTo>
                    <a:pt x="865" y="0"/>
                  </a:lnTo>
                  <a:cubicBezTo>
                    <a:pt x="1034" y="539"/>
                    <a:pt x="807" y="1512"/>
                    <a:pt x="807" y="1512"/>
                  </a:cubicBezTo>
                  <a:cubicBezTo>
                    <a:pt x="709" y="963"/>
                    <a:pt x="1" y="102"/>
                    <a:pt x="1" y="102"/>
                  </a:cubicBezTo>
                  <a:lnTo>
                    <a:pt x="1" y="102"/>
                  </a:lnTo>
                  <a:cubicBezTo>
                    <a:pt x="326" y="610"/>
                    <a:pt x="678" y="1796"/>
                    <a:pt x="665" y="2613"/>
                  </a:cubicBezTo>
                  <a:cubicBezTo>
                    <a:pt x="665" y="2613"/>
                    <a:pt x="1271" y="2961"/>
                    <a:pt x="1882" y="2961"/>
                  </a:cubicBezTo>
                  <a:cubicBezTo>
                    <a:pt x="2270" y="2961"/>
                    <a:pt x="2661" y="2820"/>
                    <a:pt x="2898" y="2359"/>
                  </a:cubicBezTo>
                  <a:cubicBezTo>
                    <a:pt x="3660" y="905"/>
                    <a:pt x="2952" y="72"/>
                    <a:pt x="2952" y="72"/>
                  </a:cubicBezTo>
                  <a:lnTo>
                    <a:pt x="2952" y="72"/>
                  </a:lnTo>
                  <a:cubicBezTo>
                    <a:pt x="2938" y="651"/>
                    <a:pt x="2430" y="1288"/>
                    <a:pt x="2430" y="1288"/>
                  </a:cubicBezTo>
                  <a:cubicBezTo>
                    <a:pt x="2559" y="624"/>
                    <a:pt x="2373" y="129"/>
                    <a:pt x="2373" y="129"/>
                  </a:cubicBezTo>
                  <a:cubicBezTo>
                    <a:pt x="2359" y="637"/>
                    <a:pt x="1851" y="1556"/>
                    <a:pt x="1851" y="1556"/>
                  </a:cubicBezTo>
                  <a:cubicBezTo>
                    <a:pt x="2007" y="1017"/>
                    <a:pt x="1780" y="312"/>
                    <a:pt x="1780" y="312"/>
                  </a:cubicBezTo>
                  <a:cubicBezTo>
                    <a:pt x="1766" y="820"/>
                    <a:pt x="1342" y="1610"/>
                    <a:pt x="1342" y="1610"/>
                  </a:cubicBezTo>
                  <a:cubicBezTo>
                    <a:pt x="1414" y="793"/>
                    <a:pt x="865" y="1"/>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2000411" y="3137875"/>
              <a:ext cx="118877" cy="100817"/>
            </a:xfrm>
            <a:custGeom>
              <a:avLst/>
              <a:gdLst/>
              <a:ahLst/>
              <a:cxnLst/>
              <a:rect l="l" t="t" r="r" b="b"/>
              <a:pathLst>
                <a:path w="3515" h="2981" extrusionOk="0">
                  <a:moveTo>
                    <a:pt x="905" y="1"/>
                  </a:moveTo>
                  <a:cubicBezTo>
                    <a:pt x="905" y="1"/>
                    <a:pt x="1" y="706"/>
                    <a:pt x="184" y="2230"/>
                  </a:cubicBezTo>
                  <a:cubicBezTo>
                    <a:pt x="258" y="2825"/>
                    <a:pt x="698" y="2981"/>
                    <a:pt x="1137" y="2981"/>
                  </a:cubicBezTo>
                  <a:cubicBezTo>
                    <a:pt x="1615" y="2981"/>
                    <a:pt x="2091" y="2796"/>
                    <a:pt x="2091" y="2796"/>
                  </a:cubicBezTo>
                  <a:cubicBezTo>
                    <a:pt x="2359" y="2003"/>
                    <a:pt x="3050" y="916"/>
                    <a:pt x="3515" y="479"/>
                  </a:cubicBezTo>
                  <a:lnTo>
                    <a:pt x="3515" y="479"/>
                  </a:lnTo>
                  <a:cubicBezTo>
                    <a:pt x="3514" y="479"/>
                    <a:pt x="2613" y="1200"/>
                    <a:pt x="2329" y="1709"/>
                  </a:cubicBezTo>
                  <a:cubicBezTo>
                    <a:pt x="2329" y="1709"/>
                    <a:pt x="2457" y="746"/>
                    <a:pt x="2796" y="238"/>
                  </a:cubicBezTo>
                  <a:lnTo>
                    <a:pt x="2796" y="238"/>
                  </a:lnTo>
                  <a:cubicBezTo>
                    <a:pt x="2796" y="238"/>
                    <a:pt x="2034" y="916"/>
                    <a:pt x="1820" y="1736"/>
                  </a:cubicBezTo>
                  <a:cubicBezTo>
                    <a:pt x="1820" y="1736"/>
                    <a:pt x="1709" y="902"/>
                    <a:pt x="1878" y="407"/>
                  </a:cubicBezTo>
                  <a:lnTo>
                    <a:pt x="1878" y="407"/>
                  </a:lnTo>
                  <a:cubicBezTo>
                    <a:pt x="1878" y="408"/>
                    <a:pt x="1441" y="1044"/>
                    <a:pt x="1383" y="1593"/>
                  </a:cubicBezTo>
                  <a:cubicBezTo>
                    <a:pt x="1383" y="1593"/>
                    <a:pt x="1244" y="634"/>
                    <a:pt x="1414" y="140"/>
                  </a:cubicBezTo>
                  <a:lnTo>
                    <a:pt x="1414" y="140"/>
                  </a:lnTo>
                  <a:cubicBezTo>
                    <a:pt x="1414" y="140"/>
                    <a:pt x="1075" y="594"/>
                    <a:pt x="973" y="1254"/>
                  </a:cubicBezTo>
                  <a:cubicBezTo>
                    <a:pt x="973" y="1254"/>
                    <a:pt x="736" y="563"/>
                    <a:pt x="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1772594" y="3153128"/>
              <a:ext cx="113263" cy="86106"/>
            </a:xfrm>
            <a:custGeom>
              <a:avLst/>
              <a:gdLst/>
              <a:ahLst/>
              <a:cxnLst/>
              <a:rect l="l" t="t" r="r" b="b"/>
              <a:pathLst>
                <a:path w="3349" h="2546" extrusionOk="0">
                  <a:moveTo>
                    <a:pt x="2515" y="0"/>
                  </a:moveTo>
                  <a:cubicBezTo>
                    <a:pt x="2657" y="465"/>
                    <a:pt x="2403" y="1075"/>
                    <a:pt x="2403" y="1075"/>
                  </a:cubicBezTo>
                  <a:cubicBezTo>
                    <a:pt x="2332" y="509"/>
                    <a:pt x="2020" y="143"/>
                    <a:pt x="2020" y="143"/>
                  </a:cubicBezTo>
                  <a:lnTo>
                    <a:pt x="2020" y="143"/>
                  </a:lnTo>
                  <a:cubicBezTo>
                    <a:pt x="2162" y="549"/>
                    <a:pt x="1979" y="1383"/>
                    <a:pt x="1979" y="1383"/>
                  </a:cubicBezTo>
                  <a:cubicBezTo>
                    <a:pt x="1966" y="919"/>
                    <a:pt x="1569" y="397"/>
                    <a:pt x="1569" y="397"/>
                  </a:cubicBezTo>
                  <a:lnTo>
                    <a:pt x="1569" y="397"/>
                  </a:lnTo>
                  <a:cubicBezTo>
                    <a:pt x="1695" y="803"/>
                    <a:pt x="1569" y="1525"/>
                    <a:pt x="1569" y="1525"/>
                  </a:cubicBezTo>
                  <a:cubicBezTo>
                    <a:pt x="1400" y="848"/>
                    <a:pt x="709" y="295"/>
                    <a:pt x="709" y="295"/>
                  </a:cubicBezTo>
                  <a:lnTo>
                    <a:pt x="709" y="295"/>
                  </a:lnTo>
                  <a:cubicBezTo>
                    <a:pt x="990" y="719"/>
                    <a:pt x="1088" y="1525"/>
                    <a:pt x="1088" y="1525"/>
                  </a:cubicBezTo>
                  <a:cubicBezTo>
                    <a:pt x="834" y="1102"/>
                    <a:pt x="1" y="550"/>
                    <a:pt x="0" y="549"/>
                  </a:cubicBezTo>
                  <a:lnTo>
                    <a:pt x="0" y="549"/>
                  </a:lnTo>
                  <a:cubicBezTo>
                    <a:pt x="424" y="888"/>
                    <a:pt x="1047" y="1779"/>
                    <a:pt x="1271" y="2444"/>
                  </a:cubicBezTo>
                  <a:cubicBezTo>
                    <a:pt x="1271" y="2444"/>
                    <a:pt x="1630" y="2545"/>
                    <a:pt x="2032" y="2545"/>
                  </a:cubicBezTo>
                  <a:cubicBezTo>
                    <a:pt x="2489" y="2545"/>
                    <a:pt x="3003" y="2413"/>
                    <a:pt x="3108" y="1851"/>
                  </a:cubicBezTo>
                  <a:cubicBezTo>
                    <a:pt x="3348" y="549"/>
                    <a:pt x="2515" y="0"/>
                    <a:pt x="2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1857180" y="3147378"/>
              <a:ext cx="98788" cy="85632"/>
            </a:xfrm>
            <a:custGeom>
              <a:avLst/>
              <a:gdLst/>
              <a:ahLst/>
              <a:cxnLst/>
              <a:rect l="l" t="t" r="r" b="b"/>
              <a:pathLst>
                <a:path w="2921" h="2532" extrusionOk="0">
                  <a:moveTo>
                    <a:pt x="2243" y="1"/>
                  </a:moveTo>
                  <a:cubicBezTo>
                    <a:pt x="2243" y="1"/>
                    <a:pt x="1793" y="692"/>
                    <a:pt x="1837" y="1383"/>
                  </a:cubicBezTo>
                  <a:cubicBezTo>
                    <a:pt x="1837" y="1383"/>
                    <a:pt x="1511" y="736"/>
                    <a:pt x="1511" y="313"/>
                  </a:cubicBezTo>
                  <a:cubicBezTo>
                    <a:pt x="1511" y="313"/>
                    <a:pt x="1311" y="906"/>
                    <a:pt x="1427" y="1343"/>
                  </a:cubicBezTo>
                  <a:cubicBezTo>
                    <a:pt x="1427" y="1343"/>
                    <a:pt x="1030" y="594"/>
                    <a:pt x="1030" y="170"/>
                  </a:cubicBezTo>
                  <a:cubicBezTo>
                    <a:pt x="1030" y="170"/>
                    <a:pt x="874" y="594"/>
                    <a:pt x="973" y="1143"/>
                  </a:cubicBezTo>
                  <a:cubicBezTo>
                    <a:pt x="973" y="1143"/>
                    <a:pt x="580" y="621"/>
                    <a:pt x="566" y="143"/>
                  </a:cubicBezTo>
                  <a:lnTo>
                    <a:pt x="566" y="143"/>
                  </a:lnTo>
                  <a:cubicBezTo>
                    <a:pt x="566" y="143"/>
                    <a:pt x="0" y="875"/>
                    <a:pt x="580" y="2061"/>
                  </a:cubicBezTo>
                  <a:cubicBezTo>
                    <a:pt x="754" y="2418"/>
                    <a:pt x="1039" y="2531"/>
                    <a:pt x="1330" y="2531"/>
                  </a:cubicBezTo>
                  <a:cubicBezTo>
                    <a:pt x="1835" y="2531"/>
                    <a:pt x="2359" y="2190"/>
                    <a:pt x="2359" y="2190"/>
                  </a:cubicBezTo>
                  <a:cubicBezTo>
                    <a:pt x="2359" y="1512"/>
                    <a:pt x="2653" y="509"/>
                    <a:pt x="2921" y="72"/>
                  </a:cubicBezTo>
                  <a:lnTo>
                    <a:pt x="2921" y="72"/>
                  </a:lnTo>
                  <a:cubicBezTo>
                    <a:pt x="2921" y="72"/>
                    <a:pt x="2345" y="804"/>
                    <a:pt x="2260" y="1272"/>
                  </a:cubicBezTo>
                  <a:cubicBezTo>
                    <a:pt x="2260" y="1272"/>
                    <a:pt x="2104" y="465"/>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2039034" y="3146939"/>
              <a:ext cx="112350" cy="85159"/>
            </a:xfrm>
            <a:custGeom>
              <a:avLst/>
              <a:gdLst/>
              <a:ahLst/>
              <a:cxnLst/>
              <a:rect l="l" t="t" r="r" b="b"/>
              <a:pathLst>
                <a:path w="3322" h="2518" extrusionOk="0">
                  <a:moveTo>
                    <a:pt x="2542" y="0"/>
                  </a:moveTo>
                  <a:lnTo>
                    <a:pt x="2542" y="0"/>
                  </a:lnTo>
                  <a:cubicBezTo>
                    <a:pt x="2644" y="478"/>
                    <a:pt x="2332" y="1071"/>
                    <a:pt x="2332" y="1071"/>
                  </a:cubicBezTo>
                  <a:cubicBezTo>
                    <a:pt x="2318" y="509"/>
                    <a:pt x="2051" y="112"/>
                    <a:pt x="2051" y="112"/>
                  </a:cubicBezTo>
                  <a:lnTo>
                    <a:pt x="2051" y="112"/>
                  </a:lnTo>
                  <a:cubicBezTo>
                    <a:pt x="2149" y="536"/>
                    <a:pt x="1881" y="1356"/>
                    <a:pt x="1881" y="1356"/>
                  </a:cubicBezTo>
                  <a:cubicBezTo>
                    <a:pt x="1908" y="888"/>
                    <a:pt x="1570" y="339"/>
                    <a:pt x="1570" y="339"/>
                  </a:cubicBezTo>
                  <a:lnTo>
                    <a:pt x="1570" y="339"/>
                  </a:lnTo>
                  <a:cubicBezTo>
                    <a:pt x="1668" y="763"/>
                    <a:pt x="1458" y="1468"/>
                    <a:pt x="1458" y="1468"/>
                  </a:cubicBezTo>
                  <a:cubicBezTo>
                    <a:pt x="1356" y="776"/>
                    <a:pt x="723" y="184"/>
                    <a:pt x="722" y="183"/>
                  </a:cubicBezTo>
                  <a:lnTo>
                    <a:pt x="722" y="183"/>
                  </a:lnTo>
                  <a:cubicBezTo>
                    <a:pt x="977" y="621"/>
                    <a:pt x="977" y="1441"/>
                    <a:pt x="977" y="1441"/>
                  </a:cubicBezTo>
                  <a:cubicBezTo>
                    <a:pt x="780" y="1003"/>
                    <a:pt x="1" y="380"/>
                    <a:pt x="1" y="380"/>
                  </a:cubicBezTo>
                  <a:lnTo>
                    <a:pt x="1" y="380"/>
                  </a:lnTo>
                  <a:cubicBezTo>
                    <a:pt x="384" y="763"/>
                    <a:pt x="905" y="1695"/>
                    <a:pt x="1075" y="2359"/>
                  </a:cubicBezTo>
                  <a:cubicBezTo>
                    <a:pt x="1075" y="2359"/>
                    <a:pt x="1510" y="2517"/>
                    <a:pt x="1967" y="2517"/>
                  </a:cubicBezTo>
                  <a:cubicBezTo>
                    <a:pt x="2381" y="2517"/>
                    <a:pt x="2812" y="2387"/>
                    <a:pt x="2952" y="1891"/>
                  </a:cubicBezTo>
                  <a:cubicBezTo>
                    <a:pt x="3321" y="607"/>
                    <a:pt x="2542" y="1"/>
                    <a:pt x="2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2117430" y="3146465"/>
              <a:ext cx="101697" cy="83806"/>
            </a:xfrm>
            <a:custGeom>
              <a:avLst/>
              <a:gdLst/>
              <a:ahLst/>
              <a:cxnLst/>
              <a:rect l="l" t="t" r="r" b="b"/>
              <a:pathLst>
                <a:path w="3007" h="2478" extrusionOk="0">
                  <a:moveTo>
                    <a:pt x="2328" y="1"/>
                  </a:moveTo>
                  <a:cubicBezTo>
                    <a:pt x="2328" y="1"/>
                    <a:pt x="1806" y="662"/>
                    <a:pt x="1779" y="1356"/>
                  </a:cubicBezTo>
                  <a:cubicBezTo>
                    <a:pt x="1779" y="1356"/>
                    <a:pt x="1525" y="679"/>
                    <a:pt x="1566" y="255"/>
                  </a:cubicBezTo>
                  <a:lnTo>
                    <a:pt x="1566" y="255"/>
                  </a:lnTo>
                  <a:cubicBezTo>
                    <a:pt x="1566" y="255"/>
                    <a:pt x="1312" y="831"/>
                    <a:pt x="1383" y="1299"/>
                  </a:cubicBezTo>
                  <a:cubicBezTo>
                    <a:pt x="1383" y="1299"/>
                    <a:pt x="1071" y="523"/>
                    <a:pt x="1115" y="86"/>
                  </a:cubicBezTo>
                  <a:lnTo>
                    <a:pt x="1115" y="86"/>
                  </a:lnTo>
                  <a:cubicBezTo>
                    <a:pt x="1115" y="86"/>
                    <a:pt x="902" y="509"/>
                    <a:pt x="946" y="1058"/>
                  </a:cubicBezTo>
                  <a:cubicBezTo>
                    <a:pt x="946" y="1058"/>
                    <a:pt x="607" y="523"/>
                    <a:pt x="648" y="42"/>
                  </a:cubicBezTo>
                  <a:lnTo>
                    <a:pt x="648" y="42"/>
                  </a:lnTo>
                  <a:cubicBezTo>
                    <a:pt x="648" y="42"/>
                    <a:pt x="0" y="719"/>
                    <a:pt x="465" y="1949"/>
                  </a:cubicBezTo>
                  <a:cubicBezTo>
                    <a:pt x="618" y="2356"/>
                    <a:pt x="929" y="2478"/>
                    <a:pt x="1247" y="2478"/>
                  </a:cubicBezTo>
                  <a:cubicBezTo>
                    <a:pt x="1724" y="2478"/>
                    <a:pt x="2216" y="2203"/>
                    <a:pt x="2216" y="2203"/>
                  </a:cubicBezTo>
                  <a:cubicBezTo>
                    <a:pt x="2301" y="1509"/>
                    <a:pt x="2681" y="536"/>
                    <a:pt x="3006" y="113"/>
                  </a:cubicBezTo>
                  <a:lnTo>
                    <a:pt x="3006" y="113"/>
                  </a:lnTo>
                  <a:cubicBezTo>
                    <a:pt x="3006" y="113"/>
                    <a:pt x="2359" y="818"/>
                    <a:pt x="2216" y="1272"/>
                  </a:cubicBezTo>
                  <a:cubicBezTo>
                    <a:pt x="2216" y="1272"/>
                    <a:pt x="2145" y="465"/>
                    <a:pt x="2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40"/>
          <p:cNvSpPr/>
          <p:nvPr/>
        </p:nvSpPr>
        <p:spPr>
          <a:xfrm flipH="1">
            <a:off x="-88449" y="4325405"/>
            <a:ext cx="9427500" cy="81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flipH="1">
            <a:off x="-187292" y="4668328"/>
            <a:ext cx="9625064" cy="334895"/>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7068529" y="560000"/>
            <a:ext cx="1410845" cy="462599"/>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6" name="Google Shape;1826;p40"/>
          <p:cNvGrpSpPr/>
          <p:nvPr/>
        </p:nvGrpSpPr>
        <p:grpSpPr>
          <a:xfrm flipH="1">
            <a:off x="2396191" y="3992224"/>
            <a:ext cx="2651456" cy="462608"/>
            <a:chOff x="1525737" y="3131584"/>
            <a:chExt cx="693390" cy="120975"/>
          </a:xfrm>
        </p:grpSpPr>
        <p:sp>
          <p:nvSpPr>
            <p:cNvPr id="1827" name="Google Shape;1827;p40"/>
            <p:cNvSpPr/>
            <p:nvPr/>
          </p:nvSpPr>
          <p:spPr>
            <a:xfrm>
              <a:off x="1663252" y="3144977"/>
              <a:ext cx="123680" cy="100175"/>
            </a:xfrm>
            <a:custGeom>
              <a:avLst/>
              <a:gdLst/>
              <a:ahLst/>
              <a:cxnLst/>
              <a:rect l="l" t="t" r="r" b="b"/>
              <a:pathLst>
                <a:path w="3657" h="2962" extrusionOk="0">
                  <a:moveTo>
                    <a:pt x="861" y="1"/>
                  </a:moveTo>
                  <a:lnTo>
                    <a:pt x="861" y="1"/>
                  </a:lnTo>
                  <a:cubicBezTo>
                    <a:pt x="1031" y="553"/>
                    <a:pt x="821" y="1512"/>
                    <a:pt x="821" y="1512"/>
                  </a:cubicBezTo>
                  <a:cubicBezTo>
                    <a:pt x="709" y="960"/>
                    <a:pt x="1" y="113"/>
                    <a:pt x="1" y="113"/>
                  </a:cubicBezTo>
                  <a:lnTo>
                    <a:pt x="1" y="113"/>
                  </a:lnTo>
                  <a:cubicBezTo>
                    <a:pt x="340" y="607"/>
                    <a:pt x="678" y="1793"/>
                    <a:pt x="665" y="2613"/>
                  </a:cubicBezTo>
                  <a:cubicBezTo>
                    <a:pt x="665" y="2613"/>
                    <a:pt x="1271" y="2961"/>
                    <a:pt x="1885" y="2961"/>
                  </a:cubicBezTo>
                  <a:cubicBezTo>
                    <a:pt x="2275" y="2961"/>
                    <a:pt x="2669" y="2820"/>
                    <a:pt x="2911" y="2359"/>
                  </a:cubicBezTo>
                  <a:cubicBezTo>
                    <a:pt x="3657" y="919"/>
                    <a:pt x="2966" y="86"/>
                    <a:pt x="2966" y="86"/>
                  </a:cubicBezTo>
                  <a:lnTo>
                    <a:pt x="2966" y="86"/>
                  </a:lnTo>
                  <a:cubicBezTo>
                    <a:pt x="2939" y="651"/>
                    <a:pt x="2430" y="1299"/>
                    <a:pt x="2430" y="1299"/>
                  </a:cubicBezTo>
                  <a:cubicBezTo>
                    <a:pt x="2573" y="638"/>
                    <a:pt x="2373" y="130"/>
                    <a:pt x="2373" y="130"/>
                  </a:cubicBezTo>
                  <a:cubicBezTo>
                    <a:pt x="2359" y="638"/>
                    <a:pt x="1851" y="1553"/>
                    <a:pt x="1851" y="1553"/>
                  </a:cubicBezTo>
                  <a:cubicBezTo>
                    <a:pt x="2007" y="1017"/>
                    <a:pt x="1780" y="313"/>
                    <a:pt x="1780" y="313"/>
                  </a:cubicBezTo>
                  <a:cubicBezTo>
                    <a:pt x="1766" y="821"/>
                    <a:pt x="1343" y="1610"/>
                    <a:pt x="1343" y="1610"/>
                  </a:cubicBezTo>
                  <a:cubicBezTo>
                    <a:pt x="1414" y="790"/>
                    <a:pt x="862" y="1"/>
                    <a:pt x="861"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0"/>
            <p:cNvSpPr/>
            <p:nvPr/>
          </p:nvSpPr>
          <p:spPr>
            <a:xfrm>
              <a:off x="1753553" y="3151166"/>
              <a:ext cx="119351" cy="101054"/>
            </a:xfrm>
            <a:custGeom>
              <a:avLst/>
              <a:gdLst/>
              <a:ahLst/>
              <a:cxnLst/>
              <a:rect l="l" t="t" r="r" b="b"/>
              <a:pathLst>
                <a:path w="3529" h="2988" extrusionOk="0">
                  <a:moveTo>
                    <a:pt x="902" y="1"/>
                  </a:moveTo>
                  <a:cubicBezTo>
                    <a:pt x="902" y="1"/>
                    <a:pt x="1" y="709"/>
                    <a:pt x="184" y="2234"/>
                  </a:cubicBezTo>
                  <a:cubicBezTo>
                    <a:pt x="259" y="2833"/>
                    <a:pt x="706" y="2988"/>
                    <a:pt x="1147" y="2988"/>
                  </a:cubicBezTo>
                  <a:cubicBezTo>
                    <a:pt x="1621" y="2988"/>
                    <a:pt x="2088" y="2810"/>
                    <a:pt x="2088" y="2810"/>
                  </a:cubicBezTo>
                  <a:cubicBezTo>
                    <a:pt x="2359" y="2020"/>
                    <a:pt x="3064" y="919"/>
                    <a:pt x="3528" y="482"/>
                  </a:cubicBezTo>
                  <a:lnTo>
                    <a:pt x="3528" y="482"/>
                  </a:lnTo>
                  <a:cubicBezTo>
                    <a:pt x="3528" y="482"/>
                    <a:pt x="2613" y="1200"/>
                    <a:pt x="2329" y="1726"/>
                  </a:cubicBezTo>
                  <a:cubicBezTo>
                    <a:pt x="2329" y="1726"/>
                    <a:pt x="2471" y="750"/>
                    <a:pt x="2796" y="241"/>
                  </a:cubicBezTo>
                  <a:lnTo>
                    <a:pt x="2796" y="241"/>
                  </a:lnTo>
                  <a:cubicBezTo>
                    <a:pt x="2796" y="242"/>
                    <a:pt x="2034" y="919"/>
                    <a:pt x="1821" y="1739"/>
                  </a:cubicBezTo>
                  <a:cubicBezTo>
                    <a:pt x="1821" y="1739"/>
                    <a:pt x="1722" y="906"/>
                    <a:pt x="1878" y="411"/>
                  </a:cubicBezTo>
                  <a:lnTo>
                    <a:pt x="1878" y="411"/>
                  </a:lnTo>
                  <a:cubicBezTo>
                    <a:pt x="1878" y="411"/>
                    <a:pt x="1441" y="1061"/>
                    <a:pt x="1397" y="1597"/>
                  </a:cubicBezTo>
                  <a:cubicBezTo>
                    <a:pt x="1397" y="1597"/>
                    <a:pt x="1258" y="638"/>
                    <a:pt x="1411" y="143"/>
                  </a:cubicBezTo>
                  <a:lnTo>
                    <a:pt x="1411" y="143"/>
                  </a:lnTo>
                  <a:cubicBezTo>
                    <a:pt x="1410" y="143"/>
                    <a:pt x="1072" y="594"/>
                    <a:pt x="973" y="1258"/>
                  </a:cubicBezTo>
                  <a:cubicBezTo>
                    <a:pt x="973" y="1258"/>
                    <a:pt x="733" y="567"/>
                    <a:pt x="90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0"/>
            <p:cNvSpPr/>
            <p:nvPr/>
          </p:nvSpPr>
          <p:spPr>
            <a:xfrm>
              <a:off x="1525737" y="3166521"/>
              <a:ext cx="113263" cy="86038"/>
            </a:xfrm>
            <a:custGeom>
              <a:avLst/>
              <a:gdLst/>
              <a:ahLst/>
              <a:cxnLst/>
              <a:rect l="l" t="t" r="r" b="b"/>
              <a:pathLst>
                <a:path w="3349" h="2544" extrusionOk="0">
                  <a:moveTo>
                    <a:pt x="2515" y="1"/>
                  </a:moveTo>
                  <a:cubicBezTo>
                    <a:pt x="2657" y="465"/>
                    <a:pt x="2403" y="1072"/>
                    <a:pt x="2403" y="1072"/>
                  </a:cubicBezTo>
                  <a:cubicBezTo>
                    <a:pt x="2332" y="509"/>
                    <a:pt x="2034" y="140"/>
                    <a:pt x="2034" y="140"/>
                  </a:cubicBezTo>
                  <a:lnTo>
                    <a:pt x="2034" y="140"/>
                  </a:lnTo>
                  <a:cubicBezTo>
                    <a:pt x="2162" y="563"/>
                    <a:pt x="1993" y="1383"/>
                    <a:pt x="1993" y="1383"/>
                  </a:cubicBezTo>
                  <a:cubicBezTo>
                    <a:pt x="1962" y="916"/>
                    <a:pt x="1570" y="394"/>
                    <a:pt x="1569" y="394"/>
                  </a:cubicBezTo>
                  <a:lnTo>
                    <a:pt x="1569" y="394"/>
                  </a:lnTo>
                  <a:cubicBezTo>
                    <a:pt x="1708" y="817"/>
                    <a:pt x="1569" y="1526"/>
                    <a:pt x="1569" y="1526"/>
                  </a:cubicBezTo>
                  <a:cubicBezTo>
                    <a:pt x="1400" y="848"/>
                    <a:pt x="709" y="309"/>
                    <a:pt x="709" y="309"/>
                  </a:cubicBezTo>
                  <a:lnTo>
                    <a:pt x="709" y="309"/>
                  </a:lnTo>
                  <a:cubicBezTo>
                    <a:pt x="1004" y="719"/>
                    <a:pt x="1088" y="1526"/>
                    <a:pt x="1088" y="1526"/>
                  </a:cubicBezTo>
                  <a:cubicBezTo>
                    <a:pt x="848" y="1102"/>
                    <a:pt x="1" y="550"/>
                    <a:pt x="1" y="550"/>
                  </a:cubicBezTo>
                  <a:lnTo>
                    <a:pt x="1" y="550"/>
                  </a:lnTo>
                  <a:cubicBezTo>
                    <a:pt x="424" y="889"/>
                    <a:pt x="1048" y="1780"/>
                    <a:pt x="1271" y="2441"/>
                  </a:cubicBezTo>
                  <a:cubicBezTo>
                    <a:pt x="1271" y="2441"/>
                    <a:pt x="1631" y="2543"/>
                    <a:pt x="2034" y="2543"/>
                  </a:cubicBezTo>
                  <a:cubicBezTo>
                    <a:pt x="2491" y="2543"/>
                    <a:pt x="3003" y="2411"/>
                    <a:pt x="3108" y="1848"/>
                  </a:cubicBezTo>
                  <a:cubicBezTo>
                    <a:pt x="3348" y="550"/>
                    <a:pt x="2515" y="1"/>
                    <a:pt x="251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a:off x="1610322" y="3160805"/>
              <a:ext cx="99262" cy="85768"/>
            </a:xfrm>
            <a:custGeom>
              <a:avLst/>
              <a:gdLst/>
              <a:ahLst/>
              <a:cxnLst/>
              <a:rect l="l" t="t" r="r" b="b"/>
              <a:pathLst>
                <a:path w="2935" h="2536" extrusionOk="0">
                  <a:moveTo>
                    <a:pt x="2243" y="0"/>
                  </a:moveTo>
                  <a:cubicBezTo>
                    <a:pt x="2243" y="1"/>
                    <a:pt x="1793" y="692"/>
                    <a:pt x="1833" y="1383"/>
                  </a:cubicBezTo>
                  <a:cubicBezTo>
                    <a:pt x="1833" y="1383"/>
                    <a:pt x="1512" y="732"/>
                    <a:pt x="1512" y="309"/>
                  </a:cubicBezTo>
                  <a:cubicBezTo>
                    <a:pt x="1512" y="309"/>
                    <a:pt x="1312" y="902"/>
                    <a:pt x="1427" y="1356"/>
                  </a:cubicBezTo>
                  <a:cubicBezTo>
                    <a:pt x="1427" y="1356"/>
                    <a:pt x="1044" y="607"/>
                    <a:pt x="1044" y="170"/>
                  </a:cubicBezTo>
                  <a:cubicBezTo>
                    <a:pt x="1044" y="170"/>
                    <a:pt x="874" y="593"/>
                    <a:pt x="973" y="1156"/>
                  </a:cubicBezTo>
                  <a:cubicBezTo>
                    <a:pt x="973" y="1156"/>
                    <a:pt x="580" y="634"/>
                    <a:pt x="563" y="153"/>
                  </a:cubicBezTo>
                  <a:lnTo>
                    <a:pt x="563" y="153"/>
                  </a:lnTo>
                  <a:cubicBezTo>
                    <a:pt x="563" y="153"/>
                    <a:pt x="0" y="875"/>
                    <a:pt x="580" y="2061"/>
                  </a:cubicBezTo>
                  <a:cubicBezTo>
                    <a:pt x="754" y="2421"/>
                    <a:pt x="1037" y="2535"/>
                    <a:pt x="1326" y="2535"/>
                  </a:cubicBezTo>
                  <a:cubicBezTo>
                    <a:pt x="1832" y="2535"/>
                    <a:pt x="2359" y="2186"/>
                    <a:pt x="2359" y="2186"/>
                  </a:cubicBezTo>
                  <a:cubicBezTo>
                    <a:pt x="2372" y="1508"/>
                    <a:pt x="2653" y="509"/>
                    <a:pt x="2935" y="68"/>
                  </a:cubicBezTo>
                  <a:lnTo>
                    <a:pt x="2935" y="68"/>
                  </a:lnTo>
                  <a:cubicBezTo>
                    <a:pt x="2934" y="68"/>
                    <a:pt x="2359" y="804"/>
                    <a:pt x="2257" y="1271"/>
                  </a:cubicBezTo>
                  <a:cubicBezTo>
                    <a:pt x="2257" y="1271"/>
                    <a:pt x="2105" y="478"/>
                    <a:pt x="2243"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1792176" y="3160805"/>
              <a:ext cx="112249" cy="84651"/>
            </a:xfrm>
            <a:custGeom>
              <a:avLst/>
              <a:gdLst/>
              <a:ahLst/>
              <a:cxnLst/>
              <a:rect l="l" t="t" r="r" b="b"/>
              <a:pathLst>
                <a:path w="3319" h="2503" extrusionOk="0">
                  <a:moveTo>
                    <a:pt x="2556" y="0"/>
                  </a:moveTo>
                  <a:lnTo>
                    <a:pt x="2556" y="0"/>
                  </a:lnTo>
                  <a:cubicBezTo>
                    <a:pt x="2640" y="465"/>
                    <a:pt x="2332" y="1058"/>
                    <a:pt x="2332" y="1058"/>
                  </a:cubicBezTo>
                  <a:cubicBezTo>
                    <a:pt x="2319" y="492"/>
                    <a:pt x="2048" y="99"/>
                    <a:pt x="2047" y="99"/>
                  </a:cubicBezTo>
                  <a:lnTo>
                    <a:pt x="2047" y="99"/>
                  </a:lnTo>
                  <a:cubicBezTo>
                    <a:pt x="2149" y="522"/>
                    <a:pt x="1895" y="1339"/>
                    <a:pt x="1895" y="1339"/>
                  </a:cubicBezTo>
                  <a:cubicBezTo>
                    <a:pt x="1909" y="875"/>
                    <a:pt x="1583" y="322"/>
                    <a:pt x="1583" y="322"/>
                  </a:cubicBezTo>
                  <a:lnTo>
                    <a:pt x="1583" y="322"/>
                  </a:lnTo>
                  <a:cubicBezTo>
                    <a:pt x="1668" y="746"/>
                    <a:pt x="1454" y="1454"/>
                    <a:pt x="1454" y="1454"/>
                  </a:cubicBezTo>
                  <a:cubicBezTo>
                    <a:pt x="1356" y="763"/>
                    <a:pt x="723" y="184"/>
                    <a:pt x="723" y="183"/>
                  </a:cubicBezTo>
                  <a:lnTo>
                    <a:pt x="723" y="183"/>
                  </a:lnTo>
                  <a:cubicBezTo>
                    <a:pt x="977" y="607"/>
                    <a:pt x="977" y="1424"/>
                    <a:pt x="977" y="1424"/>
                  </a:cubicBezTo>
                  <a:cubicBezTo>
                    <a:pt x="777" y="987"/>
                    <a:pt x="1" y="367"/>
                    <a:pt x="1" y="366"/>
                  </a:cubicBezTo>
                  <a:lnTo>
                    <a:pt x="1" y="366"/>
                  </a:lnTo>
                  <a:cubicBezTo>
                    <a:pt x="384" y="746"/>
                    <a:pt x="919" y="1678"/>
                    <a:pt x="1075" y="2342"/>
                  </a:cubicBezTo>
                  <a:cubicBezTo>
                    <a:pt x="1075" y="2342"/>
                    <a:pt x="1513" y="2502"/>
                    <a:pt x="1971" y="2502"/>
                  </a:cubicBezTo>
                  <a:cubicBezTo>
                    <a:pt x="2384" y="2502"/>
                    <a:pt x="2813" y="2372"/>
                    <a:pt x="2952" y="1878"/>
                  </a:cubicBezTo>
                  <a:cubicBezTo>
                    <a:pt x="3318" y="594"/>
                    <a:pt x="2556" y="1"/>
                    <a:pt x="255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1871046" y="3159757"/>
              <a:ext cx="101223" cy="83907"/>
            </a:xfrm>
            <a:custGeom>
              <a:avLst/>
              <a:gdLst/>
              <a:ahLst/>
              <a:cxnLst/>
              <a:rect l="l" t="t" r="r" b="b"/>
              <a:pathLst>
                <a:path w="2993" h="2481" extrusionOk="0">
                  <a:moveTo>
                    <a:pt x="2314" y="1"/>
                  </a:moveTo>
                  <a:cubicBezTo>
                    <a:pt x="2314" y="1"/>
                    <a:pt x="1793" y="665"/>
                    <a:pt x="1766" y="1356"/>
                  </a:cubicBezTo>
                  <a:cubicBezTo>
                    <a:pt x="1766" y="1356"/>
                    <a:pt x="1511" y="692"/>
                    <a:pt x="1552" y="255"/>
                  </a:cubicBezTo>
                  <a:lnTo>
                    <a:pt x="1552" y="255"/>
                  </a:lnTo>
                  <a:cubicBezTo>
                    <a:pt x="1552" y="255"/>
                    <a:pt x="1298" y="848"/>
                    <a:pt x="1369" y="1302"/>
                  </a:cubicBezTo>
                  <a:cubicBezTo>
                    <a:pt x="1369" y="1302"/>
                    <a:pt x="1057" y="523"/>
                    <a:pt x="1101" y="86"/>
                  </a:cubicBezTo>
                  <a:lnTo>
                    <a:pt x="1101" y="86"/>
                  </a:lnTo>
                  <a:cubicBezTo>
                    <a:pt x="1101" y="86"/>
                    <a:pt x="888" y="509"/>
                    <a:pt x="946" y="1075"/>
                  </a:cubicBezTo>
                  <a:cubicBezTo>
                    <a:pt x="946" y="1075"/>
                    <a:pt x="593" y="523"/>
                    <a:pt x="634" y="45"/>
                  </a:cubicBezTo>
                  <a:lnTo>
                    <a:pt x="634" y="45"/>
                  </a:lnTo>
                  <a:cubicBezTo>
                    <a:pt x="634" y="45"/>
                    <a:pt x="0" y="723"/>
                    <a:pt x="451" y="1963"/>
                  </a:cubicBezTo>
                  <a:cubicBezTo>
                    <a:pt x="603" y="2361"/>
                    <a:pt x="912" y="2481"/>
                    <a:pt x="1230" y="2481"/>
                  </a:cubicBezTo>
                  <a:cubicBezTo>
                    <a:pt x="1713" y="2481"/>
                    <a:pt x="2216" y="2203"/>
                    <a:pt x="2216" y="2203"/>
                  </a:cubicBezTo>
                  <a:cubicBezTo>
                    <a:pt x="2287" y="1526"/>
                    <a:pt x="2680" y="540"/>
                    <a:pt x="2992" y="116"/>
                  </a:cubicBezTo>
                  <a:lnTo>
                    <a:pt x="2992" y="116"/>
                  </a:lnTo>
                  <a:cubicBezTo>
                    <a:pt x="2992" y="116"/>
                    <a:pt x="2342" y="821"/>
                    <a:pt x="2203" y="1272"/>
                  </a:cubicBezTo>
                  <a:cubicBezTo>
                    <a:pt x="2203" y="1272"/>
                    <a:pt x="2131" y="469"/>
                    <a:pt x="2314"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1910109" y="3131584"/>
              <a:ext cx="123815" cy="100141"/>
            </a:xfrm>
            <a:custGeom>
              <a:avLst/>
              <a:gdLst/>
              <a:ahLst/>
              <a:cxnLst/>
              <a:rect l="l" t="t" r="r" b="b"/>
              <a:pathLst>
                <a:path w="3661" h="2961" extrusionOk="0">
                  <a:moveTo>
                    <a:pt x="865" y="0"/>
                  </a:moveTo>
                  <a:lnTo>
                    <a:pt x="865" y="0"/>
                  </a:lnTo>
                  <a:cubicBezTo>
                    <a:pt x="1034" y="539"/>
                    <a:pt x="807" y="1512"/>
                    <a:pt x="807" y="1512"/>
                  </a:cubicBezTo>
                  <a:cubicBezTo>
                    <a:pt x="709" y="963"/>
                    <a:pt x="1" y="102"/>
                    <a:pt x="1" y="102"/>
                  </a:cubicBezTo>
                  <a:lnTo>
                    <a:pt x="1" y="102"/>
                  </a:lnTo>
                  <a:cubicBezTo>
                    <a:pt x="326" y="610"/>
                    <a:pt x="678" y="1796"/>
                    <a:pt x="665" y="2613"/>
                  </a:cubicBezTo>
                  <a:cubicBezTo>
                    <a:pt x="665" y="2613"/>
                    <a:pt x="1271" y="2961"/>
                    <a:pt x="1882" y="2961"/>
                  </a:cubicBezTo>
                  <a:cubicBezTo>
                    <a:pt x="2270" y="2961"/>
                    <a:pt x="2661" y="2820"/>
                    <a:pt x="2898" y="2359"/>
                  </a:cubicBezTo>
                  <a:cubicBezTo>
                    <a:pt x="3660" y="905"/>
                    <a:pt x="2952" y="72"/>
                    <a:pt x="2952" y="72"/>
                  </a:cubicBezTo>
                  <a:lnTo>
                    <a:pt x="2952" y="72"/>
                  </a:lnTo>
                  <a:cubicBezTo>
                    <a:pt x="2938" y="651"/>
                    <a:pt x="2430" y="1288"/>
                    <a:pt x="2430" y="1288"/>
                  </a:cubicBezTo>
                  <a:cubicBezTo>
                    <a:pt x="2559" y="624"/>
                    <a:pt x="2373" y="129"/>
                    <a:pt x="2373" y="129"/>
                  </a:cubicBezTo>
                  <a:cubicBezTo>
                    <a:pt x="2359" y="637"/>
                    <a:pt x="1851" y="1556"/>
                    <a:pt x="1851" y="1556"/>
                  </a:cubicBezTo>
                  <a:cubicBezTo>
                    <a:pt x="2007" y="1017"/>
                    <a:pt x="1780" y="312"/>
                    <a:pt x="1780" y="312"/>
                  </a:cubicBezTo>
                  <a:cubicBezTo>
                    <a:pt x="1766" y="820"/>
                    <a:pt x="1342" y="1610"/>
                    <a:pt x="1342" y="1610"/>
                  </a:cubicBezTo>
                  <a:cubicBezTo>
                    <a:pt x="1414" y="793"/>
                    <a:pt x="865" y="1"/>
                    <a:pt x="865"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a:off x="2000411" y="3137875"/>
              <a:ext cx="118877" cy="100817"/>
            </a:xfrm>
            <a:custGeom>
              <a:avLst/>
              <a:gdLst/>
              <a:ahLst/>
              <a:cxnLst/>
              <a:rect l="l" t="t" r="r" b="b"/>
              <a:pathLst>
                <a:path w="3515" h="2981" extrusionOk="0">
                  <a:moveTo>
                    <a:pt x="905" y="1"/>
                  </a:moveTo>
                  <a:cubicBezTo>
                    <a:pt x="905" y="1"/>
                    <a:pt x="1" y="706"/>
                    <a:pt x="184" y="2230"/>
                  </a:cubicBezTo>
                  <a:cubicBezTo>
                    <a:pt x="258" y="2825"/>
                    <a:pt x="698" y="2981"/>
                    <a:pt x="1137" y="2981"/>
                  </a:cubicBezTo>
                  <a:cubicBezTo>
                    <a:pt x="1615" y="2981"/>
                    <a:pt x="2091" y="2796"/>
                    <a:pt x="2091" y="2796"/>
                  </a:cubicBezTo>
                  <a:cubicBezTo>
                    <a:pt x="2359" y="2003"/>
                    <a:pt x="3050" y="916"/>
                    <a:pt x="3515" y="479"/>
                  </a:cubicBezTo>
                  <a:lnTo>
                    <a:pt x="3515" y="479"/>
                  </a:lnTo>
                  <a:cubicBezTo>
                    <a:pt x="3514" y="479"/>
                    <a:pt x="2613" y="1200"/>
                    <a:pt x="2329" y="1709"/>
                  </a:cubicBezTo>
                  <a:cubicBezTo>
                    <a:pt x="2329" y="1709"/>
                    <a:pt x="2457" y="746"/>
                    <a:pt x="2796" y="238"/>
                  </a:cubicBezTo>
                  <a:lnTo>
                    <a:pt x="2796" y="238"/>
                  </a:lnTo>
                  <a:cubicBezTo>
                    <a:pt x="2796" y="238"/>
                    <a:pt x="2034" y="916"/>
                    <a:pt x="1820" y="1736"/>
                  </a:cubicBezTo>
                  <a:cubicBezTo>
                    <a:pt x="1820" y="1736"/>
                    <a:pt x="1709" y="902"/>
                    <a:pt x="1878" y="407"/>
                  </a:cubicBezTo>
                  <a:lnTo>
                    <a:pt x="1878" y="407"/>
                  </a:lnTo>
                  <a:cubicBezTo>
                    <a:pt x="1878" y="408"/>
                    <a:pt x="1441" y="1044"/>
                    <a:pt x="1383" y="1593"/>
                  </a:cubicBezTo>
                  <a:cubicBezTo>
                    <a:pt x="1383" y="1593"/>
                    <a:pt x="1244" y="634"/>
                    <a:pt x="1414" y="140"/>
                  </a:cubicBezTo>
                  <a:lnTo>
                    <a:pt x="1414" y="140"/>
                  </a:lnTo>
                  <a:cubicBezTo>
                    <a:pt x="1414" y="140"/>
                    <a:pt x="1075" y="594"/>
                    <a:pt x="973" y="1254"/>
                  </a:cubicBezTo>
                  <a:cubicBezTo>
                    <a:pt x="973" y="1254"/>
                    <a:pt x="736" y="563"/>
                    <a:pt x="90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a:off x="1772594" y="3153128"/>
              <a:ext cx="113263" cy="86106"/>
            </a:xfrm>
            <a:custGeom>
              <a:avLst/>
              <a:gdLst/>
              <a:ahLst/>
              <a:cxnLst/>
              <a:rect l="l" t="t" r="r" b="b"/>
              <a:pathLst>
                <a:path w="3349" h="2546" extrusionOk="0">
                  <a:moveTo>
                    <a:pt x="2515" y="0"/>
                  </a:moveTo>
                  <a:cubicBezTo>
                    <a:pt x="2657" y="465"/>
                    <a:pt x="2403" y="1075"/>
                    <a:pt x="2403" y="1075"/>
                  </a:cubicBezTo>
                  <a:cubicBezTo>
                    <a:pt x="2332" y="509"/>
                    <a:pt x="2020" y="143"/>
                    <a:pt x="2020" y="143"/>
                  </a:cubicBezTo>
                  <a:lnTo>
                    <a:pt x="2020" y="143"/>
                  </a:lnTo>
                  <a:cubicBezTo>
                    <a:pt x="2162" y="549"/>
                    <a:pt x="1979" y="1383"/>
                    <a:pt x="1979" y="1383"/>
                  </a:cubicBezTo>
                  <a:cubicBezTo>
                    <a:pt x="1966" y="919"/>
                    <a:pt x="1569" y="397"/>
                    <a:pt x="1569" y="397"/>
                  </a:cubicBezTo>
                  <a:lnTo>
                    <a:pt x="1569" y="397"/>
                  </a:lnTo>
                  <a:cubicBezTo>
                    <a:pt x="1695" y="803"/>
                    <a:pt x="1569" y="1525"/>
                    <a:pt x="1569" y="1525"/>
                  </a:cubicBezTo>
                  <a:cubicBezTo>
                    <a:pt x="1400" y="848"/>
                    <a:pt x="709" y="295"/>
                    <a:pt x="709" y="295"/>
                  </a:cubicBezTo>
                  <a:lnTo>
                    <a:pt x="709" y="295"/>
                  </a:lnTo>
                  <a:cubicBezTo>
                    <a:pt x="990" y="719"/>
                    <a:pt x="1088" y="1525"/>
                    <a:pt x="1088" y="1525"/>
                  </a:cubicBezTo>
                  <a:cubicBezTo>
                    <a:pt x="834" y="1102"/>
                    <a:pt x="1" y="550"/>
                    <a:pt x="0" y="549"/>
                  </a:cubicBezTo>
                  <a:lnTo>
                    <a:pt x="0" y="549"/>
                  </a:lnTo>
                  <a:cubicBezTo>
                    <a:pt x="424" y="888"/>
                    <a:pt x="1047" y="1779"/>
                    <a:pt x="1271" y="2444"/>
                  </a:cubicBezTo>
                  <a:cubicBezTo>
                    <a:pt x="1271" y="2444"/>
                    <a:pt x="1630" y="2545"/>
                    <a:pt x="2032" y="2545"/>
                  </a:cubicBezTo>
                  <a:cubicBezTo>
                    <a:pt x="2489" y="2545"/>
                    <a:pt x="3003" y="2413"/>
                    <a:pt x="3108" y="1851"/>
                  </a:cubicBezTo>
                  <a:cubicBezTo>
                    <a:pt x="3348" y="549"/>
                    <a:pt x="2515" y="0"/>
                    <a:pt x="2515"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0"/>
            <p:cNvSpPr/>
            <p:nvPr/>
          </p:nvSpPr>
          <p:spPr>
            <a:xfrm>
              <a:off x="1857180" y="3147378"/>
              <a:ext cx="98788" cy="85632"/>
            </a:xfrm>
            <a:custGeom>
              <a:avLst/>
              <a:gdLst/>
              <a:ahLst/>
              <a:cxnLst/>
              <a:rect l="l" t="t" r="r" b="b"/>
              <a:pathLst>
                <a:path w="2921" h="2532" extrusionOk="0">
                  <a:moveTo>
                    <a:pt x="2243" y="1"/>
                  </a:moveTo>
                  <a:cubicBezTo>
                    <a:pt x="2243" y="1"/>
                    <a:pt x="1793" y="692"/>
                    <a:pt x="1837" y="1383"/>
                  </a:cubicBezTo>
                  <a:cubicBezTo>
                    <a:pt x="1837" y="1383"/>
                    <a:pt x="1511" y="736"/>
                    <a:pt x="1511" y="313"/>
                  </a:cubicBezTo>
                  <a:cubicBezTo>
                    <a:pt x="1511" y="313"/>
                    <a:pt x="1311" y="906"/>
                    <a:pt x="1427" y="1343"/>
                  </a:cubicBezTo>
                  <a:cubicBezTo>
                    <a:pt x="1427" y="1343"/>
                    <a:pt x="1030" y="594"/>
                    <a:pt x="1030" y="170"/>
                  </a:cubicBezTo>
                  <a:cubicBezTo>
                    <a:pt x="1030" y="170"/>
                    <a:pt x="874" y="594"/>
                    <a:pt x="973" y="1143"/>
                  </a:cubicBezTo>
                  <a:cubicBezTo>
                    <a:pt x="973" y="1143"/>
                    <a:pt x="580" y="621"/>
                    <a:pt x="566" y="143"/>
                  </a:cubicBezTo>
                  <a:lnTo>
                    <a:pt x="566" y="143"/>
                  </a:lnTo>
                  <a:cubicBezTo>
                    <a:pt x="566" y="143"/>
                    <a:pt x="0" y="875"/>
                    <a:pt x="580" y="2061"/>
                  </a:cubicBezTo>
                  <a:cubicBezTo>
                    <a:pt x="754" y="2418"/>
                    <a:pt x="1039" y="2531"/>
                    <a:pt x="1330" y="2531"/>
                  </a:cubicBezTo>
                  <a:cubicBezTo>
                    <a:pt x="1835" y="2531"/>
                    <a:pt x="2359" y="2190"/>
                    <a:pt x="2359" y="2190"/>
                  </a:cubicBezTo>
                  <a:cubicBezTo>
                    <a:pt x="2359" y="1512"/>
                    <a:pt x="2653" y="509"/>
                    <a:pt x="2921" y="72"/>
                  </a:cubicBezTo>
                  <a:lnTo>
                    <a:pt x="2921" y="72"/>
                  </a:lnTo>
                  <a:cubicBezTo>
                    <a:pt x="2921" y="72"/>
                    <a:pt x="2345" y="804"/>
                    <a:pt x="2260" y="1272"/>
                  </a:cubicBezTo>
                  <a:cubicBezTo>
                    <a:pt x="2260" y="1272"/>
                    <a:pt x="2104" y="465"/>
                    <a:pt x="2243"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0"/>
            <p:cNvSpPr/>
            <p:nvPr/>
          </p:nvSpPr>
          <p:spPr>
            <a:xfrm>
              <a:off x="2039034" y="3146939"/>
              <a:ext cx="112350" cy="85159"/>
            </a:xfrm>
            <a:custGeom>
              <a:avLst/>
              <a:gdLst/>
              <a:ahLst/>
              <a:cxnLst/>
              <a:rect l="l" t="t" r="r" b="b"/>
              <a:pathLst>
                <a:path w="3322" h="2518" extrusionOk="0">
                  <a:moveTo>
                    <a:pt x="2542" y="0"/>
                  </a:moveTo>
                  <a:lnTo>
                    <a:pt x="2542" y="0"/>
                  </a:lnTo>
                  <a:cubicBezTo>
                    <a:pt x="2644" y="478"/>
                    <a:pt x="2332" y="1071"/>
                    <a:pt x="2332" y="1071"/>
                  </a:cubicBezTo>
                  <a:cubicBezTo>
                    <a:pt x="2318" y="509"/>
                    <a:pt x="2051" y="112"/>
                    <a:pt x="2051" y="112"/>
                  </a:cubicBezTo>
                  <a:lnTo>
                    <a:pt x="2051" y="112"/>
                  </a:lnTo>
                  <a:cubicBezTo>
                    <a:pt x="2149" y="536"/>
                    <a:pt x="1881" y="1356"/>
                    <a:pt x="1881" y="1356"/>
                  </a:cubicBezTo>
                  <a:cubicBezTo>
                    <a:pt x="1908" y="888"/>
                    <a:pt x="1570" y="339"/>
                    <a:pt x="1570" y="339"/>
                  </a:cubicBezTo>
                  <a:lnTo>
                    <a:pt x="1570" y="339"/>
                  </a:lnTo>
                  <a:cubicBezTo>
                    <a:pt x="1668" y="763"/>
                    <a:pt x="1458" y="1468"/>
                    <a:pt x="1458" y="1468"/>
                  </a:cubicBezTo>
                  <a:cubicBezTo>
                    <a:pt x="1356" y="776"/>
                    <a:pt x="723" y="184"/>
                    <a:pt x="722" y="183"/>
                  </a:cubicBezTo>
                  <a:lnTo>
                    <a:pt x="722" y="183"/>
                  </a:lnTo>
                  <a:cubicBezTo>
                    <a:pt x="977" y="621"/>
                    <a:pt x="977" y="1441"/>
                    <a:pt x="977" y="1441"/>
                  </a:cubicBezTo>
                  <a:cubicBezTo>
                    <a:pt x="780" y="1003"/>
                    <a:pt x="1" y="380"/>
                    <a:pt x="1" y="380"/>
                  </a:cubicBezTo>
                  <a:lnTo>
                    <a:pt x="1" y="380"/>
                  </a:lnTo>
                  <a:cubicBezTo>
                    <a:pt x="384" y="763"/>
                    <a:pt x="905" y="1695"/>
                    <a:pt x="1075" y="2359"/>
                  </a:cubicBezTo>
                  <a:cubicBezTo>
                    <a:pt x="1075" y="2359"/>
                    <a:pt x="1510" y="2517"/>
                    <a:pt x="1967" y="2517"/>
                  </a:cubicBezTo>
                  <a:cubicBezTo>
                    <a:pt x="2381" y="2517"/>
                    <a:pt x="2812" y="2387"/>
                    <a:pt x="2952" y="1891"/>
                  </a:cubicBezTo>
                  <a:cubicBezTo>
                    <a:pt x="3321" y="607"/>
                    <a:pt x="2542" y="1"/>
                    <a:pt x="2542"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a:off x="2117430" y="3146465"/>
              <a:ext cx="101697" cy="83806"/>
            </a:xfrm>
            <a:custGeom>
              <a:avLst/>
              <a:gdLst/>
              <a:ahLst/>
              <a:cxnLst/>
              <a:rect l="l" t="t" r="r" b="b"/>
              <a:pathLst>
                <a:path w="3007" h="2478" extrusionOk="0">
                  <a:moveTo>
                    <a:pt x="2328" y="1"/>
                  </a:moveTo>
                  <a:cubicBezTo>
                    <a:pt x="2328" y="1"/>
                    <a:pt x="1806" y="662"/>
                    <a:pt x="1779" y="1356"/>
                  </a:cubicBezTo>
                  <a:cubicBezTo>
                    <a:pt x="1779" y="1356"/>
                    <a:pt x="1525" y="679"/>
                    <a:pt x="1566" y="255"/>
                  </a:cubicBezTo>
                  <a:lnTo>
                    <a:pt x="1566" y="255"/>
                  </a:lnTo>
                  <a:cubicBezTo>
                    <a:pt x="1566" y="255"/>
                    <a:pt x="1312" y="831"/>
                    <a:pt x="1383" y="1299"/>
                  </a:cubicBezTo>
                  <a:cubicBezTo>
                    <a:pt x="1383" y="1299"/>
                    <a:pt x="1071" y="523"/>
                    <a:pt x="1115" y="86"/>
                  </a:cubicBezTo>
                  <a:lnTo>
                    <a:pt x="1115" y="86"/>
                  </a:lnTo>
                  <a:cubicBezTo>
                    <a:pt x="1115" y="86"/>
                    <a:pt x="902" y="509"/>
                    <a:pt x="946" y="1058"/>
                  </a:cubicBezTo>
                  <a:cubicBezTo>
                    <a:pt x="946" y="1058"/>
                    <a:pt x="607" y="523"/>
                    <a:pt x="648" y="42"/>
                  </a:cubicBezTo>
                  <a:lnTo>
                    <a:pt x="648" y="42"/>
                  </a:lnTo>
                  <a:cubicBezTo>
                    <a:pt x="648" y="42"/>
                    <a:pt x="0" y="719"/>
                    <a:pt x="465" y="1949"/>
                  </a:cubicBezTo>
                  <a:cubicBezTo>
                    <a:pt x="618" y="2356"/>
                    <a:pt x="929" y="2478"/>
                    <a:pt x="1247" y="2478"/>
                  </a:cubicBezTo>
                  <a:cubicBezTo>
                    <a:pt x="1724" y="2478"/>
                    <a:pt x="2216" y="2203"/>
                    <a:pt x="2216" y="2203"/>
                  </a:cubicBezTo>
                  <a:cubicBezTo>
                    <a:pt x="2301" y="1509"/>
                    <a:pt x="2681" y="536"/>
                    <a:pt x="3006" y="113"/>
                  </a:cubicBezTo>
                  <a:lnTo>
                    <a:pt x="3006" y="113"/>
                  </a:lnTo>
                  <a:cubicBezTo>
                    <a:pt x="3006" y="113"/>
                    <a:pt x="2359" y="818"/>
                    <a:pt x="2216" y="1272"/>
                  </a:cubicBezTo>
                  <a:cubicBezTo>
                    <a:pt x="2216" y="1272"/>
                    <a:pt x="2145" y="465"/>
                    <a:pt x="232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9" name="Google Shape;1839;p40"/>
          <p:cNvSpPr/>
          <p:nvPr/>
        </p:nvSpPr>
        <p:spPr>
          <a:xfrm flipH="1">
            <a:off x="7299631" y="4162334"/>
            <a:ext cx="297178" cy="225248"/>
          </a:xfrm>
          <a:custGeom>
            <a:avLst/>
            <a:gdLst/>
            <a:ahLst/>
            <a:cxnLst/>
            <a:rect l="l" t="t" r="r" b="b"/>
            <a:pathLst>
              <a:path w="3322" h="2518" extrusionOk="0">
                <a:moveTo>
                  <a:pt x="2542" y="0"/>
                </a:moveTo>
                <a:lnTo>
                  <a:pt x="2542" y="0"/>
                </a:lnTo>
                <a:cubicBezTo>
                  <a:pt x="2644" y="478"/>
                  <a:pt x="2332" y="1071"/>
                  <a:pt x="2332" y="1071"/>
                </a:cubicBezTo>
                <a:cubicBezTo>
                  <a:pt x="2318" y="509"/>
                  <a:pt x="2051" y="112"/>
                  <a:pt x="2051" y="112"/>
                </a:cubicBezTo>
                <a:lnTo>
                  <a:pt x="2051" y="112"/>
                </a:lnTo>
                <a:cubicBezTo>
                  <a:pt x="2149" y="536"/>
                  <a:pt x="1881" y="1356"/>
                  <a:pt x="1881" y="1356"/>
                </a:cubicBezTo>
                <a:cubicBezTo>
                  <a:pt x="1908" y="888"/>
                  <a:pt x="1570" y="339"/>
                  <a:pt x="1570" y="339"/>
                </a:cubicBezTo>
                <a:lnTo>
                  <a:pt x="1570" y="339"/>
                </a:lnTo>
                <a:cubicBezTo>
                  <a:pt x="1668" y="763"/>
                  <a:pt x="1458" y="1468"/>
                  <a:pt x="1458" y="1468"/>
                </a:cubicBezTo>
                <a:cubicBezTo>
                  <a:pt x="1356" y="776"/>
                  <a:pt x="723" y="184"/>
                  <a:pt x="722" y="183"/>
                </a:cubicBezTo>
                <a:lnTo>
                  <a:pt x="722" y="183"/>
                </a:lnTo>
                <a:cubicBezTo>
                  <a:pt x="977" y="621"/>
                  <a:pt x="977" y="1441"/>
                  <a:pt x="977" y="1441"/>
                </a:cubicBezTo>
                <a:cubicBezTo>
                  <a:pt x="780" y="1003"/>
                  <a:pt x="1" y="380"/>
                  <a:pt x="1" y="380"/>
                </a:cubicBezTo>
                <a:lnTo>
                  <a:pt x="1" y="380"/>
                </a:lnTo>
                <a:cubicBezTo>
                  <a:pt x="384" y="763"/>
                  <a:pt x="905" y="1695"/>
                  <a:pt x="1075" y="2359"/>
                </a:cubicBezTo>
                <a:cubicBezTo>
                  <a:pt x="1075" y="2359"/>
                  <a:pt x="1510" y="2517"/>
                  <a:pt x="1967" y="2517"/>
                </a:cubicBezTo>
                <a:cubicBezTo>
                  <a:pt x="2381" y="2517"/>
                  <a:pt x="2812" y="2387"/>
                  <a:pt x="2952" y="1891"/>
                </a:cubicBezTo>
                <a:cubicBezTo>
                  <a:pt x="3321" y="607"/>
                  <a:pt x="2542" y="1"/>
                  <a:pt x="2542"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Open Sans"/>
              <a:buAutoNum type="arabicPeriod"/>
              <a:defRPr sz="1100"/>
            </a:lvl1pPr>
            <a:lvl2pPr marL="914400" lvl="1" indent="-304800" rtl="0">
              <a:lnSpc>
                <a:spcPct val="100000"/>
              </a:lnSpc>
              <a:spcBef>
                <a:spcPts val="0"/>
              </a:spcBef>
              <a:spcAft>
                <a:spcPts val="0"/>
              </a:spcAft>
              <a:buClr>
                <a:srgbClr val="434343"/>
              </a:buClr>
              <a:buSzPts val="1200"/>
              <a:buFont typeface="Roboto Condensed Light"/>
              <a:buAutoNum type="alphaLcPeriod"/>
              <a:defRPr/>
            </a:lvl2pPr>
            <a:lvl3pPr marL="1371600" lvl="2" indent="-304800" rtl="0">
              <a:lnSpc>
                <a:spcPct val="100000"/>
              </a:lnSpc>
              <a:spcBef>
                <a:spcPts val="0"/>
              </a:spcBef>
              <a:spcAft>
                <a:spcPts val="0"/>
              </a:spcAft>
              <a:buClr>
                <a:srgbClr val="434343"/>
              </a:buClr>
              <a:buSzPts val="1200"/>
              <a:buFont typeface="Roboto Condensed Light"/>
              <a:buAutoNum type="romanLcPeriod"/>
              <a:defRPr/>
            </a:lvl3pPr>
            <a:lvl4pPr marL="1828800" lvl="3" indent="-304800" rtl="0">
              <a:lnSpc>
                <a:spcPct val="100000"/>
              </a:lnSpc>
              <a:spcBef>
                <a:spcPts val="0"/>
              </a:spcBef>
              <a:spcAft>
                <a:spcPts val="0"/>
              </a:spcAft>
              <a:buClr>
                <a:srgbClr val="434343"/>
              </a:buClr>
              <a:buSzPts val="1200"/>
              <a:buFont typeface="Roboto Condensed Light"/>
              <a:buAutoNum type="arabicPeriod"/>
              <a:defRPr/>
            </a:lvl4pPr>
            <a:lvl5pPr marL="2286000" lvl="4" indent="-304800" rtl="0">
              <a:lnSpc>
                <a:spcPct val="100000"/>
              </a:lnSpc>
              <a:spcBef>
                <a:spcPts val="0"/>
              </a:spcBef>
              <a:spcAft>
                <a:spcPts val="0"/>
              </a:spcAft>
              <a:buClr>
                <a:srgbClr val="434343"/>
              </a:buClr>
              <a:buSzPts val="1200"/>
              <a:buFont typeface="Roboto Condensed Light"/>
              <a:buAutoNum type="alphaLcPeriod"/>
              <a:defRPr/>
            </a:lvl5pPr>
            <a:lvl6pPr marL="2743200" lvl="5" indent="-304800" rtl="0">
              <a:lnSpc>
                <a:spcPct val="100000"/>
              </a:lnSpc>
              <a:spcBef>
                <a:spcPts val="0"/>
              </a:spcBef>
              <a:spcAft>
                <a:spcPts val="0"/>
              </a:spcAft>
              <a:buClr>
                <a:srgbClr val="434343"/>
              </a:buClr>
              <a:buSzPts val="1200"/>
              <a:buFont typeface="Roboto Condensed Light"/>
              <a:buAutoNum type="romanLcPeriod"/>
              <a:defRPr/>
            </a:lvl6pPr>
            <a:lvl7pPr marL="3200400" lvl="6" indent="-304800" rtl="0">
              <a:lnSpc>
                <a:spcPct val="100000"/>
              </a:lnSpc>
              <a:spcBef>
                <a:spcPts val="0"/>
              </a:spcBef>
              <a:spcAft>
                <a:spcPts val="0"/>
              </a:spcAft>
              <a:buClr>
                <a:srgbClr val="434343"/>
              </a:buClr>
              <a:buSzPts val="1200"/>
              <a:buFont typeface="Roboto Condensed Light"/>
              <a:buAutoNum type="arabicPeriod"/>
              <a:defRPr/>
            </a:lvl7pPr>
            <a:lvl8pPr marL="3657600" lvl="7" indent="-304800" rtl="0">
              <a:lnSpc>
                <a:spcPct val="100000"/>
              </a:lnSpc>
              <a:spcBef>
                <a:spcPts val="0"/>
              </a:spcBef>
              <a:spcAft>
                <a:spcPts val="0"/>
              </a:spcAft>
              <a:buClr>
                <a:srgbClr val="434343"/>
              </a:buClr>
              <a:buSzPts val="1200"/>
              <a:buFont typeface="Roboto Condensed Light"/>
              <a:buAutoNum type="alphaLcPeriod"/>
              <a:defRPr/>
            </a:lvl8pPr>
            <a:lvl9pPr marL="4114800" lvl="8" indent="-304800" rtl="0">
              <a:lnSpc>
                <a:spcPct val="100000"/>
              </a:lnSpc>
              <a:spcBef>
                <a:spcPts val="0"/>
              </a:spcBef>
              <a:spcAft>
                <a:spcPts val="0"/>
              </a:spcAft>
              <a:buClr>
                <a:srgbClr val="434343"/>
              </a:buClr>
              <a:buSzPts val="1200"/>
              <a:buFont typeface="Roboto Condensed Light"/>
              <a:buAutoNum type="romanLcPeriod"/>
              <a:defRPr/>
            </a:lvl9pPr>
          </a:lstStyle>
          <a:p>
            <a:endParaRPr/>
          </a:p>
        </p:txBody>
      </p:sp>
      <p:grpSp>
        <p:nvGrpSpPr>
          <p:cNvPr id="104" name="Google Shape;104;p4"/>
          <p:cNvGrpSpPr/>
          <p:nvPr/>
        </p:nvGrpSpPr>
        <p:grpSpPr>
          <a:xfrm flipH="1">
            <a:off x="7347354" y="3733455"/>
            <a:ext cx="1984069" cy="1035489"/>
            <a:chOff x="5300415" y="3228116"/>
            <a:chExt cx="913055" cy="476525"/>
          </a:xfrm>
        </p:grpSpPr>
        <p:sp>
          <p:nvSpPr>
            <p:cNvPr id="105" name="Google Shape;105;p4"/>
            <p:cNvSpPr/>
            <p:nvPr/>
          </p:nvSpPr>
          <p:spPr>
            <a:xfrm>
              <a:off x="5300415" y="3294912"/>
              <a:ext cx="398264" cy="409729"/>
            </a:xfrm>
            <a:custGeom>
              <a:avLst/>
              <a:gdLst/>
              <a:ahLst/>
              <a:cxnLst/>
              <a:rect l="l" t="t" r="r" b="b"/>
              <a:pathLst>
                <a:path w="11776" h="12115" extrusionOk="0">
                  <a:moveTo>
                    <a:pt x="5889" y="1"/>
                  </a:moveTo>
                  <a:cubicBezTo>
                    <a:pt x="2640" y="1"/>
                    <a:pt x="0" y="2712"/>
                    <a:pt x="0" y="6060"/>
                  </a:cubicBezTo>
                  <a:cubicBezTo>
                    <a:pt x="0" y="9404"/>
                    <a:pt x="2640" y="12115"/>
                    <a:pt x="5889" y="12115"/>
                  </a:cubicBezTo>
                  <a:cubicBezTo>
                    <a:pt x="9135" y="12115"/>
                    <a:pt x="11775" y="9404"/>
                    <a:pt x="11775" y="6060"/>
                  </a:cubicBezTo>
                  <a:cubicBezTo>
                    <a:pt x="11775" y="2712"/>
                    <a:pt x="9135" y="1"/>
                    <a:pt x="58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577407" y="3422484"/>
              <a:ext cx="233899" cy="240697"/>
            </a:xfrm>
            <a:custGeom>
              <a:avLst/>
              <a:gdLst/>
              <a:ahLst/>
              <a:cxnLst/>
              <a:rect l="l" t="t" r="r" b="b"/>
              <a:pathLst>
                <a:path w="6916" h="7117" extrusionOk="0">
                  <a:moveTo>
                    <a:pt x="3460" y="0"/>
                  </a:moveTo>
                  <a:cubicBezTo>
                    <a:pt x="1538" y="0"/>
                    <a:pt x="0" y="1596"/>
                    <a:pt x="0" y="3558"/>
                  </a:cubicBezTo>
                  <a:cubicBezTo>
                    <a:pt x="0" y="5520"/>
                    <a:pt x="1538" y="7116"/>
                    <a:pt x="3460" y="7116"/>
                  </a:cubicBezTo>
                  <a:cubicBezTo>
                    <a:pt x="5364" y="7116"/>
                    <a:pt x="6916" y="5520"/>
                    <a:pt x="6916" y="3558"/>
                  </a:cubicBezTo>
                  <a:cubicBezTo>
                    <a:pt x="6916" y="1596"/>
                    <a:pt x="5364" y="0"/>
                    <a:pt x="3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766025" y="3362317"/>
              <a:ext cx="200586" cy="206302"/>
            </a:xfrm>
            <a:custGeom>
              <a:avLst/>
              <a:gdLst/>
              <a:ahLst/>
              <a:cxnLst/>
              <a:rect l="l" t="t" r="r" b="b"/>
              <a:pathLst>
                <a:path w="5931" h="6100" extrusionOk="0">
                  <a:moveTo>
                    <a:pt x="2965" y="0"/>
                  </a:moveTo>
                  <a:cubicBezTo>
                    <a:pt x="1325" y="0"/>
                    <a:pt x="1" y="1369"/>
                    <a:pt x="1" y="3050"/>
                  </a:cubicBezTo>
                  <a:cubicBezTo>
                    <a:pt x="1" y="4731"/>
                    <a:pt x="1325" y="6100"/>
                    <a:pt x="2965" y="6100"/>
                  </a:cubicBezTo>
                  <a:cubicBezTo>
                    <a:pt x="4602" y="6100"/>
                    <a:pt x="5930" y="4731"/>
                    <a:pt x="5930" y="3050"/>
                  </a:cubicBezTo>
                  <a:cubicBezTo>
                    <a:pt x="5930" y="1369"/>
                    <a:pt x="4602" y="0"/>
                    <a:pt x="2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909289" y="3402428"/>
              <a:ext cx="200586" cy="206302"/>
            </a:xfrm>
            <a:custGeom>
              <a:avLst/>
              <a:gdLst/>
              <a:ahLst/>
              <a:cxnLst/>
              <a:rect l="l" t="t" r="r" b="b"/>
              <a:pathLst>
                <a:path w="5931" h="6100" extrusionOk="0">
                  <a:moveTo>
                    <a:pt x="2965" y="0"/>
                  </a:moveTo>
                  <a:cubicBezTo>
                    <a:pt x="1325" y="0"/>
                    <a:pt x="0" y="1369"/>
                    <a:pt x="0" y="3050"/>
                  </a:cubicBezTo>
                  <a:cubicBezTo>
                    <a:pt x="0" y="4731"/>
                    <a:pt x="1325" y="6100"/>
                    <a:pt x="2965" y="6100"/>
                  </a:cubicBezTo>
                  <a:cubicBezTo>
                    <a:pt x="4602" y="6100"/>
                    <a:pt x="5930" y="4731"/>
                    <a:pt x="5930" y="3050"/>
                  </a:cubicBezTo>
                  <a:cubicBezTo>
                    <a:pt x="5930" y="1369"/>
                    <a:pt x="4602" y="0"/>
                    <a:pt x="2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632737" y="3339860"/>
              <a:ext cx="150972" cy="155640"/>
            </a:xfrm>
            <a:custGeom>
              <a:avLst/>
              <a:gdLst/>
              <a:ahLst/>
              <a:cxnLst/>
              <a:rect l="l" t="t" r="r" b="b"/>
              <a:pathLst>
                <a:path w="4464" h="4602" extrusionOk="0">
                  <a:moveTo>
                    <a:pt x="2230" y="0"/>
                  </a:moveTo>
                  <a:cubicBezTo>
                    <a:pt x="1004" y="0"/>
                    <a:pt x="1" y="1030"/>
                    <a:pt x="1" y="2301"/>
                  </a:cubicBezTo>
                  <a:cubicBezTo>
                    <a:pt x="1" y="3572"/>
                    <a:pt x="1004" y="4602"/>
                    <a:pt x="2230" y="4602"/>
                  </a:cubicBezTo>
                  <a:cubicBezTo>
                    <a:pt x="3474" y="4602"/>
                    <a:pt x="4463" y="3572"/>
                    <a:pt x="4463" y="2301"/>
                  </a:cubicBezTo>
                  <a:cubicBezTo>
                    <a:pt x="4463" y="1030"/>
                    <a:pt x="3474" y="0"/>
                    <a:pt x="2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369172" y="3228116"/>
              <a:ext cx="150939" cy="155640"/>
            </a:xfrm>
            <a:custGeom>
              <a:avLst/>
              <a:gdLst/>
              <a:ahLst/>
              <a:cxnLst/>
              <a:rect l="l" t="t" r="r" b="b"/>
              <a:pathLst>
                <a:path w="4463" h="4602" extrusionOk="0">
                  <a:moveTo>
                    <a:pt x="2230" y="0"/>
                  </a:moveTo>
                  <a:cubicBezTo>
                    <a:pt x="1003" y="0"/>
                    <a:pt x="0" y="1030"/>
                    <a:pt x="0" y="2301"/>
                  </a:cubicBezTo>
                  <a:cubicBezTo>
                    <a:pt x="0" y="3572"/>
                    <a:pt x="1003" y="4602"/>
                    <a:pt x="2230" y="4602"/>
                  </a:cubicBezTo>
                  <a:cubicBezTo>
                    <a:pt x="3473" y="4602"/>
                    <a:pt x="4463" y="3572"/>
                    <a:pt x="4463" y="2301"/>
                  </a:cubicBezTo>
                  <a:cubicBezTo>
                    <a:pt x="4463" y="1030"/>
                    <a:pt x="3473" y="0"/>
                    <a:pt x="2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6062497" y="3431514"/>
              <a:ext cx="150972" cy="155673"/>
            </a:xfrm>
            <a:custGeom>
              <a:avLst/>
              <a:gdLst/>
              <a:ahLst/>
              <a:cxnLst/>
              <a:rect l="l" t="t" r="r" b="b"/>
              <a:pathLst>
                <a:path w="4464" h="4603" extrusionOk="0">
                  <a:moveTo>
                    <a:pt x="2230" y="1"/>
                  </a:moveTo>
                  <a:cubicBezTo>
                    <a:pt x="1004" y="1"/>
                    <a:pt x="1" y="1031"/>
                    <a:pt x="1" y="2302"/>
                  </a:cubicBezTo>
                  <a:cubicBezTo>
                    <a:pt x="1" y="3572"/>
                    <a:pt x="1004" y="4603"/>
                    <a:pt x="2230" y="4603"/>
                  </a:cubicBezTo>
                  <a:cubicBezTo>
                    <a:pt x="3460" y="4603"/>
                    <a:pt x="4463" y="3572"/>
                    <a:pt x="4463" y="2302"/>
                  </a:cubicBezTo>
                  <a:cubicBezTo>
                    <a:pt x="4463" y="1031"/>
                    <a:pt x="3460" y="1"/>
                    <a:pt x="2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4"/>
          <p:cNvSpPr/>
          <p:nvPr/>
        </p:nvSpPr>
        <p:spPr>
          <a:xfrm rot="280311">
            <a:off x="5219142" y="4063808"/>
            <a:ext cx="4044001" cy="1175435"/>
          </a:xfrm>
          <a:custGeom>
            <a:avLst/>
            <a:gdLst/>
            <a:ahLst/>
            <a:cxnLst/>
            <a:rect l="l" t="t" r="r" b="b"/>
            <a:pathLst>
              <a:path w="24286" h="7059" extrusionOk="0">
                <a:moveTo>
                  <a:pt x="24286" y="0"/>
                </a:moveTo>
                <a:lnTo>
                  <a:pt x="24286" y="0"/>
                </a:lnTo>
                <a:cubicBezTo>
                  <a:pt x="11579" y="170"/>
                  <a:pt x="0" y="7058"/>
                  <a:pt x="0" y="7058"/>
                </a:cubicBezTo>
                <a:lnTo>
                  <a:pt x="24004" y="6154"/>
                </a:lnTo>
                <a:lnTo>
                  <a:pt x="24286"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62025" y="4566800"/>
            <a:ext cx="9393476" cy="703660"/>
          </a:xfrm>
          <a:custGeom>
            <a:avLst/>
            <a:gdLst/>
            <a:ahLst/>
            <a:cxnLst/>
            <a:rect l="l" t="t" r="r" b="b"/>
            <a:pathLst>
              <a:path w="55190" h="4955" extrusionOk="0">
                <a:moveTo>
                  <a:pt x="54921" y="0"/>
                </a:moveTo>
                <a:lnTo>
                  <a:pt x="0" y="888"/>
                </a:lnTo>
                <a:lnTo>
                  <a:pt x="112" y="4954"/>
                </a:lnTo>
                <a:lnTo>
                  <a:pt x="55189" y="3755"/>
                </a:lnTo>
                <a:lnTo>
                  <a:pt x="54921"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62025" y="4768941"/>
            <a:ext cx="9265753" cy="579380"/>
          </a:xfrm>
          <a:custGeom>
            <a:avLst/>
            <a:gdLst/>
            <a:ahLst/>
            <a:cxnLst/>
            <a:rect l="l" t="t" r="r" b="b"/>
            <a:pathLst>
              <a:path w="54922" h="4080" extrusionOk="0">
                <a:moveTo>
                  <a:pt x="1" y="0"/>
                </a:moveTo>
                <a:lnTo>
                  <a:pt x="1" y="4080"/>
                </a:lnTo>
                <a:lnTo>
                  <a:pt x="54922" y="3233"/>
                </a:lnTo>
                <a:lnTo>
                  <a:pt x="54922" y="607"/>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866187" y="4819706"/>
            <a:ext cx="1972204" cy="61611"/>
          </a:xfrm>
          <a:custGeom>
            <a:avLst/>
            <a:gdLst/>
            <a:ahLst/>
            <a:cxnLst/>
            <a:rect l="l" t="t" r="r" b="b"/>
            <a:pathLst>
              <a:path w="11844" h="370" extrusionOk="0">
                <a:moveTo>
                  <a:pt x="5931" y="0"/>
                </a:moveTo>
                <a:cubicBezTo>
                  <a:pt x="2654" y="0"/>
                  <a:pt x="1" y="85"/>
                  <a:pt x="1" y="183"/>
                </a:cubicBezTo>
                <a:cubicBezTo>
                  <a:pt x="1" y="298"/>
                  <a:pt x="2654" y="369"/>
                  <a:pt x="5931" y="369"/>
                </a:cubicBezTo>
                <a:cubicBezTo>
                  <a:pt x="9190" y="369"/>
                  <a:pt x="11844" y="298"/>
                  <a:pt x="11844" y="183"/>
                </a:cubicBezTo>
                <a:cubicBezTo>
                  <a:pt x="11844" y="85"/>
                  <a:pt x="9190" y="0"/>
                  <a:pt x="593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7347368" y="4697814"/>
            <a:ext cx="1984026" cy="46957"/>
          </a:xfrm>
          <a:custGeom>
            <a:avLst/>
            <a:gdLst/>
            <a:ahLst/>
            <a:cxnLst/>
            <a:rect l="l" t="t" r="r" b="b"/>
            <a:pathLst>
              <a:path w="11915" h="282" extrusionOk="0">
                <a:moveTo>
                  <a:pt x="5958" y="0"/>
                </a:moveTo>
                <a:cubicBezTo>
                  <a:pt x="2667" y="0"/>
                  <a:pt x="1" y="54"/>
                  <a:pt x="1" y="139"/>
                </a:cubicBezTo>
                <a:cubicBezTo>
                  <a:pt x="1" y="210"/>
                  <a:pt x="2667" y="281"/>
                  <a:pt x="5958" y="281"/>
                </a:cubicBezTo>
                <a:cubicBezTo>
                  <a:pt x="9261" y="281"/>
                  <a:pt x="11915" y="210"/>
                  <a:pt x="11915" y="139"/>
                </a:cubicBezTo>
                <a:cubicBezTo>
                  <a:pt x="11915" y="54"/>
                  <a:pt x="9261" y="0"/>
                  <a:pt x="595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26551" y="5024906"/>
            <a:ext cx="1984526" cy="47124"/>
          </a:xfrm>
          <a:custGeom>
            <a:avLst/>
            <a:gdLst/>
            <a:ahLst/>
            <a:cxnLst/>
            <a:rect l="l" t="t" r="r" b="b"/>
            <a:pathLst>
              <a:path w="11918" h="283" extrusionOk="0">
                <a:moveTo>
                  <a:pt x="5961" y="1"/>
                </a:moveTo>
                <a:cubicBezTo>
                  <a:pt x="2671" y="1"/>
                  <a:pt x="0" y="55"/>
                  <a:pt x="0" y="140"/>
                </a:cubicBezTo>
                <a:cubicBezTo>
                  <a:pt x="0" y="211"/>
                  <a:pt x="2671" y="282"/>
                  <a:pt x="5961" y="282"/>
                </a:cubicBezTo>
                <a:cubicBezTo>
                  <a:pt x="9265" y="282"/>
                  <a:pt x="11918" y="211"/>
                  <a:pt x="11918" y="140"/>
                </a:cubicBezTo>
                <a:cubicBezTo>
                  <a:pt x="11918" y="55"/>
                  <a:pt x="9265" y="1"/>
                  <a:pt x="596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3331610" y="4869328"/>
            <a:ext cx="4786640" cy="61111"/>
          </a:xfrm>
          <a:custGeom>
            <a:avLst/>
            <a:gdLst/>
            <a:ahLst/>
            <a:cxnLst/>
            <a:rect l="l" t="t" r="r" b="b"/>
            <a:pathLst>
              <a:path w="28746" h="367" extrusionOk="0">
                <a:moveTo>
                  <a:pt x="14375" y="0"/>
                </a:moveTo>
                <a:cubicBezTo>
                  <a:pt x="6439" y="0"/>
                  <a:pt x="0" y="85"/>
                  <a:pt x="0" y="183"/>
                </a:cubicBezTo>
                <a:cubicBezTo>
                  <a:pt x="0" y="282"/>
                  <a:pt x="6439" y="366"/>
                  <a:pt x="14375" y="366"/>
                </a:cubicBezTo>
                <a:cubicBezTo>
                  <a:pt x="22321" y="366"/>
                  <a:pt x="28745" y="282"/>
                  <a:pt x="28745" y="183"/>
                </a:cubicBezTo>
                <a:cubicBezTo>
                  <a:pt x="28745" y="85"/>
                  <a:pt x="22321" y="0"/>
                  <a:pt x="1437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58479" y="4869328"/>
            <a:ext cx="1608202" cy="61111"/>
          </a:xfrm>
          <a:custGeom>
            <a:avLst/>
            <a:gdLst/>
            <a:ahLst/>
            <a:cxnLst/>
            <a:rect l="l" t="t" r="r" b="b"/>
            <a:pathLst>
              <a:path w="9658" h="367" extrusionOk="0">
                <a:moveTo>
                  <a:pt x="4829" y="0"/>
                </a:moveTo>
                <a:cubicBezTo>
                  <a:pt x="2173" y="0"/>
                  <a:pt x="1" y="85"/>
                  <a:pt x="1" y="183"/>
                </a:cubicBezTo>
                <a:cubicBezTo>
                  <a:pt x="1" y="282"/>
                  <a:pt x="2173" y="366"/>
                  <a:pt x="4829" y="366"/>
                </a:cubicBezTo>
                <a:cubicBezTo>
                  <a:pt x="7496" y="366"/>
                  <a:pt x="9658" y="282"/>
                  <a:pt x="9658" y="183"/>
                </a:cubicBezTo>
                <a:cubicBezTo>
                  <a:pt x="9658" y="85"/>
                  <a:pt x="7496" y="0"/>
                  <a:pt x="482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221765" y="4869328"/>
            <a:ext cx="1608202" cy="61111"/>
          </a:xfrm>
          <a:custGeom>
            <a:avLst/>
            <a:gdLst/>
            <a:ahLst/>
            <a:cxnLst/>
            <a:rect l="l" t="t" r="r" b="b"/>
            <a:pathLst>
              <a:path w="9658" h="367" extrusionOk="0">
                <a:moveTo>
                  <a:pt x="4829" y="0"/>
                </a:moveTo>
                <a:cubicBezTo>
                  <a:pt x="2176" y="0"/>
                  <a:pt x="0" y="85"/>
                  <a:pt x="0" y="183"/>
                </a:cubicBezTo>
                <a:cubicBezTo>
                  <a:pt x="0" y="282"/>
                  <a:pt x="2176" y="366"/>
                  <a:pt x="4829" y="366"/>
                </a:cubicBezTo>
                <a:cubicBezTo>
                  <a:pt x="7499" y="366"/>
                  <a:pt x="9658" y="282"/>
                  <a:pt x="9658" y="183"/>
                </a:cubicBezTo>
                <a:cubicBezTo>
                  <a:pt x="9658" y="85"/>
                  <a:pt x="7499" y="0"/>
                  <a:pt x="482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4"/>
          <p:cNvGrpSpPr/>
          <p:nvPr/>
        </p:nvGrpSpPr>
        <p:grpSpPr>
          <a:xfrm>
            <a:off x="-396346" y="116980"/>
            <a:ext cx="1984069" cy="1035489"/>
            <a:chOff x="5300415" y="3228116"/>
            <a:chExt cx="913055" cy="476525"/>
          </a:xfrm>
        </p:grpSpPr>
        <p:sp>
          <p:nvSpPr>
            <p:cNvPr id="122" name="Google Shape;122;p4"/>
            <p:cNvSpPr/>
            <p:nvPr/>
          </p:nvSpPr>
          <p:spPr>
            <a:xfrm>
              <a:off x="5300415" y="3294912"/>
              <a:ext cx="398264" cy="409729"/>
            </a:xfrm>
            <a:custGeom>
              <a:avLst/>
              <a:gdLst/>
              <a:ahLst/>
              <a:cxnLst/>
              <a:rect l="l" t="t" r="r" b="b"/>
              <a:pathLst>
                <a:path w="11776" h="12115" extrusionOk="0">
                  <a:moveTo>
                    <a:pt x="5889" y="1"/>
                  </a:moveTo>
                  <a:cubicBezTo>
                    <a:pt x="2640" y="1"/>
                    <a:pt x="0" y="2712"/>
                    <a:pt x="0" y="6060"/>
                  </a:cubicBezTo>
                  <a:cubicBezTo>
                    <a:pt x="0" y="9404"/>
                    <a:pt x="2640" y="12115"/>
                    <a:pt x="5889" y="12115"/>
                  </a:cubicBezTo>
                  <a:cubicBezTo>
                    <a:pt x="9135" y="12115"/>
                    <a:pt x="11775" y="9404"/>
                    <a:pt x="11775" y="6060"/>
                  </a:cubicBezTo>
                  <a:cubicBezTo>
                    <a:pt x="11775" y="2712"/>
                    <a:pt x="9135" y="1"/>
                    <a:pt x="58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577407" y="3422484"/>
              <a:ext cx="233899" cy="240697"/>
            </a:xfrm>
            <a:custGeom>
              <a:avLst/>
              <a:gdLst/>
              <a:ahLst/>
              <a:cxnLst/>
              <a:rect l="l" t="t" r="r" b="b"/>
              <a:pathLst>
                <a:path w="6916" h="7117" extrusionOk="0">
                  <a:moveTo>
                    <a:pt x="3460" y="0"/>
                  </a:moveTo>
                  <a:cubicBezTo>
                    <a:pt x="1538" y="0"/>
                    <a:pt x="0" y="1596"/>
                    <a:pt x="0" y="3558"/>
                  </a:cubicBezTo>
                  <a:cubicBezTo>
                    <a:pt x="0" y="5520"/>
                    <a:pt x="1538" y="7116"/>
                    <a:pt x="3460" y="7116"/>
                  </a:cubicBezTo>
                  <a:cubicBezTo>
                    <a:pt x="5364" y="7116"/>
                    <a:pt x="6916" y="5520"/>
                    <a:pt x="6916" y="3558"/>
                  </a:cubicBezTo>
                  <a:cubicBezTo>
                    <a:pt x="6916" y="1596"/>
                    <a:pt x="5364" y="0"/>
                    <a:pt x="3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766025" y="3362317"/>
              <a:ext cx="200586" cy="206302"/>
            </a:xfrm>
            <a:custGeom>
              <a:avLst/>
              <a:gdLst/>
              <a:ahLst/>
              <a:cxnLst/>
              <a:rect l="l" t="t" r="r" b="b"/>
              <a:pathLst>
                <a:path w="5931" h="6100" extrusionOk="0">
                  <a:moveTo>
                    <a:pt x="2965" y="0"/>
                  </a:moveTo>
                  <a:cubicBezTo>
                    <a:pt x="1325" y="0"/>
                    <a:pt x="1" y="1369"/>
                    <a:pt x="1" y="3050"/>
                  </a:cubicBezTo>
                  <a:cubicBezTo>
                    <a:pt x="1" y="4731"/>
                    <a:pt x="1325" y="6100"/>
                    <a:pt x="2965" y="6100"/>
                  </a:cubicBezTo>
                  <a:cubicBezTo>
                    <a:pt x="4602" y="6100"/>
                    <a:pt x="5930" y="4731"/>
                    <a:pt x="5930" y="3050"/>
                  </a:cubicBezTo>
                  <a:cubicBezTo>
                    <a:pt x="5930" y="1369"/>
                    <a:pt x="4602" y="0"/>
                    <a:pt x="2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5909289" y="3402428"/>
              <a:ext cx="200586" cy="206302"/>
            </a:xfrm>
            <a:custGeom>
              <a:avLst/>
              <a:gdLst/>
              <a:ahLst/>
              <a:cxnLst/>
              <a:rect l="l" t="t" r="r" b="b"/>
              <a:pathLst>
                <a:path w="5931" h="6100" extrusionOk="0">
                  <a:moveTo>
                    <a:pt x="2965" y="0"/>
                  </a:moveTo>
                  <a:cubicBezTo>
                    <a:pt x="1325" y="0"/>
                    <a:pt x="0" y="1369"/>
                    <a:pt x="0" y="3050"/>
                  </a:cubicBezTo>
                  <a:cubicBezTo>
                    <a:pt x="0" y="4731"/>
                    <a:pt x="1325" y="6100"/>
                    <a:pt x="2965" y="6100"/>
                  </a:cubicBezTo>
                  <a:cubicBezTo>
                    <a:pt x="4602" y="6100"/>
                    <a:pt x="5930" y="4731"/>
                    <a:pt x="5930" y="3050"/>
                  </a:cubicBezTo>
                  <a:cubicBezTo>
                    <a:pt x="5930" y="1369"/>
                    <a:pt x="4602" y="0"/>
                    <a:pt x="2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632737" y="3339860"/>
              <a:ext cx="150972" cy="155640"/>
            </a:xfrm>
            <a:custGeom>
              <a:avLst/>
              <a:gdLst/>
              <a:ahLst/>
              <a:cxnLst/>
              <a:rect l="l" t="t" r="r" b="b"/>
              <a:pathLst>
                <a:path w="4464" h="4602" extrusionOk="0">
                  <a:moveTo>
                    <a:pt x="2230" y="0"/>
                  </a:moveTo>
                  <a:cubicBezTo>
                    <a:pt x="1004" y="0"/>
                    <a:pt x="1" y="1030"/>
                    <a:pt x="1" y="2301"/>
                  </a:cubicBezTo>
                  <a:cubicBezTo>
                    <a:pt x="1" y="3572"/>
                    <a:pt x="1004" y="4602"/>
                    <a:pt x="2230" y="4602"/>
                  </a:cubicBezTo>
                  <a:cubicBezTo>
                    <a:pt x="3474" y="4602"/>
                    <a:pt x="4463" y="3572"/>
                    <a:pt x="4463" y="2301"/>
                  </a:cubicBezTo>
                  <a:cubicBezTo>
                    <a:pt x="4463" y="1030"/>
                    <a:pt x="3474" y="0"/>
                    <a:pt x="2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369172" y="3228116"/>
              <a:ext cx="150939" cy="155640"/>
            </a:xfrm>
            <a:custGeom>
              <a:avLst/>
              <a:gdLst/>
              <a:ahLst/>
              <a:cxnLst/>
              <a:rect l="l" t="t" r="r" b="b"/>
              <a:pathLst>
                <a:path w="4463" h="4602" extrusionOk="0">
                  <a:moveTo>
                    <a:pt x="2230" y="0"/>
                  </a:moveTo>
                  <a:cubicBezTo>
                    <a:pt x="1003" y="0"/>
                    <a:pt x="0" y="1030"/>
                    <a:pt x="0" y="2301"/>
                  </a:cubicBezTo>
                  <a:cubicBezTo>
                    <a:pt x="0" y="3572"/>
                    <a:pt x="1003" y="4602"/>
                    <a:pt x="2230" y="4602"/>
                  </a:cubicBezTo>
                  <a:cubicBezTo>
                    <a:pt x="3473" y="4602"/>
                    <a:pt x="4463" y="3572"/>
                    <a:pt x="4463" y="2301"/>
                  </a:cubicBezTo>
                  <a:cubicBezTo>
                    <a:pt x="4463" y="1030"/>
                    <a:pt x="3473" y="0"/>
                    <a:pt x="2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6062497" y="3431514"/>
              <a:ext cx="150972" cy="155673"/>
            </a:xfrm>
            <a:custGeom>
              <a:avLst/>
              <a:gdLst/>
              <a:ahLst/>
              <a:cxnLst/>
              <a:rect l="l" t="t" r="r" b="b"/>
              <a:pathLst>
                <a:path w="4464" h="4603" extrusionOk="0">
                  <a:moveTo>
                    <a:pt x="2230" y="1"/>
                  </a:moveTo>
                  <a:cubicBezTo>
                    <a:pt x="1004" y="1"/>
                    <a:pt x="1" y="1031"/>
                    <a:pt x="1" y="2302"/>
                  </a:cubicBezTo>
                  <a:cubicBezTo>
                    <a:pt x="1" y="3572"/>
                    <a:pt x="1004" y="4603"/>
                    <a:pt x="2230" y="4603"/>
                  </a:cubicBezTo>
                  <a:cubicBezTo>
                    <a:pt x="3460" y="4603"/>
                    <a:pt x="4463" y="3572"/>
                    <a:pt x="4463" y="2302"/>
                  </a:cubicBezTo>
                  <a:cubicBezTo>
                    <a:pt x="4463" y="1031"/>
                    <a:pt x="3460" y="1"/>
                    <a:pt x="2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5"/>
          <p:cNvSpPr txBox="1">
            <a:spLocks noGrp="1"/>
          </p:cNvSpPr>
          <p:nvPr>
            <p:ph type="subTitle" idx="1"/>
          </p:nvPr>
        </p:nvSpPr>
        <p:spPr>
          <a:xfrm>
            <a:off x="1368152" y="2351658"/>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32" name="Google Shape;132;p5"/>
          <p:cNvSpPr txBox="1">
            <a:spLocks noGrp="1"/>
          </p:cNvSpPr>
          <p:nvPr>
            <p:ph type="title" idx="2"/>
          </p:nvPr>
        </p:nvSpPr>
        <p:spPr>
          <a:xfrm>
            <a:off x="1368150" y="19856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33" name="Google Shape;133;p5"/>
          <p:cNvSpPr txBox="1">
            <a:spLocks noGrp="1"/>
          </p:cNvSpPr>
          <p:nvPr>
            <p:ph type="subTitle" idx="3"/>
          </p:nvPr>
        </p:nvSpPr>
        <p:spPr>
          <a:xfrm>
            <a:off x="5220152" y="2351658"/>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34" name="Google Shape;134;p5"/>
          <p:cNvSpPr txBox="1">
            <a:spLocks noGrp="1"/>
          </p:cNvSpPr>
          <p:nvPr>
            <p:ph type="title" idx="4"/>
          </p:nvPr>
        </p:nvSpPr>
        <p:spPr>
          <a:xfrm>
            <a:off x="5220150" y="19856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135" name="Google Shape;135;p5"/>
          <p:cNvGrpSpPr/>
          <p:nvPr/>
        </p:nvGrpSpPr>
        <p:grpSpPr>
          <a:xfrm>
            <a:off x="-735123" y="2973353"/>
            <a:ext cx="10614241" cy="2571745"/>
            <a:chOff x="-762323" y="2897153"/>
            <a:chExt cx="10614241" cy="2571745"/>
          </a:xfrm>
        </p:grpSpPr>
        <p:sp>
          <p:nvSpPr>
            <p:cNvPr id="136" name="Google Shape;136;p5"/>
            <p:cNvSpPr/>
            <p:nvPr/>
          </p:nvSpPr>
          <p:spPr>
            <a:xfrm>
              <a:off x="5529942" y="3399730"/>
              <a:ext cx="1047255" cy="1054574"/>
            </a:xfrm>
            <a:custGeom>
              <a:avLst/>
              <a:gdLst/>
              <a:ahLst/>
              <a:cxnLst/>
              <a:rect l="l" t="t" r="r" b="b"/>
              <a:pathLst>
                <a:path w="6439" h="6484" extrusionOk="0">
                  <a:moveTo>
                    <a:pt x="3211" y="0"/>
                  </a:moveTo>
                  <a:cubicBezTo>
                    <a:pt x="1484" y="0"/>
                    <a:pt x="57" y="1417"/>
                    <a:pt x="27" y="3193"/>
                  </a:cubicBezTo>
                  <a:cubicBezTo>
                    <a:pt x="0" y="4985"/>
                    <a:pt x="1413" y="6469"/>
                    <a:pt x="3175" y="6483"/>
                  </a:cubicBezTo>
                  <a:cubicBezTo>
                    <a:pt x="3192" y="6483"/>
                    <a:pt x="3208" y="6483"/>
                    <a:pt x="3225" y="6483"/>
                  </a:cubicBezTo>
                  <a:cubicBezTo>
                    <a:pt x="4967" y="6483"/>
                    <a:pt x="6381" y="5067"/>
                    <a:pt x="6411" y="3291"/>
                  </a:cubicBezTo>
                  <a:cubicBezTo>
                    <a:pt x="6438" y="1498"/>
                    <a:pt x="5025" y="14"/>
                    <a:pt x="3260" y="1"/>
                  </a:cubicBezTo>
                  <a:cubicBezTo>
                    <a:pt x="3243" y="0"/>
                    <a:pt x="3227" y="0"/>
                    <a:pt x="3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6094810" y="3275794"/>
              <a:ext cx="842813" cy="836308"/>
            </a:xfrm>
            <a:custGeom>
              <a:avLst/>
              <a:gdLst/>
              <a:ahLst/>
              <a:cxnLst/>
              <a:rect l="l" t="t" r="r" b="b"/>
              <a:pathLst>
                <a:path w="5182" h="5142" extrusionOk="0">
                  <a:moveTo>
                    <a:pt x="2601" y="0"/>
                  </a:moveTo>
                  <a:cubicBezTo>
                    <a:pt x="1199" y="0"/>
                    <a:pt x="41" y="1124"/>
                    <a:pt x="27" y="2542"/>
                  </a:cubicBezTo>
                  <a:cubicBezTo>
                    <a:pt x="0" y="3955"/>
                    <a:pt x="1129" y="5127"/>
                    <a:pt x="2555" y="5141"/>
                  </a:cubicBezTo>
                  <a:cubicBezTo>
                    <a:pt x="2572" y="5141"/>
                    <a:pt x="2588" y="5141"/>
                    <a:pt x="2604" y="5141"/>
                  </a:cubicBezTo>
                  <a:cubicBezTo>
                    <a:pt x="3995" y="5141"/>
                    <a:pt x="5141" y="4009"/>
                    <a:pt x="5168" y="2613"/>
                  </a:cubicBezTo>
                  <a:cubicBezTo>
                    <a:pt x="5181" y="1186"/>
                    <a:pt x="4053" y="31"/>
                    <a:pt x="2626" y="0"/>
                  </a:cubicBezTo>
                  <a:cubicBezTo>
                    <a:pt x="2618" y="0"/>
                    <a:pt x="2610" y="0"/>
                    <a:pt x="2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6657401" y="3193007"/>
              <a:ext cx="842813" cy="836308"/>
            </a:xfrm>
            <a:custGeom>
              <a:avLst/>
              <a:gdLst/>
              <a:ahLst/>
              <a:cxnLst/>
              <a:rect l="l" t="t" r="r" b="b"/>
              <a:pathLst>
                <a:path w="5182" h="5142" extrusionOk="0">
                  <a:moveTo>
                    <a:pt x="2577" y="0"/>
                  </a:moveTo>
                  <a:cubicBezTo>
                    <a:pt x="1174" y="0"/>
                    <a:pt x="41" y="1132"/>
                    <a:pt x="14" y="2529"/>
                  </a:cubicBezTo>
                  <a:cubicBezTo>
                    <a:pt x="1" y="3955"/>
                    <a:pt x="1129" y="5114"/>
                    <a:pt x="2542" y="5141"/>
                  </a:cubicBezTo>
                  <a:cubicBezTo>
                    <a:pt x="2551" y="5141"/>
                    <a:pt x="2559" y="5141"/>
                    <a:pt x="2568" y="5141"/>
                  </a:cubicBezTo>
                  <a:cubicBezTo>
                    <a:pt x="3983" y="5141"/>
                    <a:pt x="5138" y="4018"/>
                    <a:pt x="5155" y="2600"/>
                  </a:cubicBezTo>
                  <a:cubicBezTo>
                    <a:pt x="5182" y="1187"/>
                    <a:pt x="4037" y="15"/>
                    <a:pt x="2627" y="1"/>
                  </a:cubicBezTo>
                  <a:cubicBezTo>
                    <a:pt x="2610" y="1"/>
                    <a:pt x="2594" y="0"/>
                    <a:pt x="2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270249" y="3204555"/>
              <a:ext cx="647805" cy="643414"/>
            </a:xfrm>
            <a:custGeom>
              <a:avLst/>
              <a:gdLst/>
              <a:ahLst/>
              <a:cxnLst/>
              <a:rect l="l" t="t" r="r" b="b"/>
              <a:pathLst>
                <a:path w="3983" h="3956" extrusionOk="0">
                  <a:moveTo>
                    <a:pt x="1995" y="1"/>
                  </a:moveTo>
                  <a:cubicBezTo>
                    <a:pt x="906" y="1"/>
                    <a:pt x="31" y="870"/>
                    <a:pt x="14" y="1950"/>
                  </a:cubicBezTo>
                  <a:cubicBezTo>
                    <a:pt x="1" y="3037"/>
                    <a:pt x="862" y="3942"/>
                    <a:pt x="1963" y="3956"/>
                  </a:cubicBezTo>
                  <a:cubicBezTo>
                    <a:pt x="1971" y="3956"/>
                    <a:pt x="1980" y="3956"/>
                    <a:pt x="1988" y="3956"/>
                  </a:cubicBezTo>
                  <a:cubicBezTo>
                    <a:pt x="3064" y="3956"/>
                    <a:pt x="3955" y="3087"/>
                    <a:pt x="3969" y="2007"/>
                  </a:cubicBezTo>
                  <a:cubicBezTo>
                    <a:pt x="3982" y="919"/>
                    <a:pt x="3108" y="15"/>
                    <a:pt x="2020" y="1"/>
                  </a:cubicBezTo>
                  <a:cubicBezTo>
                    <a:pt x="2012" y="1"/>
                    <a:pt x="2004" y="1"/>
                    <a:pt x="19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7814786" y="2926917"/>
              <a:ext cx="647805" cy="643414"/>
            </a:xfrm>
            <a:custGeom>
              <a:avLst/>
              <a:gdLst/>
              <a:ahLst/>
              <a:cxnLst/>
              <a:rect l="l" t="t" r="r" b="b"/>
              <a:pathLst>
                <a:path w="3983" h="3956" extrusionOk="0">
                  <a:moveTo>
                    <a:pt x="1995" y="0"/>
                  </a:moveTo>
                  <a:cubicBezTo>
                    <a:pt x="919" y="0"/>
                    <a:pt x="41" y="869"/>
                    <a:pt x="14" y="1949"/>
                  </a:cubicBezTo>
                  <a:cubicBezTo>
                    <a:pt x="1" y="3050"/>
                    <a:pt x="875" y="3938"/>
                    <a:pt x="1963" y="3955"/>
                  </a:cubicBezTo>
                  <a:cubicBezTo>
                    <a:pt x="1979" y="3955"/>
                    <a:pt x="1996" y="3955"/>
                    <a:pt x="2013" y="3955"/>
                  </a:cubicBezTo>
                  <a:cubicBezTo>
                    <a:pt x="3091" y="3955"/>
                    <a:pt x="3952" y="3091"/>
                    <a:pt x="3969" y="2006"/>
                  </a:cubicBezTo>
                  <a:cubicBezTo>
                    <a:pt x="3982" y="919"/>
                    <a:pt x="3122" y="27"/>
                    <a:pt x="2020" y="0"/>
                  </a:cubicBezTo>
                  <a:cubicBezTo>
                    <a:pt x="2012" y="0"/>
                    <a:pt x="2004"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7754770" y="3229927"/>
              <a:ext cx="650407" cy="643414"/>
            </a:xfrm>
            <a:custGeom>
              <a:avLst/>
              <a:gdLst/>
              <a:ahLst/>
              <a:cxnLst/>
              <a:rect l="l" t="t" r="r" b="b"/>
              <a:pathLst>
                <a:path w="3999" h="3956" extrusionOk="0">
                  <a:moveTo>
                    <a:pt x="2008" y="1"/>
                  </a:moveTo>
                  <a:cubicBezTo>
                    <a:pt x="919" y="1"/>
                    <a:pt x="44" y="870"/>
                    <a:pt x="31" y="1949"/>
                  </a:cubicBezTo>
                  <a:cubicBezTo>
                    <a:pt x="0" y="3037"/>
                    <a:pt x="878" y="3938"/>
                    <a:pt x="1966" y="3955"/>
                  </a:cubicBezTo>
                  <a:cubicBezTo>
                    <a:pt x="1974" y="3956"/>
                    <a:pt x="1983" y="3956"/>
                    <a:pt x="1991" y="3956"/>
                  </a:cubicBezTo>
                  <a:cubicBezTo>
                    <a:pt x="3081" y="3956"/>
                    <a:pt x="3955" y="3083"/>
                    <a:pt x="3968" y="2007"/>
                  </a:cubicBezTo>
                  <a:cubicBezTo>
                    <a:pt x="3999" y="919"/>
                    <a:pt x="3121" y="15"/>
                    <a:pt x="2034" y="1"/>
                  </a:cubicBezTo>
                  <a:cubicBezTo>
                    <a:pt x="2025" y="1"/>
                    <a:pt x="201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8276048" y="2897153"/>
              <a:ext cx="647805" cy="642763"/>
            </a:xfrm>
            <a:custGeom>
              <a:avLst/>
              <a:gdLst/>
              <a:ahLst/>
              <a:cxnLst/>
              <a:rect l="l" t="t" r="r" b="b"/>
              <a:pathLst>
                <a:path w="3983" h="3952" extrusionOk="0">
                  <a:moveTo>
                    <a:pt x="1995" y="0"/>
                  </a:moveTo>
                  <a:cubicBezTo>
                    <a:pt x="906" y="0"/>
                    <a:pt x="31" y="869"/>
                    <a:pt x="15" y="1949"/>
                  </a:cubicBezTo>
                  <a:cubicBezTo>
                    <a:pt x="1" y="3050"/>
                    <a:pt x="862" y="3938"/>
                    <a:pt x="1963" y="3951"/>
                  </a:cubicBezTo>
                  <a:cubicBezTo>
                    <a:pt x="1973" y="3952"/>
                    <a:pt x="1984" y="3952"/>
                    <a:pt x="1994" y="3952"/>
                  </a:cubicBezTo>
                  <a:cubicBezTo>
                    <a:pt x="3068" y="3952"/>
                    <a:pt x="3942" y="3094"/>
                    <a:pt x="3969" y="2003"/>
                  </a:cubicBezTo>
                  <a:cubicBezTo>
                    <a:pt x="3982" y="919"/>
                    <a:pt x="3108" y="14"/>
                    <a:pt x="2021" y="0"/>
                  </a:cubicBezTo>
                  <a:cubicBezTo>
                    <a:pt x="2012" y="0"/>
                    <a:pt x="2004"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8666886" y="3087775"/>
              <a:ext cx="649919" cy="642763"/>
            </a:xfrm>
            <a:custGeom>
              <a:avLst/>
              <a:gdLst/>
              <a:ahLst/>
              <a:cxnLst/>
              <a:rect l="l" t="t" r="r" b="b"/>
              <a:pathLst>
                <a:path w="3996" h="3952" extrusionOk="0">
                  <a:moveTo>
                    <a:pt x="1985" y="1"/>
                  </a:moveTo>
                  <a:cubicBezTo>
                    <a:pt x="915" y="1"/>
                    <a:pt x="41" y="859"/>
                    <a:pt x="14" y="1949"/>
                  </a:cubicBezTo>
                  <a:cubicBezTo>
                    <a:pt x="0" y="3033"/>
                    <a:pt x="875" y="3938"/>
                    <a:pt x="1962" y="3952"/>
                  </a:cubicBezTo>
                  <a:cubicBezTo>
                    <a:pt x="1971" y="3952"/>
                    <a:pt x="1979" y="3952"/>
                    <a:pt x="1988" y="3952"/>
                  </a:cubicBezTo>
                  <a:cubicBezTo>
                    <a:pt x="3077" y="3952"/>
                    <a:pt x="3952" y="3083"/>
                    <a:pt x="3965" y="2003"/>
                  </a:cubicBezTo>
                  <a:cubicBezTo>
                    <a:pt x="3995" y="902"/>
                    <a:pt x="3118" y="14"/>
                    <a:pt x="2017" y="1"/>
                  </a:cubicBezTo>
                  <a:cubicBezTo>
                    <a:pt x="2006" y="1"/>
                    <a:pt x="1996" y="1"/>
                    <a:pt x="19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081854" y="3578804"/>
              <a:ext cx="670738" cy="666509"/>
            </a:xfrm>
            <a:custGeom>
              <a:avLst/>
              <a:gdLst/>
              <a:ahLst/>
              <a:cxnLst/>
              <a:rect l="l" t="t" r="r" b="b"/>
              <a:pathLst>
                <a:path w="4124" h="4098" extrusionOk="0">
                  <a:moveTo>
                    <a:pt x="2041" y="0"/>
                  </a:moveTo>
                  <a:cubicBezTo>
                    <a:pt x="935" y="0"/>
                    <a:pt x="30" y="895"/>
                    <a:pt x="17" y="2007"/>
                  </a:cubicBezTo>
                  <a:cubicBezTo>
                    <a:pt x="0" y="3149"/>
                    <a:pt x="905" y="4067"/>
                    <a:pt x="2033" y="4098"/>
                  </a:cubicBezTo>
                  <a:cubicBezTo>
                    <a:pt x="2042" y="4098"/>
                    <a:pt x="2050" y="4098"/>
                    <a:pt x="2058" y="4098"/>
                  </a:cubicBezTo>
                  <a:cubicBezTo>
                    <a:pt x="3179" y="4098"/>
                    <a:pt x="4097" y="3198"/>
                    <a:pt x="4110" y="2078"/>
                  </a:cubicBezTo>
                  <a:cubicBezTo>
                    <a:pt x="4124" y="946"/>
                    <a:pt x="3219" y="14"/>
                    <a:pt x="2091" y="1"/>
                  </a:cubicBezTo>
                  <a:cubicBezTo>
                    <a:pt x="2074" y="1"/>
                    <a:pt x="2058"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8257995" y="3103877"/>
              <a:ext cx="976180" cy="762305"/>
            </a:xfrm>
            <a:custGeom>
              <a:avLst/>
              <a:gdLst/>
              <a:ahLst/>
              <a:cxnLst/>
              <a:rect l="l" t="t" r="r" b="b"/>
              <a:pathLst>
                <a:path w="6002" h="4687" extrusionOk="0">
                  <a:moveTo>
                    <a:pt x="3389" y="0"/>
                  </a:moveTo>
                  <a:cubicBezTo>
                    <a:pt x="3175" y="325"/>
                    <a:pt x="2894" y="945"/>
                    <a:pt x="2724" y="1610"/>
                  </a:cubicBezTo>
                  <a:cubicBezTo>
                    <a:pt x="2667" y="1467"/>
                    <a:pt x="2613" y="1325"/>
                    <a:pt x="2555" y="1227"/>
                  </a:cubicBezTo>
                  <a:cubicBezTo>
                    <a:pt x="2555" y="1240"/>
                    <a:pt x="2542" y="1240"/>
                    <a:pt x="2542" y="1257"/>
                  </a:cubicBezTo>
                  <a:cubicBezTo>
                    <a:pt x="2542" y="1240"/>
                    <a:pt x="2542" y="1240"/>
                    <a:pt x="2528" y="1240"/>
                  </a:cubicBezTo>
                  <a:cubicBezTo>
                    <a:pt x="2359" y="1494"/>
                    <a:pt x="2104" y="2087"/>
                    <a:pt x="2006" y="2653"/>
                  </a:cubicBezTo>
                  <a:cubicBezTo>
                    <a:pt x="1976" y="2596"/>
                    <a:pt x="1949" y="2541"/>
                    <a:pt x="1935" y="2497"/>
                  </a:cubicBezTo>
                  <a:cubicBezTo>
                    <a:pt x="1891" y="2555"/>
                    <a:pt x="1864" y="2640"/>
                    <a:pt x="1820" y="2724"/>
                  </a:cubicBezTo>
                  <a:cubicBezTo>
                    <a:pt x="1708" y="2287"/>
                    <a:pt x="1539" y="1877"/>
                    <a:pt x="1427" y="1623"/>
                  </a:cubicBezTo>
                  <a:lnTo>
                    <a:pt x="1413" y="1637"/>
                  </a:lnTo>
                  <a:cubicBezTo>
                    <a:pt x="1271" y="1833"/>
                    <a:pt x="1101" y="2216"/>
                    <a:pt x="990" y="2640"/>
                  </a:cubicBezTo>
                  <a:cubicBezTo>
                    <a:pt x="874" y="2230"/>
                    <a:pt x="718" y="1833"/>
                    <a:pt x="607" y="1596"/>
                  </a:cubicBezTo>
                  <a:cubicBezTo>
                    <a:pt x="580" y="1623"/>
                    <a:pt x="549" y="1664"/>
                    <a:pt x="536" y="1721"/>
                  </a:cubicBezTo>
                  <a:cubicBezTo>
                    <a:pt x="380" y="1976"/>
                    <a:pt x="112" y="2497"/>
                    <a:pt x="71" y="2796"/>
                  </a:cubicBezTo>
                  <a:cubicBezTo>
                    <a:pt x="58" y="2867"/>
                    <a:pt x="58" y="2965"/>
                    <a:pt x="58" y="3077"/>
                  </a:cubicBezTo>
                  <a:cubicBezTo>
                    <a:pt x="27" y="3206"/>
                    <a:pt x="14" y="3345"/>
                    <a:pt x="14" y="3473"/>
                  </a:cubicBezTo>
                  <a:cubicBezTo>
                    <a:pt x="0" y="4165"/>
                    <a:pt x="227" y="4490"/>
                    <a:pt x="536" y="4490"/>
                  </a:cubicBezTo>
                  <a:cubicBezTo>
                    <a:pt x="546" y="4491"/>
                    <a:pt x="556" y="4491"/>
                    <a:pt x="566" y="4491"/>
                  </a:cubicBezTo>
                  <a:cubicBezTo>
                    <a:pt x="722" y="4491"/>
                    <a:pt x="853" y="4394"/>
                    <a:pt x="946" y="4222"/>
                  </a:cubicBezTo>
                  <a:cubicBezTo>
                    <a:pt x="1044" y="4419"/>
                    <a:pt x="1186" y="4517"/>
                    <a:pt x="1356" y="4517"/>
                  </a:cubicBezTo>
                  <a:cubicBezTo>
                    <a:pt x="1596" y="4517"/>
                    <a:pt x="1806" y="4334"/>
                    <a:pt x="1877" y="3897"/>
                  </a:cubicBezTo>
                  <a:lnTo>
                    <a:pt x="1891" y="3897"/>
                  </a:lnTo>
                  <a:cubicBezTo>
                    <a:pt x="1962" y="3897"/>
                    <a:pt x="2020" y="3866"/>
                    <a:pt x="2074" y="3799"/>
                  </a:cubicBezTo>
                  <a:cubicBezTo>
                    <a:pt x="2159" y="4022"/>
                    <a:pt x="2314" y="4120"/>
                    <a:pt x="2484" y="4120"/>
                  </a:cubicBezTo>
                  <a:cubicBezTo>
                    <a:pt x="2496" y="4122"/>
                    <a:pt x="2508" y="4122"/>
                    <a:pt x="2520" y="4122"/>
                  </a:cubicBezTo>
                  <a:cubicBezTo>
                    <a:pt x="2675" y="4122"/>
                    <a:pt x="2817" y="4021"/>
                    <a:pt x="2921" y="3826"/>
                  </a:cubicBezTo>
                  <a:cubicBezTo>
                    <a:pt x="3006" y="3910"/>
                    <a:pt x="3121" y="3968"/>
                    <a:pt x="3246" y="3982"/>
                  </a:cubicBezTo>
                  <a:lnTo>
                    <a:pt x="3246" y="4686"/>
                  </a:lnTo>
                  <a:lnTo>
                    <a:pt x="3362" y="4686"/>
                  </a:lnTo>
                  <a:lnTo>
                    <a:pt x="3362" y="3982"/>
                  </a:lnTo>
                  <a:cubicBezTo>
                    <a:pt x="3585" y="3951"/>
                    <a:pt x="3785" y="3799"/>
                    <a:pt x="3897" y="3500"/>
                  </a:cubicBezTo>
                  <a:cubicBezTo>
                    <a:pt x="3968" y="3544"/>
                    <a:pt x="4022" y="3558"/>
                    <a:pt x="4093" y="3558"/>
                  </a:cubicBezTo>
                  <a:lnTo>
                    <a:pt x="4178" y="3558"/>
                  </a:lnTo>
                  <a:cubicBezTo>
                    <a:pt x="4263" y="4165"/>
                    <a:pt x="4531" y="4446"/>
                    <a:pt x="4856" y="4446"/>
                  </a:cubicBezTo>
                  <a:cubicBezTo>
                    <a:pt x="4865" y="4446"/>
                    <a:pt x="4874" y="4446"/>
                    <a:pt x="4882" y="4446"/>
                  </a:cubicBezTo>
                  <a:cubicBezTo>
                    <a:pt x="5183" y="4446"/>
                    <a:pt x="5439" y="4222"/>
                    <a:pt x="5564" y="3741"/>
                  </a:cubicBezTo>
                  <a:cubicBezTo>
                    <a:pt x="5801" y="3656"/>
                    <a:pt x="5971" y="3358"/>
                    <a:pt x="5988" y="2765"/>
                  </a:cubicBezTo>
                  <a:cubicBezTo>
                    <a:pt x="6001" y="2074"/>
                    <a:pt x="5676" y="1257"/>
                    <a:pt x="5493" y="861"/>
                  </a:cubicBezTo>
                  <a:cubicBezTo>
                    <a:pt x="5422" y="959"/>
                    <a:pt x="5351" y="1088"/>
                    <a:pt x="5279" y="1257"/>
                  </a:cubicBezTo>
                  <a:cubicBezTo>
                    <a:pt x="5168" y="945"/>
                    <a:pt x="5056" y="678"/>
                    <a:pt x="4954" y="478"/>
                  </a:cubicBezTo>
                  <a:cubicBezTo>
                    <a:pt x="4815" y="691"/>
                    <a:pt x="4646" y="1057"/>
                    <a:pt x="4490" y="1481"/>
                  </a:cubicBezTo>
                  <a:cubicBezTo>
                    <a:pt x="4392" y="1156"/>
                    <a:pt x="4263" y="861"/>
                    <a:pt x="4165" y="664"/>
                  </a:cubicBezTo>
                  <a:cubicBezTo>
                    <a:pt x="4080" y="803"/>
                    <a:pt x="3968" y="1030"/>
                    <a:pt x="3870" y="1298"/>
                  </a:cubicBezTo>
                  <a:cubicBezTo>
                    <a:pt x="3714" y="776"/>
                    <a:pt x="3531" y="308"/>
                    <a:pt x="338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7357915" y="3372243"/>
              <a:ext cx="978457" cy="762793"/>
            </a:xfrm>
            <a:custGeom>
              <a:avLst/>
              <a:gdLst/>
              <a:ahLst/>
              <a:cxnLst/>
              <a:rect l="l" t="t" r="r" b="b"/>
              <a:pathLst>
                <a:path w="6016" h="4690" extrusionOk="0">
                  <a:moveTo>
                    <a:pt x="3389" y="0"/>
                  </a:moveTo>
                  <a:cubicBezTo>
                    <a:pt x="3176" y="312"/>
                    <a:pt x="2894" y="946"/>
                    <a:pt x="2725" y="1610"/>
                  </a:cubicBezTo>
                  <a:cubicBezTo>
                    <a:pt x="2667" y="1454"/>
                    <a:pt x="2610" y="1329"/>
                    <a:pt x="2569" y="1217"/>
                  </a:cubicBezTo>
                  <a:cubicBezTo>
                    <a:pt x="2556" y="1230"/>
                    <a:pt x="2556" y="1244"/>
                    <a:pt x="2542" y="1244"/>
                  </a:cubicBezTo>
                  <a:lnTo>
                    <a:pt x="2542" y="1230"/>
                  </a:lnTo>
                  <a:cubicBezTo>
                    <a:pt x="2356" y="1498"/>
                    <a:pt x="2102" y="2091"/>
                    <a:pt x="2017" y="2657"/>
                  </a:cubicBezTo>
                  <a:cubicBezTo>
                    <a:pt x="1990" y="2586"/>
                    <a:pt x="1963" y="2528"/>
                    <a:pt x="1932" y="2487"/>
                  </a:cubicBezTo>
                  <a:cubicBezTo>
                    <a:pt x="1905" y="2542"/>
                    <a:pt x="1864" y="2626"/>
                    <a:pt x="1820" y="2725"/>
                  </a:cubicBezTo>
                  <a:cubicBezTo>
                    <a:pt x="1722" y="2274"/>
                    <a:pt x="1553" y="1864"/>
                    <a:pt x="1424" y="1610"/>
                  </a:cubicBezTo>
                  <a:cubicBezTo>
                    <a:pt x="1424" y="1623"/>
                    <a:pt x="1424" y="1623"/>
                    <a:pt x="1410" y="1640"/>
                  </a:cubicBezTo>
                  <a:lnTo>
                    <a:pt x="1410" y="1623"/>
                  </a:lnTo>
                  <a:cubicBezTo>
                    <a:pt x="1285" y="1837"/>
                    <a:pt x="1102" y="2216"/>
                    <a:pt x="987" y="2640"/>
                  </a:cubicBezTo>
                  <a:cubicBezTo>
                    <a:pt x="875" y="2216"/>
                    <a:pt x="719" y="1823"/>
                    <a:pt x="607" y="1583"/>
                  </a:cubicBezTo>
                  <a:cubicBezTo>
                    <a:pt x="577" y="1623"/>
                    <a:pt x="563" y="1667"/>
                    <a:pt x="536" y="1708"/>
                  </a:cubicBezTo>
                  <a:cubicBezTo>
                    <a:pt x="380" y="1962"/>
                    <a:pt x="113" y="2487"/>
                    <a:pt x="68" y="2782"/>
                  </a:cubicBezTo>
                  <a:cubicBezTo>
                    <a:pt x="55" y="2853"/>
                    <a:pt x="55" y="2952"/>
                    <a:pt x="55" y="3063"/>
                  </a:cubicBezTo>
                  <a:cubicBezTo>
                    <a:pt x="41" y="3206"/>
                    <a:pt x="28" y="3335"/>
                    <a:pt x="14" y="3460"/>
                  </a:cubicBezTo>
                  <a:cubicBezTo>
                    <a:pt x="1" y="4165"/>
                    <a:pt x="224" y="4490"/>
                    <a:pt x="536" y="4490"/>
                  </a:cubicBezTo>
                  <a:cubicBezTo>
                    <a:pt x="706" y="4490"/>
                    <a:pt x="848" y="4405"/>
                    <a:pt x="960" y="4209"/>
                  </a:cubicBezTo>
                  <a:cubicBezTo>
                    <a:pt x="1044" y="4419"/>
                    <a:pt x="1187" y="4521"/>
                    <a:pt x="1356" y="4521"/>
                  </a:cubicBezTo>
                  <a:cubicBezTo>
                    <a:pt x="1610" y="4521"/>
                    <a:pt x="1807" y="4334"/>
                    <a:pt x="1891" y="3897"/>
                  </a:cubicBezTo>
                  <a:lnTo>
                    <a:pt x="1905" y="3897"/>
                  </a:lnTo>
                  <a:cubicBezTo>
                    <a:pt x="1963" y="3897"/>
                    <a:pt x="2034" y="3856"/>
                    <a:pt x="2074" y="3799"/>
                  </a:cubicBezTo>
                  <a:cubicBezTo>
                    <a:pt x="2173" y="4012"/>
                    <a:pt x="2315" y="4124"/>
                    <a:pt x="2484" y="4124"/>
                  </a:cubicBezTo>
                  <a:cubicBezTo>
                    <a:pt x="2667" y="4124"/>
                    <a:pt x="2823" y="4026"/>
                    <a:pt x="2922" y="3812"/>
                  </a:cubicBezTo>
                  <a:cubicBezTo>
                    <a:pt x="3020" y="3911"/>
                    <a:pt x="3135" y="3955"/>
                    <a:pt x="3247" y="3968"/>
                  </a:cubicBezTo>
                  <a:lnTo>
                    <a:pt x="3247" y="4690"/>
                  </a:lnTo>
                  <a:lnTo>
                    <a:pt x="3372" y="4690"/>
                  </a:lnTo>
                  <a:lnTo>
                    <a:pt x="3372" y="3968"/>
                  </a:lnTo>
                  <a:cubicBezTo>
                    <a:pt x="3586" y="3941"/>
                    <a:pt x="3782" y="3799"/>
                    <a:pt x="3911" y="3504"/>
                  </a:cubicBezTo>
                  <a:cubicBezTo>
                    <a:pt x="3965" y="3531"/>
                    <a:pt x="4036" y="3558"/>
                    <a:pt x="4108" y="3558"/>
                  </a:cubicBezTo>
                  <a:cubicBezTo>
                    <a:pt x="4135" y="3558"/>
                    <a:pt x="4165" y="3558"/>
                    <a:pt x="4179" y="3545"/>
                  </a:cubicBezTo>
                  <a:cubicBezTo>
                    <a:pt x="4263" y="4151"/>
                    <a:pt x="4531" y="4436"/>
                    <a:pt x="4870" y="4449"/>
                  </a:cubicBezTo>
                  <a:cubicBezTo>
                    <a:pt x="5182" y="4449"/>
                    <a:pt x="5436" y="4222"/>
                    <a:pt x="5561" y="3728"/>
                  </a:cubicBezTo>
                  <a:cubicBezTo>
                    <a:pt x="5802" y="3643"/>
                    <a:pt x="5971" y="3348"/>
                    <a:pt x="5985" y="2769"/>
                  </a:cubicBezTo>
                  <a:cubicBezTo>
                    <a:pt x="6015" y="2077"/>
                    <a:pt x="5690" y="1257"/>
                    <a:pt x="5490" y="847"/>
                  </a:cubicBezTo>
                  <a:cubicBezTo>
                    <a:pt x="5436" y="946"/>
                    <a:pt x="5365" y="1088"/>
                    <a:pt x="5280" y="1257"/>
                  </a:cubicBezTo>
                  <a:cubicBezTo>
                    <a:pt x="5182" y="946"/>
                    <a:pt x="5053" y="664"/>
                    <a:pt x="4968" y="468"/>
                  </a:cubicBezTo>
                  <a:cubicBezTo>
                    <a:pt x="4829" y="691"/>
                    <a:pt x="4643" y="1047"/>
                    <a:pt x="4490" y="1471"/>
                  </a:cubicBezTo>
                  <a:cubicBezTo>
                    <a:pt x="4389" y="1146"/>
                    <a:pt x="4263" y="847"/>
                    <a:pt x="4179" y="651"/>
                  </a:cubicBezTo>
                  <a:cubicBezTo>
                    <a:pt x="4080" y="793"/>
                    <a:pt x="3965" y="1017"/>
                    <a:pt x="3867" y="1284"/>
                  </a:cubicBezTo>
                  <a:cubicBezTo>
                    <a:pt x="3728" y="763"/>
                    <a:pt x="3528" y="298"/>
                    <a:pt x="338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3040491" y="3636218"/>
              <a:ext cx="6301584" cy="817929"/>
            </a:xfrm>
            <a:custGeom>
              <a:avLst/>
              <a:gdLst/>
              <a:ahLst/>
              <a:cxnLst/>
              <a:rect l="l" t="t" r="r" b="b"/>
              <a:pathLst>
                <a:path w="38745" h="5029" extrusionOk="0">
                  <a:moveTo>
                    <a:pt x="38304" y="0"/>
                  </a:moveTo>
                  <a:lnTo>
                    <a:pt x="0" y="3856"/>
                  </a:lnTo>
                  <a:lnTo>
                    <a:pt x="115" y="4592"/>
                  </a:lnTo>
                  <a:lnTo>
                    <a:pt x="38744" y="5029"/>
                  </a:lnTo>
                  <a:lnTo>
                    <a:pt x="38304"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4960520" y="4047388"/>
              <a:ext cx="510047" cy="105880"/>
            </a:xfrm>
            <a:custGeom>
              <a:avLst/>
              <a:gdLst/>
              <a:ahLst/>
              <a:cxnLst/>
              <a:rect l="l" t="t" r="r" b="b"/>
              <a:pathLst>
                <a:path w="3136" h="651" extrusionOk="0">
                  <a:moveTo>
                    <a:pt x="3135" y="0"/>
                  </a:moveTo>
                  <a:lnTo>
                    <a:pt x="380" y="285"/>
                  </a:lnTo>
                  <a:lnTo>
                    <a:pt x="1" y="651"/>
                  </a:lnTo>
                  <a:lnTo>
                    <a:pt x="2386" y="580"/>
                  </a:lnTo>
                  <a:lnTo>
                    <a:pt x="3135"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589308" y="3969643"/>
              <a:ext cx="510047" cy="105392"/>
            </a:xfrm>
            <a:custGeom>
              <a:avLst/>
              <a:gdLst/>
              <a:ahLst/>
              <a:cxnLst/>
              <a:rect l="l" t="t" r="r" b="b"/>
              <a:pathLst>
                <a:path w="3136" h="648" extrusionOk="0">
                  <a:moveTo>
                    <a:pt x="3135" y="0"/>
                  </a:moveTo>
                  <a:lnTo>
                    <a:pt x="384" y="295"/>
                  </a:lnTo>
                  <a:lnTo>
                    <a:pt x="1" y="648"/>
                  </a:lnTo>
                  <a:lnTo>
                    <a:pt x="2386" y="576"/>
                  </a:lnTo>
                  <a:lnTo>
                    <a:pt x="3135"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382748" y="4084309"/>
              <a:ext cx="450357" cy="92218"/>
            </a:xfrm>
            <a:custGeom>
              <a:avLst/>
              <a:gdLst/>
              <a:ahLst/>
              <a:cxnLst/>
              <a:rect l="l" t="t" r="r" b="b"/>
              <a:pathLst>
                <a:path w="2769" h="567" extrusionOk="0">
                  <a:moveTo>
                    <a:pt x="2769" y="0"/>
                  </a:moveTo>
                  <a:lnTo>
                    <a:pt x="370" y="210"/>
                  </a:lnTo>
                  <a:lnTo>
                    <a:pt x="0" y="566"/>
                  </a:lnTo>
                  <a:lnTo>
                    <a:pt x="2372" y="495"/>
                  </a:lnTo>
                  <a:lnTo>
                    <a:pt x="2769"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6381879" y="4024780"/>
              <a:ext cx="449869" cy="91568"/>
            </a:xfrm>
            <a:custGeom>
              <a:avLst/>
              <a:gdLst/>
              <a:ahLst/>
              <a:cxnLst/>
              <a:rect l="l" t="t" r="r" b="b"/>
              <a:pathLst>
                <a:path w="2766" h="563" extrusionOk="0">
                  <a:moveTo>
                    <a:pt x="2766" y="0"/>
                  </a:moveTo>
                  <a:lnTo>
                    <a:pt x="367" y="210"/>
                  </a:lnTo>
                  <a:lnTo>
                    <a:pt x="1" y="563"/>
                  </a:lnTo>
                  <a:lnTo>
                    <a:pt x="2373" y="492"/>
                  </a:lnTo>
                  <a:lnTo>
                    <a:pt x="2766"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7888139" y="3753649"/>
              <a:ext cx="351796" cy="119705"/>
            </a:xfrm>
            <a:custGeom>
              <a:avLst/>
              <a:gdLst/>
              <a:ahLst/>
              <a:cxnLst/>
              <a:rect l="l" t="t" r="r" b="b"/>
              <a:pathLst>
                <a:path w="2163" h="736" extrusionOk="0">
                  <a:moveTo>
                    <a:pt x="2162" y="0"/>
                  </a:moveTo>
                  <a:lnTo>
                    <a:pt x="705" y="156"/>
                  </a:lnTo>
                  <a:lnTo>
                    <a:pt x="0" y="735"/>
                  </a:lnTo>
                  <a:lnTo>
                    <a:pt x="1061" y="735"/>
                  </a:lnTo>
                  <a:lnTo>
                    <a:pt x="2162"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7502344" y="3787804"/>
              <a:ext cx="466459" cy="176955"/>
            </a:xfrm>
            <a:custGeom>
              <a:avLst/>
              <a:gdLst/>
              <a:ahLst/>
              <a:cxnLst/>
              <a:rect l="l" t="t" r="r" b="b"/>
              <a:pathLst>
                <a:path w="2868" h="1088" extrusionOk="0">
                  <a:moveTo>
                    <a:pt x="2867" y="0"/>
                  </a:moveTo>
                  <a:lnTo>
                    <a:pt x="905" y="271"/>
                  </a:lnTo>
                  <a:lnTo>
                    <a:pt x="0" y="1088"/>
                  </a:lnTo>
                  <a:lnTo>
                    <a:pt x="1441" y="1034"/>
                  </a:lnTo>
                  <a:lnTo>
                    <a:pt x="2867"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8186919" y="3718842"/>
              <a:ext cx="388065" cy="113199"/>
            </a:xfrm>
            <a:custGeom>
              <a:avLst/>
              <a:gdLst/>
              <a:ahLst/>
              <a:cxnLst/>
              <a:rect l="l" t="t" r="r" b="b"/>
              <a:pathLst>
                <a:path w="2386" h="696" extrusionOk="0">
                  <a:moveTo>
                    <a:pt x="2386" y="1"/>
                  </a:moveTo>
                  <a:lnTo>
                    <a:pt x="410" y="285"/>
                  </a:lnTo>
                  <a:lnTo>
                    <a:pt x="0" y="695"/>
                  </a:lnTo>
                  <a:lnTo>
                    <a:pt x="0" y="695"/>
                  </a:lnTo>
                  <a:lnTo>
                    <a:pt x="1427" y="638"/>
                  </a:lnTo>
                  <a:lnTo>
                    <a:pt x="2386"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7764203" y="3879862"/>
              <a:ext cx="450357" cy="112549"/>
            </a:xfrm>
            <a:custGeom>
              <a:avLst/>
              <a:gdLst/>
              <a:ahLst/>
              <a:cxnLst/>
              <a:rect l="l" t="t" r="r" b="b"/>
              <a:pathLst>
                <a:path w="2769" h="692" extrusionOk="0">
                  <a:moveTo>
                    <a:pt x="2768" y="0"/>
                  </a:moveTo>
                  <a:lnTo>
                    <a:pt x="522" y="197"/>
                  </a:lnTo>
                  <a:lnTo>
                    <a:pt x="0" y="691"/>
                  </a:lnTo>
                  <a:lnTo>
                    <a:pt x="0" y="691"/>
                  </a:lnTo>
                  <a:lnTo>
                    <a:pt x="1793" y="637"/>
                  </a:lnTo>
                  <a:lnTo>
                    <a:pt x="2768"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8508144" y="3797075"/>
              <a:ext cx="351796" cy="119868"/>
            </a:xfrm>
            <a:custGeom>
              <a:avLst/>
              <a:gdLst/>
              <a:ahLst/>
              <a:cxnLst/>
              <a:rect l="l" t="t" r="r" b="b"/>
              <a:pathLst>
                <a:path w="2163" h="737" extrusionOk="0">
                  <a:moveTo>
                    <a:pt x="2162" y="1"/>
                  </a:moveTo>
                  <a:lnTo>
                    <a:pt x="692" y="157"/>
                  </a:lnTo>
                  <a:lnTo>
                    <a:pt x="1" y="736"/>
                  </a:lnTo>
                  <a:lnTo>
                    <a:pt x="1044" y="736"/>
                  </a:lnTo>
                  <a:lnTo>
                    <a:pt x="2162"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8122348" y="3829116"/>
              <a:ext cx="466459" cy="179232"/>
            </a:xfrm>
            <a:custGeom>
              <a:avLst/>
              <a:gdLst/>
              <a:ahLst/>
              <a:cxnLst/>
              <a:rect l="l" t="t" r="r" b="b"/>
              <a:pathLst>
                <a:path w="2868" h="1102" extrusionOk="0">
                  <a:moveTo>
                    <a:pt x="2867" y="0"/>
                  </a:moveTo>
                  <a:lnTo>
                    <a:pt x="892" y="285"/>
                  </a:lnTo>
                  <a:lnTo>
                    <a:pt x="1" y="1102"/>
                  </a:lnTo>
                  <a:lnTo>
                    <a:pt x="1427" y="1047"/>
                  </a:lnTo>
                  <a:lnTo>
                    <a:pt x="2867"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804646" y="3762919"/>
              <a:ext cx="388228" cy="110434"/>
            </a:xfrm>
            <a:custGeom>
              <a:avLst/>
              <a:gdLst/>
              <a:ahLst/>
              <a:cxnLst/>
              <a:rect l="l" t="t" r="r" b="b"/>
              <a:pathLst>
                <a:path w="2387" h="679" extrusionOk="0">
                  <a:moveTo>
                    <a:pt x="2386" y="1"/>
                  </a:moveTo>
                  <a:lnTo>
                    <a:pt x="424" y="282"/>
                  </a:lnTo>
                  <a:lnTo>
                    <a:pt x="1" y="678"/>
                  </a:lnTo>
                  <a:lnTo>
                    <a:pt x="1441" y="634"/>
                  </a:lnTo>
                  <a:lnTo>
                    <a:pt x="2386"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8384208" y="3923289"/>
              <a:ext cx="450357" cy="112711"/>
            </a:xfrm>
            <a:custGeom>
              <a:avLst/>
              <a:gdLst/>
              <a:ahLst/>
              <a:cxnLst/>
              <a:rect l="l" t="t" r="r" b="b"/>
              <a:pathLst>
                <a:path w="2769" h="693" extrusionOk="0">
                  <a:moveTo>
                    <a:pt x="2769" y="1"/>
                  </a:moveTo>
                  <a:lnTo>
                    <a:pt x="522" y="184"/>
                  </a:lnTo>
                  <a:lnTo>
                    <a:pt x="0" y="692"/>
                  </a:lnTo>
                  <a:lnTo>
                    <a:pt x="1793" y="624"/>
                  </a:lnTo>
                  <a:lnTo>
                    <a:pt x="2769"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8545064" y="3673139"/>
              <a:ext cx="436045" cy="137921"/>
            </a:xfrm>
            <a:custGeom>
              <a:avLst/>
              <a:gdLst/>
              <a:ahLst/>
              <a:cxnLst/>
              <a:rect l="l" t="t" r="r" b="b"/>
              <a:pathLst>
                <a:path w="2681" h="848" extrusionOk="0">
                  <a:moveTo>
                    <a:pt x="2681" y="0"/>
                  </a:moveTo>
                  <a:lnTo>
                    <a:pt x="465" y="326"/>
                  </a:lnTo>
                  <a:lnTo>
                    <a:pt x="1" y="848"/>
                  </a:lnTo>
                  <a:lnTo>
                    <a:pt x="1" y="848"/>
                  </a:lnTo>
                  <a:lnTo>
                    <a:pt x="1780" y="678"/>
                  </a:lnTo>
                  <a:lnTo>
                    <a:pt x="2681"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303492" y="3096930"/>
              <a:ext cx="231603" cy="965609"/>
            </a:xfrm>
            <a:custGeom>
              <a:avLst/>
              <a:gdLst/>
              <a:ahLst/>
              <a:cxnLst/>
              <a:rect l="l" t="t" r="r" b="b"/>
              <a:pathLst>
                <a:path w="1424" h="5937" extrusionOk="0">
                  <a:moveTo>
                    <a:pt x="282" y="1"/>
                  </a:moveTo>
                  <a:cubicBezTo>
                    <a:pt x="69" y="905"/>
                    <a:pt x="1" y="2485"/>
                    <a:pt x="170" y="3982"/>
                  </a:cubicBezTo>
                  <a:cubicBezTo>
                    <a:pt x="330" y="5367"/>
                    <a:pt x="614" y="5937"/>
                    <a:pt x="907" y="5937"/>
                  </a:cubicBezTo>
                  <a:cubicBezTo>
                    <a:pt x="925" y="5937"/>
                    <a:pt x="942" y="5935"/>
                    <a:pt x="960" y="5931"/>
                  </a:cubicBezTo>
                  <a:cubicBezTo>
                    <a:pt x="1255" y="5860"/>
                    <a:pt x="1424" y="5209"/>
                    <a:pt x="1271" y="3742"/>
                  </a:cubicBezTo>
                  <a:cubicBezTo>
                    <a:pt x="1102" y="2261"/>
                    <a:pt x="607" y="1044"/>
                    <a:pt x="28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475409" y="3305767"/>
              <a:ext cx="177118" cy="759215"/>
            </a:xfrm>
            <a:custGeom>
              <a:avLst/>
              <a:gdLst/>
              <a:ahLst/>
              <a:cxnLst/>
              <a:rect l="l" t="t" r="r" b="b"/>
              <a:pathLst>
                <a:path w="1089" h="4668" extrusionOk="0">
                  <a:moveTo>
                    <a:pt x="157" y="1"/>
                  </a:moveTo>
                  <a:cubicBezTo>
                    <a:pt x="15" y="723"/>
                    <a:pt x="1" y="1963"/>
                    <a:pt x="157" y="3135"/>
                  </a:cubicBezTo>
                  <a:cubicBezTo>
                    <a:pt x="302" y="4214"/>
                    <a:pt x="521" y="4668"/>
                    <a:pt x="720" y="4668"/>
                  </a:cubicBezTo>
                  <a:cubicBezTo>
                    <a:pt x="734" y="4668"/>
                    <a:pt x="749" y="4665"/>
                    <a:pt x="763" y="4660"/>
                  </a:cubicBezTo>
                  <a:cubicBezTo>
                    <a:pt x="977" y="4589"/>
                    <a:pt x="1089" y="4054"/>
                    <a:pt x="933" y="2895"/>
                  </a:cubicBezTo>
                  <a:cubicBezTo>
                    <a:pt x="790" y="1722"/>
                    <a:pt x="411" y="791"/>
                    <a:pt x="15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39031" y="3289828"/>
              <a:ext cx="239247" cy="918767"/>
            </a:xfrm>
            <a:custGeom>
              <a:avLst/>
              <a:gdLst/>
              <a:ahLst/>
              <a:cxnLst/>
              <a:rect l="l" t="t" r="r" b="b"/>
              <a:pathLst>
                <a:path w="1471" h="5649" extrusionOk="0">
                  <a:moveTo>
                    <a:pt x="115" y="1"/>
                  </a:moveTo>
                  <a:lnTo>
                    <a:pt x="115" y="1"/>
                  </a:lnTo>
                  <a:cubicBezTo>
                    <a:pt x="0" y="919"/>
                    <a:pt x="44" y="2444"/>
                    <a:pt x="298" y="3870"/>
                  </a:cubicBezTo>
                  <a:cubicBezTo>
                    <a:pt x="529" y="5125"/>
                    <a:pt x="807" y="5649"/>
                    <a:pt x="1047" y="5649"/>
                  </a:cubicBezTo>
                  <a:cubicBezTo>
                    <a:pt x="1071" y="5649"/>
                    <a:pt x="1095" y="5643"/>
                    <a:pt x="1118" y="5632"/>
                  </a:cubicBezTo>
                  <a:cubicBezTo>
                    <a:pt x="1373" y="5521"/>
                    <a:pt x="1471" y="4856"/>
                    <a:pt x="1230" y="3474"/>
                  </a:cubicBezTo>
                  <a:cubicBezTo>
                    <a:pt x="990" y="2061"/>
                    <a:pt x="481" y="960"/>
                    <a:pt x="11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281" y="3420712"/>
              <a:ext cx="145077" cy="629914"/>
            </a:xfrm>
            <a:custGeom>
              <a:avLst/>
              <a:gdLst/>
              <a:ahLst/>
              <a:cxnLst/>
              <a:rect l="l" t="t" r="r" b="b"/>
              <a:pathLst>
                <a:path w="892" h="3873" extrusionOk="0">
                  <a:moveTo>
                    <a:pt x="115" y="0"/>
                  </a:moveTo>
                  <a:cubicBezTo>
                    <a:pt x="0" y="607"/>
                    <a:pt x="0" y="1637"/>
                    <a:pt x="129" y="2613"/>
                  </a:cubicBezTo>
                  <a:cubicBezTo>
                    <a:pt x="246" y="3506"/>
                    <a:pt x="427" y="3873"/>
                    <a:pt x="588" y="3873"/>
                  </a:cubicBezTo>
                  <a:cubicBezTo>
                    <a:pt x="600" y="3873"/>
                    <a:pt x="612" y="3871"/>
                    <a:pt x="624" y="3867"/>
                  </a:cubicBezTo>
                  <a:cubicBezTo>
                    <a:pt x="807" y="3799"/>
                    <a:pt x="891" y="3345"/>
                    <a:pt x="763" y="2400"/>
                  </a:cubicBezTo>
                  <a:cubicBezTo>
                    <a:pt x="651" y="1427"/>
                    <a:pt x="325" y="665"/>
                    <a:pt x="11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88339" y="3186222"/>
              <a:ext cx="225585" cy="1013751"/>
            </a:xfrm>
            <a:custGeom>
              <a:avLst/>
              <a:gdLst/>
              <a:ahLst/>
              <a:cxnLst/>
              <a:rect l="l" t="t" r="r" b="b"/>
              <a:pathLst>
                <a:path w="1387" h="6233" extrusionOk="0">
                  <a:moveTo>
                    <a:pt x="255" y="1"/>
                  </a:moveTo>
                  <a:cubicBezTo>
                    <a:pt x="58" y="949"/>
                    <a:pt x="1" y="2586"/>
                    <a:pt x="184" y="4152"/>
                  </a:cubicBezTo>
                  <a:cubicBezTo>
                    <a:pt x="346" y="5626"/>
                    <a:pt x="638" y="6233"/>
                    <a:pt x="909" y="6233"/>
                  </a:cubicBezTo>
                  <a:cubicBezTo>
                    <a:pt x="921" y="6233"/>
                    <a:pt x="934" y="6231"/>
                    <a:pt x="946" y="6229"/>
                  </a:cubicBezTo>
                  <a:cubicBezTo>
                    <a:pt x="1217" y="6171"/>
                    <a:pt x="1386" y="5493"/>
                    <a:pt x="1217" y="3955"/>
                  </a:cubicBezTo>
                  <a:cubicBezTo>
                    <a:pt x="1048" y="2403"/>
                    <a:pt x="566" y="1102"/>
                    <a:pt x="25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410684" y="3397616"/>
              <a:ext cx="218429" cy="708959"/>
            </a:xfrm>
            <a:custGeom>
              <a:avLst/>
              <a:gdLst/>
              <a:ahLst/>
              <a:cxnLst/>
              <a:rect l="l" t="t" r="r" b="b"/>
              <a:pathLst>
                <a:path w="1343" h="4359" extrusionOk="0">
                  <a:moveTo>
                    <a:pt x="326" y="0"/>
                  </a:moveTo>
                  <a:cubicBezTo>
                    <a:pt x="99" y="691"/>
                    <a:pt x="0" y="1864"/>
                    <a:pt x="139" y="2965"/>
                  </a:cubicBezTo>
                  <a:cubicBezTo>
                    <a:pt x="269" y="3956"/>
                    <a:pt x="528" y="4359"/>
                    <a:pt x="796" y="4359"/>
                  </a:cubicBezTo>
                  <a:cubicBezTo>
                    <a:pt x="822" y="4359"/>
                    <a:pt x="848" y="4355"/>
                    <a:pt x="874" y="4348"/>
                  </a:cubicBezTo>
                  <a:cubicBezTo>
                    <a:pt x="1156" y="4280"/>
                    <a:pt x="1342" y="3755"/>
                    <a:pt x="1213" y="2684"/>
                  </a:cubicBezTo>
                  <a:cubicBezTo>
                    <a:pt x="1071" y="1596"/>
                    <a:pt x="620" y="735"/>
                    <a:pt x="32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520958" y="3475849"/>
              <a:ext cx="206881" cy="745391"/>
            </a:xfrm>
            <a:custGeom>
              <a:avLst/>
              <a:gdLst/>
              <a:ahLst/>
              <a:cxnLst/>
              <a:rect l="l" t="t" r="r" b="b"/>
              <a:pathLst>
                <a:path w="1272" h="4583" extrusionOk="0">
                  <a:moveTo>
                    <a:pt x="282" y="0"/>
                  </a:moveTo>
                  <a:cubicBezTo>
                    <a:pt x="72" y="719"/>
                    <a:pt x="1" y="1949"/>
                    <a:pt x="139" y="3091"/>
                  </a:cubicBezTo>
                  <a:cubicBezTo>
                    <a:pt x="271" y="4153"/>
                    <a:pt x="523" y="4583"/>
                    <a:pt x="775" y="4583"/>
                  </a:cubicBezTo>
                  <a:cubicBezTo>
                    <a:pt x="795" y="4583"/>
                    <a:pt x="814" y="4580"/>
                    <a:pt x="834" y="4575"/>
                  </a:cubicBezTo>
                  <a:cubicBezTo>
                    <a:pt x="1115" y="4504"/>
                    <a:pt x="1271" y="3982"/>
                    <a:pt x="1142" y="2850"/>
                  </a:cubicBezTo>
                  <a:cubicBezTo>
                    <a:pt x="1004" y="1708"/>
                    <a:pt x="580" y="790"/>
                    <a:pt x="28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272923" y="3354027"/>
              <a:ext cx="185900" cy="756125"/>
            </a:xfrm>
            <a:custGeom>
              <a:avLst/>
              <a:gdLst/>
              <a:ahLst/>
              <a:cxnLst/>
              <a:rect l="l" t="t" r="r" b="b"/>
              <a:pathLst>
                <a:path w="1143" h="4649" extrusionOk="0">
                  <a:moveTo>
                    <a:pt x="393" y="0"/>
                  </a:moveTo>
                  <a:cubicBezTo>
                    <a:pt x="156" y="692"/>
                    <a:pt x="0" y="1922"/>
                    <a:pt x="85" y="3091"/>
                  </a:cubicBezTo>
                  <a:cubicBezTo>
                    <a:pt x="153" y="4201"/>
                    <a:pt x="389" y="4649"/>
                    <a:pt x="644" y="4649"/>
                  </a:cubicBezTo>
                  <a:cubicBezTo>
                    <a:pt x="656" y="4649"/>
                    <a:pt x="667" y="4648"/>
                    <a:pt x="678" y="4646"/>
                  </a:cubicBezTo>
                  <a:cubicBezTo>
                    <a:pt x="959" y="4588"/>
                    <a:pt x="1142" y="4080"/>
                    <a:pt x="1071" y="2938"/>
                  </a:cubicBezTo>
                  <a:cubicBezTo>
                    <a:pt x="1017" y="1766"/>
                    <a:pt x="634" y="820"/>
                    <a:pt x="39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32885" y="3363460"/>
              <a:ext cx="181346" cy="747017"/>
            </a:xfrm>
            <a:custGeom>
              <a:avLst/>
              <a:gdLst/>
              <a:ahLst/>
              <a:cxnLst/>
              <a:rect l="l" t="t" r="r" b="b"/>
              <a:pathLst>
                <a:path w="1115" h="4593" extrusionOk="0">
                  <a:moveTo>
                    <a:pt x="397" y="0"/>
                  </a:moveTo>
                  <a:cubicBezTo>
                    <a:pt x="156" y="691"/>
                    <a:pt x="0" y="1891"/>
                    <a:pt x="71" y="3050"/>
                  </a:cubicBezTo>
                  <a:cubicBezTo>
                    <a:pt x="138" y="4142"/>
                    <a:pt x="369" y="4593"/>
                    <a:pt x="621" y="4593"/>
                  </a:cubicBezTo>
                  <a:cubicBezTo>
                    <a:pt x="635" y="4593"/>
                    <a:pt x="650" y="4591"/>
                    <a:pt x="664" y="4588"/>
                  </a:cubicBezTo>
                  <a:cubicBezTo>
                    <a:pt x="932" y="4544"/>
                    <a:pt x="1115" y="4036"/>
                    <a:pt x="1057" y="2894"/>
                  </a:cubicBezTo>
                  <a:cubicBezTo>
                    <a:pt x="990" y="1749"/>
                    <a:pt x="620" y="803"/>
                    <a:pt x="39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166652" y="3248516"/>
              <a:ext cx="195171" cy="976343"/>
            </a:xfrm>
            <a:custGeom>
              <a:avLst/>
              <a:gdLst/>
              <a:ahLst/>
              <a:cxnLst/>
              <a:rect l="l" t="t" r="r" b="b"/>
              <a:pathLst>
                <a:path w="1200" h="6003" extrusionOk="0">
                  <a:moveTo>
                    <a:pt x="722" y="1"/>
                  </a:moveTo>
                  <a:cubicBezTo>
                    <a:pt x="383" y="821"/>
                    <a:pt x="85" y="2315"/>
                    <a:pt x="44" y="3840"/>
                  </a:cubicBezTo>
                  <a:cubicBezTo>
                    <a:pt x="0" y="5324"/>
                    <a:pt x="227" y="5958"/>
                    <a:pt x="522" y="6002"/>
                  </a:cubicBezTo>
                  <a:cubicBezTo>
                    <a:pt x="529" y="6002"/>
                    <a:pt x="536" y="6003"/>
                    <a:pt x="542" y="6003"/>
                  </a:cubicBezTo>
                  <a:cubicBezTo>
                    <a:pt x="845" y="6003"/>
                    <a:pt x="1102" y="5404"/>
                    <a:pt x="1145" y="3969"/>
                  </a:cubicBezTo>
                  <a:cubicBezTo>
                    <a:pt x="1200" y="2471"/>
                    <a:pt x="891" y="1129"/>
                    <a:pt x="72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327508" y="3500943"/>
              <a:ext cx="135806" cy="769462"/>
            </a:xfrm>
            <a:custGeom>
              <a:avLst/>
              <a:gdLst/>
              <a:ahLst/>
              <a:cxnLst/>
              <a:rect l="l" t="t" r="r" b="b"/>
              <a:pathLst>
                <a:path w="835" h="4731" extrusionOk="0">
                  <a:moveTo>
                    <a:pt x="451" y="1"/>
                  </a:moveTo>
                  <a:cubicBezTo>
                    <a:pt x="211" y="651"/>
                    <a:pt x="28" y="1864"/>
                    <a:pt x="14" y="3064"/>
                  </a:cubicBezTo>
                  <a:cubicBezTo>
                    <a:pt x="1" y="4236"/>
                    <a:pt x="170" y="4731"/>
                    <a:pt x="380" y="4731"/>
                  </a:cubicBezTo>
                  <a:cubicBezTo>
                    <a:pt x="607" y="4731"/>
                    <a:pt x="790" y="4250"/>
                    <a:pt x="804" y="3081"/>
                  </a:cubicBezTo>
                  <a:cubicBezTo>
                    <a:pt x="834" y="1895"/>
                    <a:pt x="594" y="861"/>
                    <a:pt x="45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902678" y="3342851"/>
              <a:ext cx="172564" cy="943814"/>
            </a:xfrm>
            <a:custGeom>
              <a:avLst/>
              <a:gdLst/>
              <a:ahLst/>
              <a:cxnLst/>
              <a:rect l="l" t="t" r="r" b="b"/>
              <a:pathLst>
                <a:path w="1061" h="5803" extrusionOk="0">
                  <a:moveTo>
                    <a:pt x="424" y="0"/>
                  </a:moveTo>
                  <a:cubicBezTo>
                    <a:pt x="169" y="847"/>
                    <a:pt x="0" y="2341"/>
                    <a:pt x="44" y="3812"/>
                  </a:cubicBezTo>
                  <a:cubicBezTo>
                    <a:pt x="97" y="5216"/>
                    <a:pt x="314" y="5802"/>
                    <a:pt x="573" y="5802"/>
                  </a:cubicBezTo>
                  <a:cubicBezTo>
                    <a:pt x="580" y="5802"/>
                    <a:pt x="586" y="5802"/>
                    <a:pt x="593" y="5801"/>
                  </a:cubicBezTo>
                  <a:cubicBezTo>
                    <a:pt x="861" y="5774"/>
                    <a:pt x="1061" y="5168"/>
                    <a:pt x="1017" y="3741"/>
                  </a:cubicBezTo>
                  <a:cubicBezTo>
                    <a:pt x="976" y="2287"/>
                    <a:pt x="637" y="1044"/>
                    <a:pt x="424"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843150" y="3379121"/>
              <a:ext cx="116940" cy="641137"/>
            </a:xfrm>
            <a:custGeom>
              <a:avLst/>
              <a:gdLst/>
              <a:ahLst/>
              <a:cxnLst/>
              <a:rect l="l" t="t" r="r" b="b"/>
              <a:pathLst>
                <a:path w="719" h="3942" extrusionOk="0">
                  <a:moveTo>
                    <a:pt x="268" y="1"/>
                  </a:moveTo>
                  <a:cubicBezTo>
                    <a:pt x="112" y="567"/>
                    <a:pt x="0" y="1583"/>
                    <a:pt x="27" y="2573"/>
                  </a:cubicBezTo>
                  <a:cubicBezTo>
                    <a:pt x="71" y="3542"/>
                    <a:pt x="219" y="3942"/>
                    <a:pt x="401" y="3942"/>
                  </a:cubicBezTo>
                  <a:cubicBezTo>
                    <a:pt x="404" y="3942"/>
                    <a:pt x="407" y="3942"/>
                    <a:pt x="410" y="3942"/>
                  </a:cubicBezTo>
                  <a:cubicBezTo>
                    <a:pt x="580" y="3928"/>
                    <a:pt x="718" y="3504"/>
                    <a:pt x="691" y="2529"/>
                  </a:cubicBezTo>
                  <a:cubicBezTo>
                    <a:pt x="664" y="1542"/>
                    <a:pt x="424" y="695"/>
                    <a:pt x="26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038162" y="3296497"/>
              <a:ext cx="185900" cy="1022696"/>
            </a:xfrm>
            <a:custGeom>
              <a:avLst/>
              <a:gdLst/>
              <a:ahLst/>
              <a:cxnLst/>
              <a:rect l="l" t="t" r="r" b="b"/>
              <a:pathLst>
                <a:path w="1143" h="6288" extrusionOk="0">
                  <a:moveTo>
                    <a:pt x="705" y="0"/>
                  </a:moveTo>
                  <a:cubicBezTo>
                    <a:pt x="380" y="848"/>
                    <a:pt x="99" y="2430"/>
                    <a:pt x="41" y="4026"/>
                  </a:cubicBezTo>
                  <a:cubicBezTo>
                    <a:pt x="1" y="5578"/>
                    <a:pt x="211" y="6256"/>
                    <a:pt x="495" y="6286"/>
                  </a:cubicBezTo>
                  <a:cubicBezTo>
                    <a:pt x="504" y="6287"/>
                    <a:pt x="513" y="6288"/>
                    <a:pt x="521" y="6288"/>
                  </a:cubicBezTo>
                  <a:cubicBezTo>
                    <a:pt x="792" y="6288"/>
                    <a:pt x="1033" y="5660"/>
                    <a:pt x="1088" y="4168"/>
                  </a:cubicBezTo>
                  <a:cubicBezTo>
                    <a:pt x="1143" y="2599"/>
                    <a:pt x="861" y="1186"/>
                    <a:pt x="70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7591" y="3308323"/>
              <a:ext cx="183623" cy="716603"/>
            </a:xfrm>
            <a:custGeom>
              <a:avLst/>
              <a:gdLst/>
              <a:ahLst/>
              <a:cxnLst/>
              <a:rect l="l" t="t" r="r" b="b"/>
              <a:pathLst>
                <a:path w="1129" h="4406" extrusionOk="0">
                  <a:moveTo>
                    <a:pt x="620" y="0"/>
                  </a:moveTo>
                  <a:cubicBezTo>
                    <a:pt x="295" y="593"/>
                    <a:pt x="27" y="1708"/>
                    <a:pt x="14" y="2823"/>
                  </a:cubicBezTo>
                  <a:cubicBezTo>
                    <a:pt x="0" y="3924"/>
                    <a:pt x="224" y="4388"/>
                    <a:pt x="522" y="4405"/>
                  </a:cubicBezTo>
                  <a:cubicBezTo>
                    <a:pt x="526" y="4405"/>
                    <a:pt x="531" y="4406"/>
                    <a:pt x="535" y="4406"/>
                  </a:cubicBezTo>
                  <a:cubicBezTo>
                    <a:pt x="824" y="4406"/>
                    <a:pt x="1071" y="3965"/>
                    <a:pt x="1101" y="2894"/>
                  </a:cubicBezTo>
                  <a:cubicBezTo>
                    <a:pt x="1129" y="1793"/>
                    <a:pt x="803" y="803"/>
                    <a:pt x="62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03492" y="3346870"/>
              <a:ext cx="174353" cy="753523"/>
            </a:xfrm>
            <a:custGeom>
              <a:avLst/>
              <a:gdLst/>
              <a:ahLst/>
              <a:cxnLst/>
              <a:rect l="l" t="t" r="r" b="b"/>
              <a:pathLst>
                <a:path w="1072" h="4633" extrusionOk="0">
                  <a:moveTo>
                    <a:pt x="607" y="0"/>
                  </a:moveTo>
                  <a:cubicBezTo>
                    <a:pt x="296" y="624"/>
                    <a:pt x="41" y="1779"/>
                    <a:pt x="28" y="2952"/>
                  </a:cubicBezTo>
                  <a:cubicBezTo>
                    <a:pt x="1" y="4111"/>
                    <a:pt x="211" y="4605"/>
                    <a:pt x="492" y="4632"/>
                  </a:cubicBezTo>
                  <a:cubicBezTo>
                    <a:pt x="496" y="4633"/>
                    <a:pt x="500" y="4633"/>
                    <a:pt x="504" y="4633"/>
                  </a:cubicBezTo>
                  <a:cubicBezTo>
                    <a:pt x="783" y="4633"/>
                    <a:pt x="1001" y="4166"/>
                    <a:pt x="1044" y="3036"/>
                  </a:cubicBezTo>
                  <a:cubicBezTo>
                    <a:pt x="1072" y="1881"/>
                    <a:pt x="777" y="847"/>
                    <a:pt x="60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567466" y="3255184"/>
              <a:ext cx="174353" cy="757914"/>
            </a:xfrm>
            <a:custGeom>
              <a:avLst/>
              <a:gdLst/>
              <a:ahLst/>
              <a:cxnLst/>
              <a:rect l="l" t="t" r="r" b="b"/>
              <a:pathLst>
                <a:path w="1072" h="4660" extrusionOk="0">
                  <a:moveTo>
                    <a:pt x="635" y="0"/>
                  </a:moveTo>
                  <a:cubicBezTo>
                    <a:pt x="326" y="637"/>
                    <a:pt x="72" y="1796"/>
                    <a:pt x="28" y="2965"/>
                  </a:cubicBezTo>
                  <a:cubicBezTo>
                    <a:pt x="1" y="4124"/>
                    <a:pt x="197" y="4632"/>
                    <a:pt x="479" y="4659"/>
                  </a:cubicBezTo>
                  <a:cubicBezTo>
                    <a:pt x="483" y="4660"/>
                    <a:pt x="488" y="4660"/>
                    <a:pt x="493" y="4660"/>
                  </a:cubicBezTo>
                  <a:cubicBezTo>
                    <a:pt x="758" y="4660"/>
                    <a:pt x="988" y="4202"/>
                    <a:pt x="1031" y="3067"/>
                  </a:cubicBezTo>
                  <a:cubicBezTo>
                    <a:pt x="1072" y="1908"/>
                    <a:pt x="790" y="864"/>
                    <a:pt x="63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703112" y="3299262"/>
              <a:ext cx="174353" cy="748806"/>
            </a:xfrm>
            <a:custGeom>
              <a:avLst/>
              <a:gdLst/>
              <a:ahLst/>
              <a:cxnLst/>
              <a:rect l="l" t="t" r="r" b="b"/>
              <a:pathLst>
                <a:path w="1072" h="4604" extrusionOk="0">
                  <a:moveTo>
                    <a:pt x="648" y="0"/>
                  </a:moveTo>
                  <a:cubicBezTo>
                    <a:pt x="339" y="620"/>
                    <a:pt x="85" y="1779"/>
                    <a:pt x="41" y="2935"/>
                  </a:cubicBezTo>
                  <a:cubicBezTo>
                    <a:pt x="0" y="4094"/>
                    <a:pt x="197" y="4588"/>
                    <a:pt x="465" y="4602"/>
                  </a:cubicBezTo>
                  <a:cubicBezTo>
                    <a:pt x="472" y="4603"/>
                    <a:pt x="480" y="4603"/>
                    <a:pt x="487" y="4603"/>
                  </a:cubicBezTo>
                  <a:cubicBezTo>
                    <a:pt x="746" y="4603"/>
                    <a:pt x="974" y="4146"/>
                    <a:pt x="1017" y="3033"/>
                  </a:cubicBezTo>
                  <a:cubicBezTo>
                    <a:pt x="1071" y="1878"/>
                    <a:pt x="804" y="847"/>
                    <a:pt x="64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194139" y="3558195"/>
              <a:ext cx="193057" cy="615765"/>
            </a:xfrm>
            <a:custGeom>
              <a:avLst/>
              <a:gdLst/>
              <a:ahLst/>
              <a:cxnLst/>
              <a:rect l="l" t="t" r="r" b="b"/>
              <a:pathLst>
                <a:path w="1187" h="3786" extrusionOk="0">
                  <a:moveTo>
                    <a:pt x="665" y="1"/>
                  </a:moveTo>
                  <a:cubicBezTo>
                    <a:pt x="326" y="526"/>
                    <a:pt x="58" y="1472"/>
                    <a:pt x="31" y="2431"/>
                  </a:cubicBezTo>
                  <a:cubicBezTo>
                    <a:pt x="1" y="3376"/>
                    <a:pt x="241" y="3772"/>
                    <a:pt x="566" y="3786"/>
                  </a:cubicBezTo>
                  <a:cubicBezTo>
                    <a:pt x="878" y="3786"/>
                    <a:pt x="1132" y="3389"/>
                    <a:pt x="1159" y="2444"/>
                  </a:cubicBezTo>
                  <a:cubicBezTo>
                    <a:pt x="1187" y="1499"/>
                    <a:pt x="848" y="679"/>
                    <a:pt x="66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357272" y="3562864"/>
              <a:ext cx="137921" cy="491831"/>
            </a:xfrm>
            <a:custGeom>
              <a:avLst/>
              <a:gdLst/>
              <a:ahLst/>
              <a:cxnLst/>
              <a:rect l="l" t="t" r="r" b="b"/>
              <a:pathLst>
                <a:path w="848" h="3024" extrusionOk="0">
                  <a:moveTo>
                    <a:pt x="411" y="1"/>
                  </a:moveTo>
                  <a:cubicBezTo>
                    <a:pt x="184" y="424"/>
                    <a:pt x="1" y="1200"/>
                    <a:pt x="14" y="1963"/>
                  </a:cubicBezTo>
                  <a:cubicBezTo>
                    <a:pt x="14" y="2709"/>
                    <a:pt x="206" y="3024"/>
                    <a:pt x="424" y="3024"/>
                  </a:cubicBezTo>
                  <a:cubicBezTo>
                    <a:pt x="428" y="3024"/>
                    <a:pt x="433" y="3024"/>
                    <a:pt x="438" y="3023"/>
                  </a:cubicBezTo>
                  <a:cubicBezTo>
                    <a:pt x="665" y="3023"/>
                    <a:pt x="848" y="2684"/>
                    <a:pt x="848" y="1922"/>
                  </a:cubicBezTo>
                  <a:cubicBezTo>
                    <a:pt x="834" y="1160"/>
                    <a:pt x="566" y="523"/>
                    <a:pt x="41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930165" y="3496179"/>
              <a:ext cx="172726" cy="588441"/>
            </a:xfrm>
            <a:custGeom>
              <a:avLst/>
              <a:gdLst/>
              <a:ahLst/>
              <a:cxnLst/>
              <a:rect l="l" t="t" r="r" b="b"/>
              <a:pathLst>
                <a:path w="1062" h="3618" extrusionOk="0">
                  <a:moveTo>
                    <a:pt x="411" y="1"/>
                  </a:moveTo>
                  <a:cubicBezTo>
                    <a:pt x="156" y="522"/>
                    <a:pt x="0" y="1471"/>
                    <a:pt x="45" y="2373"/>
                  </a:cubicBezTo>
                  <a:cubicBezTo>
                    <a:pt x="97" y="3258"/>
                    <a:pt x="323" y="3618"/>
                    <a:pt x="567" y="3618"/>
                  </a:cubicBezTo>
                  <a:cubicBezTo>
                    <a:pt x="576" y="3618"/>
                    <a:pt x="584" y="3617"/>
                    <a:pt x="593" y="3616"/>
                  </a:cubicBezTo>
                  <a:cubicBezTo>
                    <a:pt x="861" y="3589"/>
                    <a:pt x="1061" y="3179"/>
                    <a:pt x="1017" y="2274"/>
                  </a:cubicBezTo>
                  <a:cubicBezTo>
                    <a:pt x="959" y="1356"/>
                    <a:pt x="621" y="624"/>
                    <a:pt x="41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870637" y="3523829"/>
              <a:ext cx="116940" cy="395384"/>
            </a:xfrm>
            <a:custGeom>
              <a:avLst/>
              <a:gdLst/>
              <a:ahLst/>
              <a:cxnLst/>
              <a:rect l="l" t="t" r="r" b="b"/>
              <a:pathLst>
                <a:path w="719" h="2431" extrusionOk="0">
                  <a:moveTo>
                    <a:pt x="282" y="0"/>
                  </a:moveTo>
                  <a:cubicBezTo>
                    <a:pt x="112" y="352"/>
                    <a:pt x="1" y="990"/>
                    <a:pt x="41" y="1596"/>
                  </a:cubicBezTo>
                  <a:cubicBezTo>
                    <a:pt x="71" y="2187"/>
                    <a:pt x="216" y="2430"/>
                    <a:pt x="396" y="2430"/>
                  </a:cubicBezTo>
                  <a:cubicBezTo>
                    <a:pt x="401" y="2430"/>
                    <a:pt x="406" y="2430"/>
                    <a:pt x="411" y="2430"/>
                  </a:cubicBezTo>
                  <a:cubicBezTo>
                    <a:pt x="580" y="2403"/>
                    <a:pt x="719" y="2131"/>
                    <a:pt x="678" y="1525"/>
                  </a:cubicBezTo>
                  <a:cubicBezTo>
                    <a:pt x="648" y="918"/>
                    <a:pt x="424" y="424"/>
                    <a:pt x="28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065812" y="3454867"/>
              <a:ext cx="183623" cy="645528"/>
            </a:xfrm>
            <a:custGeom>
              <a:avLst/>
              <a:gdLst/>
              <a:ahLst/>
              <a:cxnLst/>
              <a:rect l="l" t="t" r="r" b="b"/>
              <a:pathLst>
                <a:path w="1129" h="3969" extrusionOk="0">
                  <a:moveTo>
                    <a:pt x="664" y="1"/>
                  </a:moveTo>
                  <a:cubicBezTo>
                    <a:pt x="339" y="539"/>
                    <a:pt x="71" y="1539"/>
                    <a:pt x="41" y="2528"/>
                  </a:cubicBezTo>
                  <a:cubicBezTo>
                    <a:pt x="0" y="3531"/>
                    <a:pt x="227" y="3955"/>
                    <a:pt x="508" y="3968"/>
                  </a:cubicBezTo>
                  <a:cubicBezTo>
                    <a:pt x="803" y="3968"/>
                    <a:pt x="1044" y="3558"/>
                    <a:pt x="1088" y="2572"/>
                  </a:cubicBezTo>
                  <a:cubicBezTo>
                    <a:pt x="1128" y="1569"/>
                    <a:pt x="834" y="709"/>
                    <a:pt x="66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71017" y="3592629"/>
              <a:ext cx="177118" cy="438809"/>
            </a:xfrm>
            <a:custGeom>
              <a:avLst/>
              <a:gdLst/>
              <a:ahLst/>
              <a:cxnLst/>
              <a:rect l="l" t="t" r="r" b="b"/>
              <a:pathLst>
                <a:path w="1089" h="2698" extrusionOk="0">
                  <a:moveTo>
                    <a:pt x="635" y="1"/>
                  </a:moveTo>
                  <a:cubicBezTo>
                    <a:pt x="326" y="370"/>
                    <a:pt x="72" y="1061"/>
                    <a:pt x="28" y="1739"/>
                  </a:cubicBezTo>
                  <a:cubicBezTo>
                    <a:pt x="1" y="2417"/>
                    <a:pt x="211" y="2698"/>
                    <a:pt x="496" y="2698"/>
                  </a:cubicBezTo>
                  <a:cubicBezTo>
                    <a:pt x="777" y="2698"/>
                    <a:pt x="1017" y="2403"/>
                    <a:pt x="1058" y="1725"/>
                  </a:cubicBezTo>
                  <a:cubicBezTo>
                    <a:pt x="1089" y="1048"/>
                    <a:pt x="790" y="468"/>
                    <a:pt x="63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351473" y="3622393"/>
              <a:ext cx="169961" cy="462067"/>
            </a:xfrm>
            <a:custGeom>
              <a:avLst/>
              <a:gdLst/>
              <a:ahLst/>
              <a:cxnLst/>
              <a:rect l="l" t="t" r="r" b="b"/>
              <a:pathLst>
                <a:path w="1045" h="2841" extrusionOk="0">
                  <a:moveTo>
                    <a:pt x="651" y="1"/>
                  </a:moveTo>
                  <a:cubicBezTo>
                    <a:pt x="353" y="397"/>
                    <a:pt x="99" y="1102"/>
                    <a:pt x="58" y="1824"/>
                  </a:cubicBezTo>
                  <a:cubicBezTo>
                    <a:pt x="1" y="2528"/>
                    <a:pt x="197" y="2840"/>
                    <a:pt x="468" y="2840"/>
                  </a:cubicBezTo>
                  <a:cubicBezTo>
                    <a:pt x="722" y="2840"/>
                    <a:pt x="960" y="2528"/>
                    <a:pt x="1004" y="1824"/>
                  </a:cubicBezTo>
                  <a:cubicBezTo>
                    <a:pt x="1044" y="1102"/>
                    <a:pt x="790" y="509"/>
                    <a:pt x="65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603899" y="3466415"/>
              <a:ext cx="170449" cy="462067"/>
            </a:xfrm>
            <a:custGeom>
              <a:avLst/>
              <a:gdLst/>
              <a:ahLst/>
              <a:cxnLst/>
              <a:rect l="l" t="t" r="r" b="b"/>
              <a:pathLst>
                <a:path w="1048" h="2841" extrusionOk="0">
                  <a:moveTo>
                    <a:pt x="651" y="1"/>
                  </a:moveTo>
                  <a:cubicBezTo>
                    <a:pt x="356" y="397"/>
                    <a:pt x="102" y="1102"/>
                    <a:pt x="58" y="1824"/>
                  </a:cubicBezTo>
                  <a:cubicBezTo>
                    <a:pt x="0" y="2529"/>
                    <a:pt x="200" y="2840"/>
                    <a:pt x="468" y="2840"/>
                  </a:cubicBezTo>
                  <a:cubicBezTo>
                    <a:pt x="722" y="2840"/>
                    <a:pt x="963" y="2529"/>
                    <a:pt x="1003" y="1824"/>
                  </a:cubicBezTo>
                  <a:cubicBezTo>
                    <a:pt x="1048" y="1102"/>
                    <a:pt x="793" y="509"/>
                    <a:pt x="65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734991" y="3482355"/>
              <a:ext cx="169961" cy="462067"/>
            </a:xfrm>
            <a:custGeom>
              <a:avLst/>
              <a:gdLst/>
              <a:ahLst/>
              <a:cxnLst/>
              <a:rect l="l" t="t" r="r" b="b"/>
              <a:pathLst>
                <a:path w="1045" h="2841" extrusionOk="0">
                  <a:moveTo>
                    <a:pt x="635" y="1"/>
                  </a:moveTo>
                  <a:cubicBezTo>
                    <a:pt x="353" y="397"/>
                    <a:pt x="86" y="1102"/>
                    <a:pt x="42" y="1824"/>
                  </a:cubicBezTo>
                  <a:cubicBezTo>
                    <a:pt x="1" y="2529"/>
                    <a:pt x="184" y="2841"/>
                    <a:pt x="452" y="2841"/>
                  </a:cubicBezTo>
                  <a:cubicBezTo>
                    <a:pt x="719" y="2841"/>
                    <a:pt x="946" y="2529"/>
                    <a:pt x="1004" y="1824"/>
                  </a:cubicBezTo>
                  <a:cubicBezTo>
                    <a:pt x="1045" y="1102"/>
                    <a:pt x="777" y="496"/>
                    <a:pt x="63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1522683" y="3466787"/>
              <a:ext cx="179232" cy="519155"/>
            </a:xfrm>
            <a:custGeom>
              <a:avLst/>
              <a:gdLst/>
              <a:ahLst/>
              <a:cxnLst/>
              <a:rect l="l" t="t" r="r" b="b"/>
              <a:pathLst>
                <a:path w="1102" h="3192" extrusionOk="0">
                  <a:moveTo>
                    <a:pt x="891" y="0"/>
                  </a:moveTo>
                  <a:cubicBezTo>
                    <a:pt x="637" y="563"/>
                    <a:pt x="254" y="1227"/>
                    <a:pt x="129" y="2034"/>
                  </a:cubicBezTo>
                  <a:cubicBezTo>
                    <a:pt x="0" y="2810"/>
                    <a:pt x="142" y="3162"/>
                    <a:pt x="366" y="3189"/>
                  </a:cubicBezTo>
                  <a:cubicBezTo>
                    <a:pt x="376" y="3190"/>
                    <a:pt x="386" y="3191"/>
                    <a:pt x="396" y="3191"/>
                  </a:cubicBezTo>
                  <a:cubicBezTo>
                    <a:pt x="614" y="3191"/>
                    <a:pt x="840" y="2873"/>
                    <a:pt x="976" y="2118"/>
                  </a:cubicBezTo>
                  <a:cubicBezTo>
                    <a:pt x="1101" y="1312"/>
                    <a:pt x="1061" y="478"/>
                    <a:pt x="89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433391" y="3581453"/>
              <a:ext cx="137921" cy="409371"/>
            </a:xfrm>
            <a:custGeom>
              <a:avLst/>
              <a:gdLst/>
              <a:ahLst/>
              <a:cxnLst/>
              <a:rect l="l" t="t" r="r" b="b"/>
              <a:pathLst>
                <a:path w="848" h="2517" extrusionOk="0">
                  <a:moveTo>
                    <a:pt x="732" y="0"/>
                  </a:moveTo>
                  <a:lnTo>
                    <a:pt x="732" y="0"/>
                  </a:lnTo>
                  <a:cubicBezTo>
                    <a:pt x="536" y="437"/>
                    <a:pt x="237" y="946"/>
                    <a:pt x="126" y="1583"/>
                  </a:cubicBezTo>
                  <a:cubicBezTo>
                    <a:pt x="0" y="2189"/>
                    <a:pt x="85" y="2470"/>
                    <a:pt x="254" y="2515"/>
                  </a:cubicBezTo>
                  <a:cubicBezTo>
                    <a:pt x="262" y="2516"/>
                    <a:pt x="270" y="2517"/>
                    <a:pt x="278" y="2517"/>
                  </a:cubicBezTo>
                  <a:cubicBezTo>
                    <a:pt x="425" y="2517"/>
                    <a:pt x="599" y="2270"/>
                    <a:pt x="719" y="1681"/>
                  </a:cubicBezTo>
                  <a:cubicBezTo>
                    <a:pt x="847" y="1044"/>
                    <a:pt x="830" y="383"/>
                    <a:pt x="73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719972" y="3563237"/>
              <a:ext cx="186388" cy="494596"/>
            </a:xfrm>
            <a:custGeom>
              <a:avLst/>
              <a:gdLst/>
              <a:ahLst/>
              <a:cxnLst/>
              <a:rect l="l" t="t" r="r" b="b"/>
              <a:pathLst>
                <a:path w="1146" h="3041" extrusionOk="0">
                  <a:moveTo>
                    <a:pt x="1047" y="0"/>
                  </a:moveTo>
                  <a:lnTo>
                    <a:pt x="1047" y="0"/>
                  </a:lnTo>
                  <a:cubicBezTo>
                    <a:pt x="763" y="509"/>
                    <a:pt x="370" y="1115"/>
                    <a:pt x="187" y="1878"/>
                  </a:cubicBezTo>
                  <a:cubicBezTo>
                    <a:pt x="0" y="2627"/>
                    <a:pt x="71" y="2979"/>
                    <a:pt x="271" y="3037"/>
                  </a:cubicBezTo>
                  <a:cubicBezTo>
                    <a:pt x="284" y="3039"/>
                    <a:pt x="297" y="3041"/>
                    <a:pt x="310" y="3041"/>
                  </a:cubicBezTo>
                  <a:cubicBezTo>
                    <a:pt x="499" y="3041"/>
                    <a:pt x="720" y="2761"/>
                    <a:pt x="891" y="2061"/>
                  </a:cubicBezTo>
                  <a:cubicBezTo>
                    <a:pt x="1101" y="1298"/>
                    <a:pt x="1146" y="478"/>
                    <a:pt x="104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823577" y="3707666"/>
              <a:ext cx="112549" cy="338296"/>
            </a:xfrm>
            <a:custGeom>
              <a:avLst/>
              <a:gdLst/>
              <a:ahLst/>
              <a:cxnLst/>
              <a:rect l="l" t="t" r="r" b="b"/>
              <a:pathLst>
                <a:path w="692" h="2080" extrusionOk="0">
                  <a:moveTo>
                    <a:pt x="593" y="0"/>
                  </a:moveTo>
                  <a:cubicBezTo>
                    <a:pt x="437" y="353"/>
                    <a:pt x="197" y="776"/>
                    <a:pt x="99" y="1284"/>
                  </a:cubicBezTo>
                  <a:cubicBezTo>
                    <a:pt x="0" y="1810"/>
                    <a:pt x="71" y="2047"/>
                    <a:pt x="197" y="2077"/>
                  </a:cubicBezTo>
                  <a:cubicBezTo>
                    <a:pt x="205" y="2079"/>
                    <a:pt x="214" y="2080"/>
                    <a:pt x="222" y="2080"/>
                  </a:cubicBezTo>
                  <a:cubicBezTo>
                    <a:pt x="358" y="2080"/>
                    <a:pt x="501" y="1877"/>
                    <a:pt x="593" y="1386"/>
                  </a:cubicBezTo>
                  <a:cubicBezTo>
                    <a:pt x="692" y="861"/>
                    <a:pt x="678" y="312"/>
                    <a:pt x="59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616855" y="3512491"/>
              <a:ext cx="172076" cy="542250"/>
            </a:xfrm>
            <a:custGeom>
              <a:avLst/>
              <a:gdLst/>
              <a:ahLst/>
              <a:cxnLst/>
              <a:rect l="l" t="t" r="r" b="b"/>
              <a:pathLst>
                <a:path w="1058" h="3334" extrusionOk="0">
                  <a:moveTo>
                    <a:pt x="875" y="1"/>
                  </a:moveTo>
                  <a:cubicBezTo>
                    <a:pt x="634" y="594"/>
                    <a:pt x="255" y="1298"/>
                    <a:pt x="126" y="2132"/>
                  </a:cubicBezTo>
                  <a:cubicBezTo>
                    <a:pt x="1" y="2952"/>
                    <a:pt x="112" y="3318"/>
                    <a:pt x="339" y="3332"/>
                  </a:cubicBezTo>
                  <a:cubicBezTo>
                    <a:pt x="348" y="3333"/>
                    <a:pt x="357" y="3334"/>
                    <a:pt x="366" y="3334"/>
                  </a:cubicBezTo>
                  <a:cubicBezTo>
                    <a:pt x="569" y="3334"/>
                    <a:pt x="783" y="3001"/>
                    <a:pt x="919" y="2203"/>
                  </a:cubicBezTo>
                  <a:cubicBezTo>
                    <a:pt x="1058" y="1370"/>
                    <a:pt x="1031" y="495"/>
                    <a:pt x="87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2080882" y="3685059"/>
              <a:ext cx="167684" cy="381397"/>
            </a:xfrm>
            <a:custGeom>
              <a:avLst/>
              <a:gdLst/>
              <a:ahLst/>
              <a:cxnLst/>
              <a:rect l="l" t="t" r="r" b="b"/>
              <a:pathLst>
                <a:path w="1031" h="2345" extrusionOk="0">
                  <a:moveTo>
                    <a:pt x="790" y="0"/>
                  </a:moveTo>
                  <a:cubicBezTo>
                    <a:pt x="550" y="393"/>
                    <a:pt x="211" y="875"/>
                    <a:pt x="99" y="1454"/>
                  </a:cubicBezTo>
                  <a:cubicBezTo>
                    <a:pt x="1" y="2033"/>
                    <a:pt x="140" y="2301"/>
                    <a:pt x="353" y="2342"/>
                  </a:cubicBezTo>
                  <a:cubicBezTo>
                    <a:pt x="367" y="2344"/>
                    <a:pt x="381" y="2345"/>
                    <a:pt x="394" y="2345"/>
                  </a:cubicBezTo>
                  <a:cubicBezTo>
                    <a:pt x="604" y="2345"/>
                    <a:pt x="811" y="2123"/>
                    <a:pt x="916" y="1579"/>
                  </a:cubicBezTo>
                  <a:cubicBezTo>
                    <a:pt x="1031" y="986"/>
                    <a:pt x="960" y="366"/>
                    <a:pt x="79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2172452" y="3723606"/>
              <a:ext cx="161016" cy="400101"/>
            </a:xfrm>
            <a:custGeom>
              <a:avLst/>
              <a:gdLst/>
              <a:ahLst/>
              <a:cxnLst/>
              <a:rect l="l" t="t" r="r" b="b"/>
              <a:pathLst>
                <a:path w="990" h="2460" extrusionOk="0">
                  <a:moveTo>
                    <a:pt x="763" y="0"/>
                  </a:moveTo>
                  <a:cubicBezTo>
                    <a:pt x="553" y="424"/>
                    <a:pt x="214" y="919"/>
                    <a:pt x="115" y="1542"/>
                  </a:cubicBezTo>
                  <a:cubicBezTo>
                    <a:pt x="0" y="2149"/>
                    <a:pt x="129" y="2430"/>
                    <a:pt x="339" y="2457"/>
                  </a:cubicBezTo>
                  <a:cubicBezTo>
                    <a:pt x="352" y="2459"/>
                    <a:pt x="364" y="2460"/>
                    <a:pt x="376" y="2460"/>
                  </a:cubicBezTo>
                  <a:cubicBezTo>
                    <a:pt x="577" y="2460"/>
                    <a:pt x="769" y="2225"/>
                    <a:pt x="878" y="1654"/>
                  </a:cubicBezTo>
                  <a:cubicBezTo>
                    <a:pt x="990" y="1034"/>
                    <a:pt x="932" y="370"/>
                    <a:pt x="76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98258" y="3523829"/>
              <a:ext cx="144589" cy="404655"/>
            </a:xfrm>
            <a:custGeom>
              <a:avLst/>
              <a:gdLst/>
              <a:ahLst/>
              <a:cxnLst/>
              <a:rect l="l" t="t" r="r" b="b"/>
              <a:pathLst>
                <a:path w="889" h="2488" extrusionOk="0">
                  <a:moveTo>
                    <a:pt x="593" y="0"/>
                  </a:moveTo>
                  <a:cubicBezTo>
                    <a:pt x="407" y="437"/>
                    <a:pt x="112" y="962"/>
                    <a:pt x="55" y="1583"/>
                  </a:cubicBezTo>
                  <a:cubicBezTo>
                    <a:pt x="0" y="2189"/>
                    <a:pt x="153" y="2457"/>
                    <a:pt x="353" y="2487"/>
                  </a:cubicBezTo>
                  <a:cubicBezTo>
                    <a:pt x="358" y="2488"/>
                    <a:pt x="364" y="2488"/>
                    <a:pt x="370" y="2488"/>
                  </a:cubicBezTo>
                  <a:cubicBezTo>
                    <a:pt x="573" y="2488"/>
                    <a:pt x="764" y="2244"/>
                    <a:pt x="817" y="1640"/>
                  </a:cubicBezTo>
                  <a:cubicBezTo>
                    <a:pt x="888" y="1003"/>
                    <a:pt x="776" y="352"/>
                    <a:pt x="59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894653" y="3530986"/>
              <a:ext cx="140198" cy="401890"/>
            </a:xfrm>
            <a:custGeom>
              <a:avLst/>
              <a:gdLst/>
              <a:ahLst/>
              <a:cxnLst/>
              <a:rect l="l" t="t" r="r" b="b"/>
              <a:pathLst>
                <a:path w="862" h="2471" extrusionOk="0">
                  <a:moveTo>
                    <a:pt x="566" y="0"/>
                  </a:moveTo>
                  <a:cubicBezTo>
                    <a:pt x="397" y="437"/>
                    <a:pt x="112" y="946"/>
                    <a:pt x="58" y="1566"/>
                  </a:cubicBezTo>
                  <a:cubicBezTo>
                    <a:pt x="0" y="2172"/>
                    <a:pt x="156" y="2443"/>
                    <a:pt x="353" y="2470"/>
                  </a:cubicBezTo>
                  <a:cubicBezTo>
                    <a:pt x="358" y="2471"/>
                    <a:pt x="364" y="2471"/>
                    <a:pt x="370" y="2471"/>
                  </a:cubicBezTo>
                  <a:cubicBezTo>
                    <a:pt x="576" y="2471"/>
                    <a:pt x="751" y="2227"/>
                    <a:pt x="807" y="1623"/>
                  </a:cubicBezTo>
                  <a:cubicBezTo>
                    <a:pt x="861" y="1003"/>
                    <a:pt x="749" y="366"/>
                    <a:pt x="56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890968" y="3429494"/>
              <a:ext cx="149631" cy="521594"/>
            </a:xfrm>
            <a:custGeom>
              <a:avLst/>
              <a:gdLst/>
              <a:ahLst/>
              <a:cxnLst/>
              <a:rect l="l" t="t" r="r" b="b"/>
              <a:pathLst>
                <a:path w="920" h="3207" extrusionOk="0">
                  <a:moveTo>
                    <a:pt x="370" y="1"/>
                  </a:moveTo>
                  <a:cubicBezTo>
                    <a:pt x="241" y="611"/>
                    <a:pt x="1" y="1343"/>
                    <a:pt x="31" y="2135"/>
                  </a:cubicBezTo>
                  <a:cubicBezTo>
                    <a:pt x="71" y="2908"/>
                    <a:pt x="260" y="3207"/>
                    <a:pt x="493" y="3207"/>
                  </a:cubicBezTo>
                  <a:cubicBezTo>
                    <a:pt x="499" y="3207"/>
                    <a:pt x="504" y="3206"/>
                    <a:pt x="509" y="3206"/>
                  </a:cubicBezTo>
                  <a:cubicBezTo>
                    <a:pt x="736" y="3179"/>
                    <a:pt x="919" y="2827"/>
                    <a:pt x="892" y="2034"/>
                  </a:cubicBezTo>
                  <a:cubicBezTo>
                    <a:pt x="862" y="1231"/>
                    <a:pt x="638" y="424"/>
                    <a:pt x="37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813386" y="3567256"/>
              <a:ext cx="103115" cy="411486"/>
            </a:xfrm>
            <a:custGeom>
              <a:avLst/>
              <a:gdLst/>
              <a:ahLst/>
              <a:cxnLst/>
              <a:rect l="l" t="t" r="r" b="b"/>
              <a:pathLst>
                <a:path w="634" h="2530" extrusionOk="0">
                  <a:moveTo>
                    <a:pt x="295" y="1"/>
                  </a:moveTo>
                  <a:cubicBezTo>
                    <a:pt x="183" y="468"/>
                    <a:pt x="0" y="1034"/>
                    <a:pt x="14" y="1654"/>
                  </a:cubicBezTo>
                  <a:cubicBezTo>
                    <a:pt x="27" y="2272"/>
                    <a:pt x="162" y="2529"/>
                    <a:pt x="326" y="2529"/>
                  </a:cubicBezTo>
                  <a:cubicBezTo>
                    <a:pt x="330" y="2529"/>
                    <a:pt x="335" y="2529"/>
                    <a:pt x="339" y="2529"/>
                  </a:cubicBezTo>
                  <a:cubicBezTo>
                    <a:pt x="508" y="2529"/>
                    <a:pt x="634" y="2261"/>
                    <a:pt x="620" y="1627"/>
                  </a:cubicBezTo>
                  <a:cubicBezTo>
                    <a:pt x="620" y="990"/>
                    <a:pt x="478" y="357"/>
                    <a:pt x="29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109238" y="3470807"/>
              <a:ext cx="133529" cy="505656"/>
            </a:xfrm>
            <a:custGeom>
              <a:avLst/>
              <a:gdLst/>
              <a:ahLst/>
              <a:cxnLst/>
              <a:rect l="l" t="t" r="r" b="b"/>
              <a:pathLst>
                <a:path w="821" h="3109" extrusionOk="0">
                  <a:moveTo>
                    <a:pt x="495" y="1"/>
                  </a:moveTo>
                  <a:cubicBezTo>
                    <a:pt x="340" y="567"/>
                    <a:pt x="72" y="1244"/>
                    <a:pt x="28" y="2020"/>
                  </a:cubicBezTo>
                  <a:cubicBezTo>
                    <a:pt x="1" y="2783"/>
                    <a:pt x="157" y="3108"/>
                    <a:pt x="353" y="3108"/>
                  </a:cubicBezTo>
                  <a:cubicBezTo>
                    <a:pt x="357" y="3108"/>
                    <a:pt x="362" y="3108"/>
                    <a:pt x="366" y="3108"/>
                  </a:cubicBezTo>
                  <a:cubicBezTo>
                    <a:pt x="561" y="3108"/>
                    <a:pt x="737" y="2797"/>
                    <a:pt x="777" y="2034"/>
                  </a:cubicBezTo>
                  <a:cubicBezTo>
                    <a:pt x="821" y="1258"/>
                    <a:pt x="692" y="455"/>
                    <a:pt x="49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199181" y="3489511"/>
              <a:ext cx="89453" cy="342525"/>
            </a:xfrm>
            <a:custGeom>
              <a:avLst/>
              <a:gdLst/>
              <a:ahLst/>
              <a:cxnLst/>
              <a:rect l="l" t="t" r="r" b="b"/>
              <a:pathLst>
                <a:path w="550" h="2106" extrusionOk="0">
                  <a:moveTo>
                    <a:pt x="339" y="1"/>
                  </a:moveTo>
                  <a:cubicBezTo>
                    <a:pt x="224" y="381"/>
                    <a:pt x="41" y="835"/>
                    <a:pt x="14" y="1356"/>
                  </a:cubicBezTo>
                  <a:cubicBezTo>
                    <a:pt x="0" y="1878"/>
                    <a:pt x="98" y="2105"/>
                    <a:pt x="237" y="2105"/>
                  </a:cubicBezTo>
                  <a:cubicBezTo>
                    <a:pt x="241" y="2106"/>
                    <a:pt x="245" y="2106"/>
                    <a:pt x="248" y="2106"/>
                  </a:cubicBezTo>
                  <a:cubicBezTo>
                    <a:pt x="373" y="2106"/>
                    <a:pt x="492" y="1877"/>
                    <a:pt x="522" y="1370"/>
                  </a:cubicBezTo>
                  <a:cubicBezTo>
                    <a:pt x="549" y="835"/>
                    <a:pt x="464" y="296"/>
                    <a:pt x="3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996850" y="3452590"/>
              <a:ext cx="140198" cy="545015"/>
            </a:xfrm>
            <a:custGeom>
              <a:avLst/>
              <a:gdLst/>
              <a:ahLst/>
              <a:cxnLst/>
              <a:rect l="l" t="t" r="r" b="b"/>
              <a:pathLst>
                <a:path w="862" h="3351" extrusionOk="0">
                  <a:moveTo>
                    <a:pt x="339" y="1"/>
                  </a:moveTo>
                  <a:cubicBezTo>
                    <a:pt x="211" y="638"/>
                    <a:pt x="1" y="1400"/>
                    <a:pt x="28" y="2231"/>
                  </a:cubicBezTo>
                  <a:cubicBezTo>
                    <a:pt x="70" y="3031"/>
                    <a:pt x="253" y="3350"/>
                    <a:pt x="456" y="3350"/>
                  </a:cubicBezTo>
                  <a:cubicBezTo>
                    <a:pt x="465" y="3350"/>
                    <a:pt x="473" y="3350"/>
                    <a:pt x="482" y="3349"/>
                  </a:cubicBezTo>
                  <a:cubicBezTo>
                    <a:pt x="705" y="3332"/>
                    <a:pt x="861" y="2966"/>
                    <a:pt x="834" y="2132"/>
                  </a:cubicBezTo>
                  <a:cubicBezTo>
                    <a:pt x="804" y="1285"/>
                    <a:pt x="580" y="438"/>
                    <a:pt x="3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465269" y="3517161"/>
              <a:ext cx="140198" cy="383836"/>
            </a:xfrm>
            <a:custGeom>
              <a:avLst/>
              <a:gdLst/>
              <a:ahLst/>
              <a:cxnLst/>
              <a:rect l="l" t="t" r="r" b="b"/>
              <a:pathLst>
                <a:path w="862" h="2360" extrusionOk="0">
                  <a:moveTo>
                    <a:pt x="397" y="0"/>
                  </a:moveTo>
                  <a:cubicBezTo>
                    <a:pt x="255" y="438"/>
                    <a:pt x="1" y="973"/>
                    <a:pt x="28" y="1566"/>
                  </a:cubicBezTo>
                  <a:cubicBezTo>
                    <a:pt x="41" y="2129"/>
                    <a:pt x="217" y="2359"/>
                    <a:pt x="433" y="2359"/>
                  </a:cubicBezTo>
                  <a:cubicBezTo>
                    <a:pt x="439" y="2359"/>
                    <a:pt x="445" y="2359"/>
                    <a:pt x="451" y="2359"/>
                  </a:cubicBezTo>
                  <a:cubicBezTo>
                    <a:pt x="692" y="2342"/>
                    <a:pt x="861" y="2088"/>
                    <a:pt x="861" y="1495"/>
                  </a:cubicBezTo>
                  <a:cubicBezTo>
                    <a:pt x="848" y="902"/>
                    <a:pt x="651" y="309"/>
                    <a:pt x="39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68386" y="3535377"/>
              <a:ext cx="133529" cy="402052"/>
            </a:xfrm>
            <a:custGeom>
              <a:avLst/>
              <a:gdLst/>
              <a:ahLst/>
              <a:cxnLst/>
              <a:rect l="l" t="t" r="r" b="b"/>
              <a:pathLst>
                <a:path w="821" h="2472" extrusionOk="0">
                  <a:moveTo>
                    <a:pt x="356" y="0"/>
                  </a:moveTo>
                  <a:cubicBezTo>
                    <a:pt x="227" y="451"/>
                    <a:pt x="0" y="1017"/>
                    <a:pt x="17" y="1637"/>
                  </a:cubicBezTo>
                  <a:cubicBezTo>
                    <a:pt x="44" y="2230"/>
                    <a:pt x="218" y="2471"/>
                    <a:pt x="424" y="2471"/>
                  </a:cubicBezTo>
                  <a:cubicBezTo>
                    <a:pt x="429" y="2471"/>
                    <a:pt x="435" y="2471"/>
                    <a:pt x="441" y="2470"/>
                  </a:cubicBezTo>
                  <a:cubicBezTo>
                    <a:pt x="651" y="2457"/>
                    <a:pt x="820" y="2176"/>
                    <a:pt x="793" y="1569"/>
                  </a:cubicBezTo>
                  <a:cubicBezTo>
                    <a:pt x="780" y="932"/>
                    <a:pt x="593" y="326"/>
                    <a:pt x="35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366706" y="3560960"/>
              <a:ext cx="132879" cy="404329"/>
            </a:xfrm>
            <a:custGeom>
              <a:avLst/>
              <a:gdLst/>
              <a:ahLst/>
              <a:cxnLst/>
              <a:rect l="l" t="t" r="r" b="b"/>
              <a:pathLst>
                <a:path w="817" h="2486" extrusionOk="0">
                  <a:moveTo>
                    <a:pt x="339" y="1"/>
                  </a:moveTo>
                  <a:cubicBezTo>
                    <a:pt x="210" y="465"/>
                    <a:pt x="0" y="1017"/>
                    <a:pt x="27" y="1638"/>
                  </a:cubicBezTo>
                  <a:cubicBezTo>
                    <a:pt x="54" y="2241"/>
                    <a:pt x="231" y="2485"/>
                    <a:pt x="434" y="2485"/>
                  </a:cubicBezTo>
                  <a:cubicBezTo>
                    <a:pt x="440" y="2485"/>
                    <a:pt x="445" y="2485"/>
                    <a:pt x="451" y="2485"/>
                  </a:cubicBezTo>
                  <a:cubicBezTo>
                    <a:pt x="647" y="2458"/>
                    <a:pt x="817" y="2186"/>
                    <a:pt x="790" y="1566"/>
                  </a:cubicBezTo>
                  <a:cubicBezTo>
                    <a:pt x="763" y="933"/>
                    <a:pt x="563" y="323"/>
                    <a:pt x="3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263101" y="3585844"/>
              <a:ext cx="133529" cy="402540"/>
            </a:xfrm>
            <a:custGeom>
              <a:avLst/>
              <a:gdLst/>
              <a:ahLst/>
              <a:cxnLst/>
              <a:rect l="l" t="t" r="r" b="b"/>
              <a:pathLst>
                <a:path w="821" h="2475" extrusionOk="0">
                  <a:moveTo>
                    <a:pt x="325" y="0"/>
                  </a:moveTo>
                  <a:cubicBezTo>
                    <a:pt x="214" y="468"/>
                    <a:pt x="0" y="1017"/>
                    <a:pt x="31" y="1640"/>
                  </a:cubicBezTo>
                  <a:cubicBezTo>
                    <a:pt x="70" y="2231"/>
                    <a:pt x="232" y="2475"/>
                    <a:pt x="437" y="2475"/>
                  </a:cubicBezTo>
                  <a:cubicBezTo>
                    <a:pt x="443" y="2475"/>
                    <a:pt x="449" y="2474"/>
                    <a:pt x="454" y="2474"/>
                  </a:cubicBezTo>
                  <a:cubicBezTo>
                    <a:pt x="664" y="2443"/>
                    <a:pt x="820" y="2176"/>
                    <a:pt x="793" y="1569"/>
                  </a:cubicBezTo>
                  <a:cubicBezTo>
                    <a:pt x="749" y="949"/>
                    <a:pt x="552" y="326"/>
                    <a:pt x="32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870637" y="3597671"/>
              <a:ext cx="146704" cy="328050"/>
            </a:xfrm>
            <a:custGeom>
              <a:avLst/>
              <a:gdLst/>
              <a:ahLst/>
              <a:cxnLst/>
              <a:rect l="l" t="t" r="r" b="b"/>
              <a:pathLst>
                <a:path w="902" h="2017" extrusionOk="0">
                  <a:moveTo>
                    <a:pt x="411" y="0"/>
                  </a:moveTo>
                  <a:cubicBezTo>
                    <a:pt x="255" y="366"/>
                    <a:pt x="1" y="803"/>
                    <a:pt x="14" y="1312"/>
                  </a:cubicBezTo>
                  <a:cubicBezTo>
                    <a:pt x="41" y="1820"/>
                    <a:pt x="241" y="2016"/>
                    <a:pt x="478" y="2016"/>
                  </a:cubicBezTo>
                  <a:cubicBezTo>
                    <a:pt x="719" y="2003"/>
                    <a:pt x="902" y="1779"/>
                    <a:pt x="888" y="1271"/>
                  </a:cubicBezTo>
                  <a:cubicBezTo>
                    <a:pt x="875" y="763"/>
                    <a:pt x="665" y="268"/>
                    <a:pt x="41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788013" y="3677530"/>
              <a:ext cx="105392" cy="264619"/>
            </a:xfrm>
            <a:custGeom>
              <a:avLst/>
              <a:gdLst/>
              <a:ahLst/>
              <a:cxnLst/>
              <a:rect l="l" t="t" r="r" b="b"/>
              <a:pathLst>
                <a:path w="648" h="1627" extrusionOk="0">
                  <a:moveTo>
                    <a:pt x="339" y="0"/>
                  </a:moveTo>
                  <a:cubicBezTo>
                    <a:pt x="210" y="285"/>
                    <a:pt x="14" y="638"/>
                    <a:pt x="0" y="1048"/>
                  </a:cubicBezTo>
                  <a:cubicBezTo>
                    <a:pt x="0" y="1458"/>
                    <a:pt x="126" y="1627"/>
                    <a:pt x="309" y="1627"/>
                  </a:cubicBezTo>
                  <a:cubicBezTo>
                    <a:pt x="478" y="1627"/>
                    <a:pt x="634" y="1441"/>
                    <a:pt x="634" y="1048"/>
                  </a:cubicBezTo>
                  <a:cubicBezTo>
                    <a:pt x="647" y="638"/>
                    <a:pt x="509" y="228"/>
                    <a:pt x="33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088907" y="3631826"/>
              <a:ext cx="133042" cy="314876"/>
            </a:xfrm>
            <a:custGeom>
              <a:avLst/>
              <a:gdLst/>
              <a:ahLst/>
              <a:cxnLst/>
              <a:rect l="l" t="t" r="r" b="b"/>
              <a:pathLst>
                <a:path w="818" h="1936" extrusionOk="0">
                  <a:moveTo>
                    <a:pt x="509" y="0"/>
                  </a:moveTo>
                  <a:cubicBezTo>
                    <a:pt x="339" y="326"/>
                    <a:pt x="68" y="736"/>
                    <a:pt x="41" y="1230"/>
                  </a:cubicBezTo>
                  <a:cubicBezTo>
                    <a:pt x="0" y="1708"/>
                    <a:pt x="139" y="1922"/>
                    <a:pt x="353" y="1935"/>
                  </a:cubicBezTo>
                  <a:cubicBezTo>
                    <a:pt x="549" y="1935"/>
                    <a:pt x="732" y="1739"/>
                    <a:pt x="776" y="1257"/>
                  </a:cubicBezTo>
                  <a:cubicBezTo>
                    <a:pt x="817" y="763"/>
                    <a:pt x="692" y="268"/>
                    <a:pt x="5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1178200" y="3643374"/>
              <a:ext cx="87176" cy="211435"/>
            </a:xfrm>
            <a:custGeom>
              <a:avLst/>
              <a:gdLst/>
              <a:ahLst/>
              <a:cxnLst/>
              <a:rect l="l" t="t" r="r" b="b"/>
              <a:pathLst>
                <a:path w="536" h="1300" extrusionOk="0">
                  <a:moveTo>
                    <a:pt x="339" y="0"/>
                  </a:moveTo>
                  <a:cubicBezTo>
                    <a:pt x="227" y="227"/>
                    <a:pt x="44" y="495"/>
                    <a:pt x="14" y="834"/>
                  </a:cubicBezTo>
                  <a:cubicBezTo>
                    <a:pt x="0" y="1159"/>
                    <a:pt x="99" y="1298"/>
                    <a:pt x="227" y="1298"/>
                  </a:cubicBezTo>
                  <a:cubicBezTo>
                    <a:pt x="233" y="1299"/>
                    <a:pt x="240" y="1299"/>
                    <a:pt x="246" y="1299"/>
                  </a:cubicBezTo>
                  <a:cubicBezTo>
                    <a:pt x="377" y="1299"/>
                    <a:pt x="496" y="1158"/>
                    <a:pt x="509" y="848"/>
                  </a:cubicBezTo>
                  <a:cubicBezTo>
                    <a:pt x="536" y="522"/>
                    <a:pt x="468" y="183"/>
                    <a:pt x="33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975869" y="3613610"/>
              <a:ext cx="140686" cy="344639"/>
            </a:xfrm>
            <a:custGeom>
              <a:avLst/>
              <a:gdLst/>
              <a:ahLst/>
              <a:cxnLst/>
              <a:rect l="l" t="t" r="r" b="b"/>
              <a:pathLst>
                <a:path w="865" h="2119" extrusionOk="0">
                  <a:moveTo>
                    <a:pt x="370" y="0"/>
                  </a:moveTo>
                  <a:cubicBezTo>
                    <a:pt x="241" y="380"/>
                    <a:pt x="1" y="848"/>
                    <a:pt x="31" y="1383"/>
                  </a:cubicBezTo>
                  <a:cubicBezTo>
                    <a:pt x="58" y="1902"/>
                    <a:pt x="243" y="2119"/>
                    <a:pt x="449" y="2119"/>
                  </a:cubicBezTo>
                  <a:cubicBezTo>
                    <a:pt x="456" y="2119"/>
                    <a:pt x="462" y="2119"/>
                    <a:pt x="468" y="2118"/>
                  </a:cubicBezTo>
                  <a:cubicBezTo>
                    <a:pt x="695" y="2105"/>
                    <a:pt x="865" y="1864"/>
                    <a:pt x="834" y="1342"/>
                  </a:cubicBezTo>
                  <a:cubicBezTo>
                    <a:pt x="807" y="803"/>
                    <a:pt x="611" y="282"/>
                    <a:pt x="37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437782" y="3670862"/>
              <a:ext cx="135644" cy="234368"/>
            </a:xfrm>
            <a:custGeom>
              <a:avLst/>
              <a:gdLst/>
              <a:ahLst/>
              <a:cxnLst/>
              <a:rect l="l" t="t" r="r" b="b"/>
              <a:pathLst>
                <a:path w="834" h="1441" extrusionOk="0">
                  <a:moveTo>
                    <a:pt x="353" y="1"/>
                  </a:moveTo>
                  <a:cubicBezTo>
                    <a:pt x="227" y="255"/>
                    <a:pt x="0" y="580"/>
                    <a:pt x="14" y="933"/>
                  </a:cubicBezTo>
                  <a:cubicBezTo>
                    <a:pt x="41" y="1299"/>
                    <a:pt x="227" y="1441"/>
                    <a:pt x="451" y="1441"/>
                  </a:cubicBezTo>
                  <a:cubicBezTo>
                    <a:pt x="664" y="1441"/>
                    <a:pt x="834" y="1272"/>
                    <a:pt x="803" y="919"/>
                  </a:cubicBezTo>
                  <a:cubicBezTo>
                    <a:pt x="776" y="550"/>
                    <a:pt x="580" y="197"/>
                    <a:pt x="35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534231" y="3684687"/>
              <a:ext cx="128488" cy="245915"/>
            </a:xfrm>
            <a:custGeom>
              <a:avLst/>
              <a:gdLst/>
              <a:ahLst/>
              <a:cxnLst/>
              <a:rect l="l" t="t" r="r" b="b"/>
              <a:pathLst>
                <a:path w="790" h="1512" extrusionOk="0">
                  <a:moveTo>
                    <a:pt x="312" y="1"/>
                  </a:moveTo>
                  <a:cubicBezTo>
                    <a:pt x="197" y="268"/>
                    <a:pt x="0" y="594"/>
                    <a:pt x="27" y="973"/>
                  </a:cubicBezTo>
                  <a:cubicBezTo>
                    <a:pt x="58" y="1356"/>
                    <a:pt x="241" y="1512"/>
                    <a:pt x="437" y="1512"/>
                  </a:cubicBezTo>
                  <a:cubicBezTo>
                    <a:pt x="651" y="1498"/>
                    <a:pt x="790" y="1329"/>
                    <a:pt x="763" y="959"/>
                  </a:cubicBezTo>
                  <a:cubicBezTo>
                    <a:pt x="719" y="580"/>
                    <a:pt x="522" y="197"/>
                    <a:pt x="31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339056" y="3606454"/>
              <a:ext cx="130765" cy="246078"/>
            </a:xfrm>
            <a:custGeom>
              <a:avLst/>
              <a:gdLst/>
              <a:ahLst/>
              <a:cxnLst/>
              <a:rect l="l" t="t" r="r" b="b"/>
              <a:pathLst>
                <a:path w="804" h="1513" extrusionOk="0">
                  <a:moveTo>
                    <a:pt x="309" y="0"/>
                  </a:moveTo>
                  <a:cubicBezTo>
                    <a:pt x="211" y="285"/>
                    <a:pt x="1" y="607"/>
                    <a:pt x="41" y="990"/>
                  </a:cubicBezTo>
                  <a:cubicBezTo>
                    <a:pt x="71" y="1354"/>
                    <a:pt x="241" y="1512"/>
                    <a:pt x="428" y="1512"/>
                  </a:cubicBezTo>
                  <a:cubicBezTo>
                    <a:pt x="436" y="1512"/>
                    <a:pt x="444" y="1512"/>
                    <a:pt x="451" y="1512"/>
                  </a:cubicBezTo>
                  <a:cubicBezTo>
                    <a:pt x="648" y="1512"/>
                    <a:pt x="804" y="1342"/>
                    <a:pt x="777" y="963"/>
                  </a:cubicBezTo>
                  <a:cubicBezTo>
                    <a:pt x="733" y="580"/>
                    <a:pt x="536" y="214"/>
                    <a:pt x="3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1240493" y="3620279"/>
              <a:ext cx="130765" cy="243801"/>
            </a:xfrm>
            <a:custGeom>
              <a:avLst/>
              <a:gdLst/>
              <a:ahLst/>
              <a:cxnLst/>
              <a:rect l="l" t="t" r="r" b="b"/>
              <a:pathLst>
                <a:path w="804" h="1499" extrusionOk="0">
                  <a:moveTo>
                    <a:pt x="309" y="0"/>
                  </a:moveTo>
                  <a:cubicBezTo>
                    <a:pt x="197" y="268"/>
                    <a:pt x="0" y="593"/>
                    <a:pt x="41" y="976"/>
                  </a:cubicBezTo>
                  <a:cubicBezTo>
                    <a:pt x="67" y="1340"/>
                    <a:pt x="240" y="1499"/>
                    <a:pt x="428" y="1499"/>
                  </a:cubicBezTo>
                  <a:cubicBezTo>
                    <a:pt x="435" y="1499"/>
                    <a:pt x="443" y="1498"/>
                    <a:pt x="451" y="1498"/>
                  </a:cubicBezTo>
                  <a:cubicBezTo>
                    <a:pt x="647" y="1498"/>
                    <a:pt x="803" y="1328"/>
                    <a:pt x="763" y="945"/>
                  </a:cubicBezTo>
                  <a:cubicBezTo>
                    <a:pt x="732" y="566"/>
                    <a:pt x="536" y="200"/>
                    <a:pt x="3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4618314" y="3462024"/>
              <a:ext cx="195171" cy="728638"/>
            </a:xfrm>
            <a:custGeom>
              <a:avLst/>
              <a:gdLst/>
              <a:ahLst/>
              <a:cxnLst/>
              <a:rect l="l" t="t" r="r" b="b"/>
              <a:pathLst>
                <a:path w="1200" h="4480" extrusionOk="0">
                  <a:moveTo>
                    <a:pt x="339" y="1"/>
                  </a:moveTo>
                  <a:cubicBezTo>
                    <a:pt x="112" y="678"/>
                    <a:pt x="0" y="1851"/>
                    <a:pt x="112" y="2979"/>
                  </a:cubicBezTo>
                  <a:cubicBezTo>
                    <a:pt x="206" y="4046"/>
                    <a:pt x="455" y="4479"/>
                    <a:pt x="714" y="4479"/>
                  </a:cubicBezTo>
                  <a:cubicBezTo>
                    <a:pt x="726" y="4479"/>
                    <a:pt x="738" y="4479"/>
                    <a:pt x="749" y="4477"/>
                  </a:cubicBezTo>
                  <a:cubicBezTo>
                    <a:pt x="1017" y="4446"/>
                    <a:pt x="1200" y="3952"/>
                    <a:pt x="1102" y="2850"/>
                  </a:cubicBezTo>
                  <a:cubicBezTo>
                    <a:pt x="1003" y="1722"/>
                    <a:pt x="593" y="790"/>
                    <a:pt x="3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4767623" y="3625158"/>
              <a:ext cx="148981" cy="572339"/>
            </a:xfrm>
            <a:custGeom>
              <a:avLst/>
              <a:gdLst/>
              <a:ahLst/>
              <a:cxnLst/>
              <a:rect l="l" t="t" r="r" b="b"/>
              <a:pathLst>
                <a:path w="916" h="3519" extrusionOk="0">
                  <a:moveTo>
                    <a:pt x="197" y="1"/>
                  </a:moveTo>
                  <a:cubicBezTo>
                    <a:pt x="55" y="536"/>
                    <a:pt x="1" y="1468"/>
                    <a:pt x="113" y="2356"/>
                  </a:cubicBezTo>
                  <a:cubicBezTo>
                    <a:pt x="205" y="3182"/>
                    <a:pt x="385" y="3518"/>
                    <a:pt x="572" y="3518"/>
                  </a:cubicBezTo>
                  <a:cubicBezTo>
                    <a:pt x="584" y="3518"/>
                    <a:pt x="595" y="3517"/>
                    <a:pt x="607" y="3514"/>
                  </a:cubicBezTo>
                  <a:cubicBezTo>
                    <a:pt x="790" y="3474"/>
                    <a:pt x="916" y="3077"/>
                    <a:pt x="817" y="2203"/>
                  </a:cubicBezTo>
                  <a:cubicBezTo>
                    <a:pt x="719" y="1312"/>
                    <a:pt x="407" y="607"/>
                    <a:pt x="19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4384105" y="3597671"/>
              <a:ext cx="195171" cy="694809"/>
            </a:xfrm>
            <a:custGeom>
              <a:avLst/>
              <a:gdLst/>
              <a:ahLst/>
              <a:cxnLst/>
              <a:rect l="l" t="t" r="r" b="b"/>
              <a:pathLst>
                <a:path w="1200" h="4272" extrusionOk="0">
                  <a:moveTo>
                    <a:pt x="139" y="0"/>
                  </a:moveTo>
                  <a:cubicBezTo>
                    <a:pt x="0" y="678"/>
                    <a:pt x="0" y="1833"/>
                    <a:pt x="183" y="2908"/>
                  </a:cubicBezTo>
                  <a:cubicBezTo>
                    <a:pt x="352" y="3871"/>
                    <a:pt x="593" y="4271"/>
                    <a:pt x="808" y="4271"/>
                  </a:cubicBezTo>
                  <a:cubicBezTo>
                    <a:pt x="826" y="4271"/>
                    <a:pt x="843" y="4268"/>
                    <a:pt x="861" y="4263"/>
                  </a:cubicBezTo>
                  <a:cubicBezTo>
                    <a:pt x="1088" y="4192"/>
                    <a:pt x="1200" y="3697"/>
                    <a:pt x="1030" y="2640"/>
                  </a:cubicBezTo>
                  <a:cubicBezTo>
                    <a:pt x="847" y="1566"/>
                    <a:pt x="424" y="719"/>
                    <a:pt x="13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335636" y="3799352"/>
              <a:ext cx="121819" cy="476380"/>
            </a:xfrm>
            <a:custGeom>
              <a:avLst/>
              <a:gdLst/>
              <a:ahLst/>
              <a:cxnLst/>
              <a:rect l="l" t="t" r="r" b="b"/>
              <a:pathLst>
                <a:path w="749" h="2929" extrusionOk="0">
                  <a:moveTo>
                    <a:pt x="156" y="0"/>
                  </a:moveTo>
                  <a:cubicBezTo>
                    <a:pt x="44" y="454"/>
                    <a:pt x="0" y="1230"/>
                    <a:pt x="85" y="1962"/>
                  </a:cubicBezTo>
                  <a:cubicBezTo>
                    <a:pt x="164" y="2650"/>
                    <a:pt x="317" y="2929"/>
                    <a:pt x="464" y="2929"/>
                  </a:cubicBezTo>
                  <a:cubicBezTo>
                    <a:pt x="475" y="2929"/>
                    <a:pt x="485" y="2927"/>
                    <a:pt x="495" y="2925"/>
                  </a:cubicBezTo>
                  <a:cubicBezTo>
                    <a:pt x="651" y="2881"/>
                    <a:pt x="749" y="2555"/>
                    <a:pt x="664" y="1823"/>
                  </a:cubicBezTo>
                  <a:cubicBezTo>
                    <a:pt x="580" y="1102"/>
                    <a:pt x="325" y="509"/>
                    <a:pt x="15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4512432" y="3525944"/>
              <a:ext cx="186551" cy="765396"/>
            </a:xfrm>
            <a:custGeom>
              <a:avLst/>
              <a:gdLst/>
              <a:ahLst/>
              <a:cxnLst/>
              <a:rect l="l" t="t" r="r" b="b"/>
              <a:pathLst>
                <a:path w="1147" h="4706" extrusionOk="0">
                  <a:moveTo>
                    <a:pt x="313" y="1"/>
                  </a:moveTo>
                  <a:cubicBezTo>
                    <a:pt x="99" y="695"/>
                    <a:pt x="1" y="1922"/>
                    <a:pt x="113" y="3108"/>
                  </a:cubicBezTo>
                  <a:cubicBezTo>
                    <a:pt x="225" y="4247"/>
                    <a:pt x="468" y="4705"/>
                    <a:pt x="715" y="4705"/>
                  </a:cubicBezTo>
                  <a:cubicBezTo>
                    <a:pt x="722" y="4705"/>
                    <a:pt x="729" y="4705"/>
                    <a:pt x="736" y="4704"/>
                  </a:cubicBezTo>
                  <a:cubicBezTo>
                    <a:pt x="990" y="4660"/>
                    <a:pt x="1146" y="4152"/>
                    <a:pt x="1044" y="2996"/>
                  </a:cubicBezTo>
                  <a:cubicBezTo>
                    <a:pt x="946" y="1824"/>
                    <a:pt x="553" y="834"/>
                    <a:pt x="31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970660" y="3769588"/>
              <a:ext cx="185900" cy="536395"/>
            </a:xfrm>
            <a:custGeom>
              <a:avLst/>
              <a:gdLst/>
              <a:ahLst/>
              <a:cxnLst/>
              <a:rect l="l" t="t" r="r" b="b"/>
              <a:pathLst>
                <a:path w="1143" h="3298" extrusionOk="0">
                  <a:moveTo>
                    <a:pt x="353" y="0"/>
                  </a:moveTo>
                  <a:cubicBezTo>
                    <a:pt x="126" y="509"/>
                    <a:pt x="1" y="1400"/>
                    <a:pt x="99" y="2216"/>
                  </a:cubicBezTo>
                  <a:cubicBezTo>
                    <a:pt x="177" y="2973"/>
                    <a:pt x="400" y="3297"/>
                    <a:pt x="644" y="3297"/>
                  </a:cubicBezTo>
                  <a:cubicBezTo>
                    <a:pt x="665" y="3297"/>
                    <a:pt x="685" y="3295"/>
                    <a:pt x="706" y="3291"/>
                  </a:cubicBezTo>
                  <a:cubicBezTo>
                    <a:pt x="960" y="3233"/>
                    <a:pt x="1143" y="2867"/>
                    <a:pt x="1058" y="2047"/>
                  </a:cubicBezTo>
                  <a:cubicBezTo>
                    <a:pt x="973" y="1230"/>
                    <a:pt x="594" y="566"/>
                    <a:pt x="35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869332" y="3824725"/>
              <a:ext cx="174841" cy="563394"/>
            </a:xfrm>
            <a:custGeom>
              <a:avLst/>
              <a:gdLst/>
              <a:ahLst/>
              <a:cxnLst/>
              <a:rect l="l" t="t" r="r" b="b"/>
              <a:pathLst>
                <a:path w="1075" h="3464" extrusionOk="0">
                  <a:moveTo>
                    <a:pt x="312" y="0"/>
                  </a:moveTo>
                  <a:cubicBezTo>
                    <a:pt x="102" y="522"/>
                    <a:pt x="0" y="1440"/>
                    <a:pt x="85" y="2315"/>
                  </a:cubicBezTo>
                  <a:cubicBezTo>
                    <a:pt x="181" y="3131"/>
                    <a:pt x="398" y="3463"/>
                    <a:pt x="625" y="3463"/>
                  </a:cubicBezTo>
                  <a:cubicBezTo>
                    <a:pt x="638" y="3463"/>
                    <a:pt x="651" y="3462"/>
                    <a:pt x="665" y="3460"/>
                  </a:cubicBezTo>
                  <a:cubicBezTo>
                    <a:pt x="905" y="3416"/>
                    <a:pt x="1075" y="3023"/>
                    <a:pt x="990" y="2162"/>
                  </a:cubicBezTo>
                  <a:cubicBezTo>
                    <a:pt x="905" y="1298"/>
                    <a:pt x="553" y="593"/>
                    <a:pt x="31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4094759" y="3741938"/>
              <a:ext cx="156137" cy="569574"/>
            </a:xfrm>
            <a:custGeom>
              <a:avLst/>
              <a:gdLst/>
              <a:ahLst/>
              <a:cxnLst/>
              <a:rect l="l" t="t" r="r" b="b"/>
              <a:pathLst>
                <a:path w="960" h="3502" extrusionOk="0">
                  <a:moveTo>
                    <a:pt x="410" y="1"/>
                  </a:moveTo>
                  <a:cubicBezTo>
                    <a:pt x="170" y="523"/>
                    <a:pt x="0" y="1428"/>
                    <a:pt x="41" y="2315"/>
                  </a:cubicBezTo>
                  <a:cubicBezTo>
                    <a:pt x="71" y="3159"/>
                    <a:pt x="272" y="3502"/>
                    <a:pt x="505" y="3502"/>
                  </a:cubicBezTo>
                  <a:cubicBezTo>
                    <a:pt x="511" y="3502"/>
                    <a:pt x="516" y="3502"/>
                    <a:pt x="522" y="3501"/>
                  </a:cubicBezTo>
                  <a:cubicBezTo>
                    <a:pt x="776" y="3474"/>
                    <a:pt x="959" y="3095"/>
                    <a:pt x="932" y="2231"/>
                  </a:cubicBezTo>
                  <a:cubicBezTo>
                    <a:pt x="902" y="1356"/>
                    <a:pt x="593" y="621"/>
                    <a:pt x="41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4220971" y="3753649"/>
              <a:ext cx="149468" cy="563068"/>
            </a:xfrm>
            <a:custGeom>
              <a:avLst/>
              <a:gdLst/>
              <a:ahLst/>
              <a:cxnLst/>
              <a:rect l="l" t="t" r="r" b="b"/>
              <a:pathLst>
                <a:path w="919" h="3462" extrusionOk="0">
                  <a:moveTo>
                    <a:pt x="397" y="0"/>
                  </a:moveTo>
                  <a:cubicBezTo>
                    <a:pt x="170" y="508"/>
                    <a:pt x="0" y="1413"/>
                    <a:pt x="14" y="2287"/>
                  </a:cubicBezTo>
                  <a:cubicBezTo>
                    <a:pt x="40" y="3116"/>
                    <a:pt x="239" y="3461"/>
                    <a:pt x="469" y="3461"/>
                  </a:cubicBezTo>
                  <a:cubicBezTo>
                    <a:pt x="477" y="3461"/>
                    <a:pt x="486" y="3461"/>
                    <a:pt x="495" y="3460"/>
                  </a:cubicBezTo>
                  <a:cubicBezTo>
                    <a:pt x="736" y="3446"/>
                    <a:pt x="919" y="3063"/>
                    <a:pt x="905" y="2203"/>
                  </a:cubicBezTo>
                  <a:cubicBezTo>
                    <a:pt x="875" y="1342"/>
                    <a:pt x="580" y="607"/>
                    <a:pt x="39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5371200" y="3611333"/>
              <a:ext cx="188503" cy="730590"/>
            </a:xfrm>
            <a:custGeom>
              <a:avLst/>
              <a:gdLst/>
              <a:ahLst/>
              <a:cxnLst/>
              <a:rect l="l" t="t" r="r" b="b"/>
              <a:pathLst>
                <a:path w="1159" h="4492" extrusionOk="0">
                  <a:moveTo>
                    <a:pt x="807" y="1"/>
                  </a:moveTo>
                  <a:cubicBezTo>
                    <a:pt x="468" y="594"/>
                    <a:pt x="156" y="1709"/>
                    <a:pt x="71" y="2851"/>
                  </a:cubicBezTo>
                  <a:cubicBezTo>
                    <a:pt x="0" y="3965"/>
                    <a:pt x="186" y="4447"/>
                    <a:pt x="454" y="4491"/>
                  </a:cubicBezTo>
                  <a:cubicBezTo>
                    <a:pt x="462" y="4491"/>
                    <a:pt x="470" y="4492"/>
                    <a:pt x="478" y="4492"/>
                  </a:cubicBezTo>
                  <a:cubicBezTo>
                    <a:pt x="737" y="4492"/>
                    <a:pt x="979" y="4061"/>
                    <a:pt x="1061" y="2993"/>
                  </a:cubicBezTo>
                  <a:cubicBezTo>
                    <a:pt x="1159" y="1865"/>
                    <a:pt x="918" y="848"/>
                    <a:pt x="80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5511726" y="3804232"/>
              <a:ext cx="132879" cy="576242"/>
            </a:xfrm>
            <a:custGeom>
              <a:avLst/>
              <a:gdLst/>
              <a:ahLst/>
              <a:cxnLst/>
              <a:rect l="l" t="t" r="r" b="b"/>
              <a:pathLst>
                <a:path w="817" h="3543" extrusionOk="0">
                  <a:moveTo>
                    <a:pt x="536" y="1"/>
                  </a:moveTo>
                  <a:cubicBezTo>
                    <a:pt x="309" y="479"/>
                    <a:pt x="98" y="1383"/>
                    <a:pt x="41" y="2271"/>
                  </a:cubicBezTo>
                  <a:cubicBezTo>
                    <a:pt x="0" y="3162"/>
                    <a:pt x="139" y="3542"/>
                    <a:pt x="339" y="3542"/>
                  </a:cubicBezTo>
                  <a:cubicBezTo>
                    <a:pt x="343" y="3542"/>
                    <a:pt x="348" y="3542"/>
                    <a:pt x="352" y="3542"/>
                  </a:cubicBezTo>
                  <a:cubicBezTo>
                    <a:pt x="543" y="3542"/>
                    <a:pt x="706" y="3183"/>
                    <a:pt x="763" y="2315"/>
                  </a:cubicBezTo>
                  <a:cubicBezTo>
                    <a:pt x="817" y="1424"/>
                    <a:pt x="634" y="648"/>
                    <a:pt x="536"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146262" y="3668747"/>
              <a:ext cx="142312" cy="709447"/>
            </a:xfrm>
            <a:custGeom>
              <a:avLst/>
              <a:gdLst/>
              <a:ahLst/>
              <a:cxnLst/>
              <a:rect l="l" t="t" r="r" b="b"/>
              <a:pathLst>
                <a:path w="875" h="4362" extrusionOk="0">
                  <a:moveTo>
                    <a:pt x="451" y="0"/>
                  </a:moveTo>
                  <a:cubicBezTo>
                    <a:pt x="197" y="620"/>
                    <a:pt x="1" y="1749"/>
                    <a:pt x="1" y="2850"/>
                  </a:cubicBezTo>
                  <a:cubicBezTo>
                    <a:pt x="1" y="3921"/>
                    <a:pt x="191" y="4362"/>
                    <a:pt x="414" y="4362"/>
                  </a:cubicBezTo>
                  <a:cubicBezTo>
                    <a:pt x="417" y="4362"/>
                    <a:pt x="421" y="4362"/>
                    <a:pt x="424" y="4361"/>
                  </a:cubicBezTo>
                  <a:cubicBezTo>
                    <a:pt x="665" y="4361"/>
                    <a:pt x="861" y="3911"/>
                    <a:pt x="875" y="2836"/>
                  </a:cubicBezTo>
                  <a:cubicBezTo>
                    <a:pt x="875" y="1735"/>
                    <a:pt x="607" y="790"/>
                    <a:pt x="45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5095516" y="3694120"/>
              <a:ext cx="96610" cy="482398"/>
            </a:xfrm>
            <a:custGeom>
              <a:avLst/>
              <a:gdLst/>
              <a:ahLst/>
              <a:cxnLst/>
              <a:rect l="l" t="t" r="r" b="b"/>
              <a:pathLst>
                <a:path w="594" h="2966" extrusionOk="0">
                  <a:moveTo>
                    <a:pt x="299" y="0"/>
                  </a:moveTo>
                  <a:cubicBezTo>
                    <a:pt x="130" y="424"/>
                    <a:pt x="1" y="1169"/>
                    <a:pt x="1" y="1918"/>
                  </a:cubicBezTo>
                  <a:cubicBezTo>
                    <a:pt x="1" y="2667"/>
                    <a:pt x="130" y="2965"/>
                    <a:pt x="299" y="2965"/>
                  </a:cubicBezTo>
                  <a:cubicBezTo>
                    <a:pt x="455" y="2948"/>
                    <a:pt x="594" y="2640"/>
                    <a:pt x="594" y="1904"/>
                  </a:cubicBezTo>
                  <a:cubicBezTo>
                    <a:pt x="594" y="1169"/>
                    <a:pt x="411" y="522"/>
                    <a:pt x="29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5252144" y="3641097"/>
              <a:ext cx="183623" cy="767347"/>
            </a:xfrm>
            <a:custGeom>
              <a:avLst/>
              <a:gdLst/>
              <a:ahLst/>
              <a:cxnLst/>
              <a:rect l="l" t="t" r="r" b="b"/>
              <a:pathLst>
                <a:path w="1129" h="4718" extrusionOk="0">
                  <a:moveTo>
                    <a:pt x="803" y="1"/>
                  </a:moveTo>
                  <a:cubicBezTo>
                    <a:pt x="495" y="621"/>
                    <a:pt x="183" y="1807"/>
                    <a:pt x="98" y="2993"/>
                  </a:cubicBezTo>
                  <a:cubicBezTo>
                    <a:pt x="0" y="4165"/>
                    <a:pt x="170" y="4674"/>
                    <a:pt x="424" y="4714"/>
                  </a:cubicBezTo>
                  <a:cubicBezTo>
                    <a:pt x="435" y="4716"/>
                    <a:pt x="446" y="4717"/>
                    <a:pt x="457" y="4717"/>
                  </a:cubicBezTo>
                  <a:cubicBezTo>
                    <a:pt x="699" y="4717"/>
                    <a:pt x="923" y="4257"/>
                    <a:pt x="1017" y="3149"/>
                  </a:cubicBezTo>
                  <a:cubicBezTo>
                    <a:pt x="1129" y="1963"/>
                    <a:pt x="918" y="889"/>
                    <a:pt x="80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4709721" y="3732667"/>
              <a:ext cx="175003" cy="540461"/>
            </a:xfrm>
            <a:custGeom>
              <a:avLst/>
              <a:gdLst/>
              <a:ahLst/>
              <a:cxnLst/>
              <a:rect l="l" t="t" r="r" b="b"/>
              <a:pathLst>
                <a:path w="1076" h="3323" extrusionOk="0">
                  <a:moveTo>
                    <a:pt x="679" y="0"/>
                  </a:moveTo>
                  <a:cubicBezTo>
                    <a:pt x="370" y="441"/>
                    <a:pt x="116" y="1271"/>
                    <a:pt x="59" y="2105"/>
                  </a:cubicBezTo>
                  <a:cubicBezTo>
                    <a:pt x="1" y="2938"/>
                    <a:pt x="201" y="3291"/>
                    <a:pt x="469" y="3321"/>
                  </a:cubicBezTo>
                  <a:cubicBezTo>
                    <a:pt x="479" y="3322"/>
                    <a:pt x="489" y="3323"/>
                    <a:pt x="499" y="3323"/>
                  </a:cubicBezTo>
                  <a:cubicBezTo>
                    <a:pt x="753" y="3323"/>
                    <a:pt x="965" y="2992"/>
                    <a:pt x="1017" y="2203"/>
                  </a:cubicBezTo>
                  <a:cubicBezTo>
                    <a:pt x="1075" y="1373"/>
                    <a:pt x="821" y="624"/>
                    <a:pt x="67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4597333" y="3758040"/>
              <a:ext cx="167684" cy="565345"/>
            </a:xfrm>
            <a:custGeom>
              <a:avLst/>
              <a:gdLst/>
              <a:ahLst/>
              <a:cxnLst/>
              <a:rect l="l" t="t" r="r" b="b"/>
              <a:pathLst>
                <a:path w="1031" h="3476" extrusionOk="0">
                  <a:moveTo>
                    <a:pt x="678" y="0"/>
                  </a:moveTo>
                  <a:cubicBezTo>
                    <a:pt x="384" y="454"/>
                    <a:pt x="116" y="1329"/>
                    <a:pt x="58" y="2203"/>
                  </a:cubicBezTo>
                  <a:cubicBezTo>
                    <a:pt x="1" y="3063"/>
                    <a:pt x="184" y="3446"/>
                    <a:pt x="424" y="3473"/>
                  </a:cubicBezTo>
                  <a:cubicBezTo>
                    <a:pt x="435" y="3475"/>
                    <a:pt x="445" y="3475"/>
                    <a:pt x="455" y="3475"/>
                  </a:cubicBezTo>
                  <a:cubicBezTo>
                    <a:pt x="697" y="3475"/>
                    <a:pt x="908" y="3130"/>
                    <a:pt x="963" y="2301"/>
                  </a:cubicBezTo>
                  <a:cubicBezTo>
                    <a:pt x="1031" y="1440"/>
                    <a:pt x="807" y="651"/>
                    <a:pt x="67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4840976" y="3592629"/>
              <a:ext cx="167684" cy="567622"/>
            </a:xfrm>
            <a:custGeom>
              <a:avLst/>
              <a:gdLst/>
              <a:ahLst/>
              <a:cxnLst/>
              <a:rect l="l" t="t" r="r" b="b"/>
              <a:pathLst>
                <a:path w="1031" h="3490" extrusionOk="0">
                  <a:moveTo>
                    <a:pt x="692" y="1"/>
                  </a:moveTo>
                  <a:cubicBezTo>
                    <a:pt x="410" y="468"/>
                    <a:pt x="143" y="1329"/>
                    <a:pt x="72" y="2203"/>
                  </a:cubicBezTo>
                  <a:cubicBezTo>
                    <a:pt x="0" y="3081"/>
                    <a:pt x="170" y="3460"/>
                    <a:pt x="410" y="3487"/>
                  </a:cubicBezTo>
                  <a:cubicBezTo>
                    <a:pt x="420" y="3489"/>
                    <a:pt x="430" y="3489"/>
                    <a:pt x="440" y="3489"/>
                  </a:cubicBezTo>
                  <a:cubicBezTo>
                    <a:pt x="670" y="3489"/>
                    <a:pt x="891" y="3144"/>
                    <a:pt x="959" y="2318"/>
                  </a:cubicBezTo>
                  <a:cubicBezTo>
                    <a:pt x="1030" y="1441"/>
                    <a:pt x="803" y="651"/>
                    <a:pt x="69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4960520" y="3629549"/>
              <a:ext cx="167684" cy="563068"/>
            </a:xfrm>
            <a:custGeom>
              <a:avLst/>
              <a:gdLst/>
              <a:ahLst/>
              <a:cxnLst/>
              <a:rect l="l" t="t" r="r" b="b"/>
              <a:pathLst>
                <a:path w="1031" h="3462" extrusionOk="0">
                  <a:moveTo>
                    <a:pt x="705" y="1"/>
                  </a:moveTo>
                  <a:cubicBezTo>
                    <a:pt x="407" y="465"/>
                    <a:pt x="140" y="1329"/>
                    <a:pt x="68" y="2190"/>
                  </a:cubicBezTo>
                  <a:cubicBezTo>
                    <a:pt x="1" y="3050"/>
                    <a:pt x="170" y="3430"/>
                    <a:pt x="407" y="3460"/>
                  </a:cubicBezTo>
                  <a:cubicBezTo>
                    <a:pt x="416" y="3461"/>
                    <a:pt x="425" y="3462"/>
                    <a:pt x="434" y="3462"/>
                  </a:cubicBezTo>
                  <a:cubicBezTo>
                    <a:pt x="664" y="3462"/>
                    <a:pt x="878" y="3117"/>
                    <a:pt x="946" y="2301"/>
                  </a:cubicBezTo>
                  <a:cubicBezTo>
                    <a:pt x="1031" y="1441"/>
                    <a:pt x="817" y="651"/>
                    <a:pt x="70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5396410" y="3842941"/>
              <a:ext cx="181509" cy="462067"/>
            </a:xfrm>
            <a:custGeom>
              <a:avLst/>
              <a:gdLst/>
              <a:ahLst/>
              <a:cxnLst/>
              <a:rect l="l" t="t" r="r" b="b"/>
              <a:pathLst>
                <a:path w="1116" h="2841" extrusionOk="0">
                  <a:moveTo>
                    <a:pt x="692" y="0"/>
                  </a:moveTo>
                  <a:cubicBezTo>
                    <a:pt x="384" y="383"/>
                    <a:pt x="99" y="1088"/>
                    <a:pt x="59" y="1796"/>
                  </a:cubicBezTo>
                  <a:cubicBezTo>
                    <a:pt x="1" y="2514"/>
                    <a:pt x="201" y="2826"/>
                    <a:pt x="482" y="2840"/>
                  </a:cubicBezTo>
                  <a:cubicBezTo>
                    <a:pt x="489" y="2840"/>
                    <a:pt x="495" y="2840"/>
                    <a:pt x="501" y="2840"/>
                  </a:cubicBezTo>
                  <a:cubicBezTo>
                    <a:pt x="774" y="2840"/>
                    <a:pt x="1005" y="2555"/>
                    <a:pt x="1062" y="1850"/>
                  </a:cubicBezTo>
                  <a:cubicBezTo>
                    <a:pt x="1116" y="1145"/>
                    <a:pt x="835" y="525"/>
                    <a:pt x="69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5543604" y="3958095"/>
              <a:ext cx="126373" cy="369849"/>
            </a:xfrm>
            <a:custGeom>
              <a:avLst/>
              <a:gdLst/>
              <a:ahLst/>
              <a:cxnLst/>
              <a:rect l="l" t="t" r="r" b="b"/>
              <a:pathLst>
                <a:path w="777" h="2274" extrusionOk="0">
                  <a:moveTo>
                    <a:pt x="424" y="0"/>
                  </a:moveTo>
                  <a:cubicBezTo>
                    <a:pt x="211" y="309"/>
                    <a:pt x="28" y="888"/>
                    <a:pt x="14" y="1454"/>
                  </a:cubicBezTo>
                  <a:cubicBezTo>
                    <a:pt x="1" y="2033"/>
                    <a:pt x="157" y="2274"/>
                    <a:pt x="367" y="2274"/>
                  </a:cubicBezTo>
                  <a:cubicBezTo>
                    <a:pt x="567" y="2274"/>
                    <a:pt x="736" y="2033"/>
                    <a:pt x="763" y="1467"/>
                  </a:cubicBezTo>
                  <a:cubicBezTo>
                    <a:pt x="777" y="888"/>
                    <a:pt x="550" y="393"/>
                    <a:pt x="424"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5167243" y="3893524"/>
              <a:ext cx="144589" cy="441249"/>
            </a:xfrm>
            <a:custGeom>
              <a:avLst/>
              <a:gdLst/>
              <a:ahLst/>
              <a:cxnLst/>
              <a:rect l="l" t="t" r="r" b="b"/>
              <a:pathLst>
                <a:path w="889" h="2713" extrusionOk="0">
                  <a:moveTo>
                    <a:pt x="407" y="1"/>
                  </a:moveTo>
                  <a:cubicBezTo>
                    <a:pt x="170" y="384"/>
                    <a:pt x="0" y="1075"/>
                    <a:pt x="14" y="1766"/>
                  </a:cubicBezTo>
                  <a:cubicBezTo>
                    <a:pt x="27" y="2428"/>
                    <a:pt x="215" y="2712"/>
                    <a:pt x="448" y="2712"/>
                  </a:cubicBezTo>
                  <a:cubicBezTo>
                    <a:pt x="454" y="2712"/>
                    <a:pt x="459" y="2712"/>
                    <a:pt x="465" y="2712"/>
                  </a:cubicBezTo>
                  <a:cubicBezTo>
                    <a:pt x="705" y="2698"/>
                    <a:pt x="888" y="2400"/>
                    <a:pt x="875" y="1722"/>
                  </a:cubicBezTo>
                  <a:cubicBezTo>
                    <a:pt x="861" y="1031"/>
                    <a:pt x="576" y="468"/>
                    <a:pt x="40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5116497" y="3909626"/>
              <a:ext cx="96610" cy="298774"/>
            </a:xfrm>
            <a:custGeom>
              <a:avLst/>
              <a:gdLst/>
              <a:ahLst/>
              <a:cxnLst/>
              <a:rect l="l" t="t" r="r" b="b"/>
              <a:pathLst>
                <a:path w="594" h="1837" extrusionOk="0">
                  <a:moveTo>
                    <a:pt x="268" y="0"/>
                  </a:moveTo>
                  <a:cubicBezTo>
                    <a:pt x="112" y="268"/>
                    <a:pt x="1" y="735"/>
                    <a:pt x="14" y="1186"/>
                  </a:cubicBezTo>
                  <a:cubicBezTo>
                    <a:pt x="14" y="1654"/>
                    <a:pt x="156" y="1837"/>
                    <a:pt x="312" y="1837"/>
                  </a:cubicBezTo>
                  <a:cubicBezTo>
                    <a:pt x="465" y="1823"/>
                    <a:pt x="594" y="1623"/>
                    <a:pt x="580" y="1159"/>
                  </a:cubicBezTo>
                  <a:cubicBezTo>
                    <a:pt x="580" y="708"/>
                    <a:pt x="380" y="325"/>
                    <a:pt x="26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5279631" y="3868152"/>
              <a:ext cx="172076" cy="482723"/>
            </a:xfrm>
            <a:custGeom>
              <a:avLst/>
              <a:gdLst/>
              <a:ahLst/>
              <a:cxnLst/>
              <a:rect l="l" t="t" r="r" b="b"/>
              <a:pathLst>
                <a:path w="1058" h="2968" extrusionOk="0">
                  <a:moveTo>
                    <a:pt x="692" y="1"/>
                  </a:moveTo>
                  <a:cubicBezTo>
                    <a:pt x="394" y="397"/>
                    <a:pt x="126" y="1133"/>
                    <a:pt x="55" y="1878"/>
                  </a:cubicBezTo>
                  <a:cubicBezTo>
                    <a:pt x="1" y="2627"/>
                    <a:pt x="184" y="2952"/>
                    <a:pt x="438" y="2966"/>
                  </a:cubicBezTo>
                  <a:cubicBezTo>
                    <a:pt x="449" y="2967"/>
                    <a:pt x="460" y="2968"/>
                    <a:pt x="471" y="2968"/>
                  </a:cubicBezTo>
                  <a:cubicBezTo>
                    <a:pt x="713" y="2968"/>
                    <a:pt x="936" y="2651"/>
                    <a:pt x="1004" y="1936"/>
                  </a:cubicBezTo>
                  <a:cubicBezTo>
                    <a:pt x="1058" y="1187"/>
                    <a:pt x="817" y="540"/>
                    <a:pt x="69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4748919" y="3948661"/>
              <a:ext cx="165570" cy="330815"/>
            </a:xfrm>
            <a:custGeom>
              <a:avLst/>
              <a:gdLst/>
              <a:ahLst/>
              <a:cxnLst/>
              <a:rect l="l" t="t" r="r" b="b"/>
              <a:pathLst>
                <a:path w="1018" h="2034" extrusionOk="0">
                  <a:moveTo>
                    <a:pt x="638" y="1"/>
                  </a:moveTo>
                  <a:cubicBezTo>
                    <a:pt x="353" y="268"/>
                    <a:pt x="99" y="777"/>
                    <a:pt x="45" y="1285"/>
                  </a:cubicBezTo>
                  <a:cubicBezTo>
                    <a:pt x="0" y="1793"/>
                    <a:pt x="183" y="2020"/>
                    <a:pt x="438" y="2034"/>
                  </a:cubicBezTo>
                  <a:cubicBezTo>
                    <a:pt x="692" y="2034"/>
                    <a:pt x="919" y="1824"/>
                    <a:pt x="963" y="1315"/>
                  </a:cubicBezTo>
                  <a:cubicBezTo>
                    <a:pt x="1017" y="807"/>
                    <a:pt x="776" y="367"/>
                    <a:pt x="63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4640922" y="3966878"/>
              <a:ext cx="158902" cy="347404"/>
            </a:xfrm>
            <a:custGeom>
              <a:avLst/>
              <a:gdLst/>
              <a:ahLst/>
              <a:cxnLst/>
              <a:rect l="l" t="t" r="r" b="b"/>
              <a:pathLst>
                <a:path w="977" h="2136" extrusionOk="0">
                  <a:moveTo>
                    <a:pt x="651" y="0"/>
                  </a:moveTo>
                  <a:cubicBezTo>
                    <a:pt x="383" y="299"/>
                    <a:pt x="129" y="820"/>
                    <a:pt x="71" y="1356"/>
                  </a:cubicBezTo>
                  <a:cubicBezTo>
                    <a:pt x="0" y="1895"/>
                    <a:pt x="170" y="2118"/>
                    <a:pt x="397" y="2135"/>
                  </a:cubicBezTo>
                  <a:cubicBezTo>
                    <a:pt x="637" y="2135"/>
                    <a:pt x="847" y="1922"/>
                    <a:pt x="919" y="1386"/>
                  </a:cubicBezTo>
                  <a:cubicBezTo>
                    <a:pt x="976" y="848"/>
                    <a:pt x="763" y="383"/>
                    <a:pt x="65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4872854" y="3859369"/>
              <a:ext cx="158902" cy="346916"/>
            </a:xfrm>
            <a:custGeom>
              <a:avLst/>
              <a:gdLst/>
              <a:ahLst/>
              <a:cxnLst/>
              <a:rect l="l" t="t" r="r" b="b"/>
              <a:pathLst>
                <a:path w="977" h="2133" extrusionOk="0">
                  <a:moveTo>
                    <a:pt x="651" y="1"/>
                  </a:moveTo>
                  <a:cubicBezTo>
                    <a:pt x="370" y="282"/>
                    <a:pt x="130" y="817"/>
                    <a:pt x="59" y="1356"/>
                  </a:cubicBezTo>
                  <a:cubicBezTo>
                    <a:pt x="1" y="1878"/>
                    <a:pt x="157" y="2119"/>
                    <a:pt x="397" y="2132"/>
                  </a:cubicBezTo>
                  <a:cubicBezTo>
                    <a:pt x="624" y="2132"/>
                    <a:pt x="848" y="1919"/>
                    <a:pt x="906" y="1383"/>
                  </a:cubicBezTo>
                  <a:cubicBezTo>
                    <a:pt x="977" y="848"/>
                    <a:pt x="763" y="380"/>
                    <a:pt x="65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4988170" y="3877585"/>
              <a:ext cx="158251" cy="344639"/>
            </a:xfrm>
            <a:custGeom>
              <a:avLst/>
              <a:gdLst/>
              <a:ahLst/>
              <a:cxnLst/>
              <a:rect l="l" t="t" r="r" b="b"/>
              <a:pathLst>
                <a:path w="973" h="2119" extrusionOk="0">
                  <a:moveTo>
                    <a:pt x="647" y="1"/>
                  </a:moveTo>
                  <a:cubicBezTo>
                    <a:pt x="380" y="282"/>
                    <a:pt x="125" y="804"/>
                    <a:pt x="54" y="1342"/>
                  </a:cubicBezTo>
                  <a:cubicBezTo>
                    <a:pt x="0" y="1878"/>
                    <a:pt x="153" y="2105"/>
                    <a:pt x="393" y="2118"/>
                  </a:cubicBezTo>
                  <a:cubicBezTo>
                    <a:pt x="634" y="2118"/>
                    <a:pt x="847" y="1905"/>
                    <a:pt x="915" y="1369"/>
                  </a:cubicBezTo>
                  <a:cubicBezTo>
                    <a:pt x="973" y="834"/>
                    <a:pt x="763" y="380"/>
                    <a:pt x="64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5695190" y="3787804"/>
              <a:ext cx="167684" cy="386276"/>
            </a:xfrm>
            <a:custGeom>
              <a:avLst/>
              <a:gdLst/>
              <a:ahLst/>
              <a:cxnLst/>
              <a:rect l="l" t="t" r="r" b="b"/>
              <a:pathLst>
                <a:path w="1031" h="2375" extrusionOk="0">
                  <a:moveTo>
                    <a:pt x="875" y="0"/>
                  </a:moveTo>
                  <a:cubicBezTo>
                    <a:pt x="634" y="410"/>
                    <a:pt x="268" y="905"/>
                    <a:pt x="143" y="1498"/>
                  </a:cubicBezTo>
                  <a:cubicBezTo>
                    <a:pt x="1" y="2077"/>
                    <a:pt x="112" y="2345"/>
                    <a:pt x="312" y="2372"/>
                  </a:cubicBezTo>
                  <a:cubicBezTo>
                    <a:pt x="324" y="2374"/>
                    <a:pt x="337" y="2375"/>
                    <a:pt x="349" y="2375"/>
                  </a:cubicBezTo>
                  <a:cubicBezTo>
                    <a:pt x="536" y="2375"/>
                    <a:pt x="745" y="2153"/>
                    <a:pt x="888" y="1596"/>
                  </a:cubicBezTo>
                  <a:cubicBezTo>
                    <a:pt x="1031" y="990"/>
                    <a:pt x="1017" y="370"/>
                    <a:pt x="87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5614681" y="3870429"/>
              <a:ext cx="128650" cy="303816"/>
            </a:xfrm>
            <a:custGeom>
              <a:avLst/>
              <a:gdLst/>
              <a:ahLst/>
              <a:cxnLst/>
              <a:rect l="l" t="t" r="r" b="b"/>
              <a:pathLst>
                <a:path w="791" h="1868" extrusionOk="0">
                  <a:moveTo>
                    <a:pt x="723" y="0"/>
                  </a:moveTo>
                  <a:lnTo>
                    <a:pt x="723" y="0"/>
                  </a:lnTo>
                  <a:cubicBezTo>
                    <a:pt x="523" y="312"/>
                    <a:pt x="255" y="695"/>
                    <a:pt x="130" y="1159"/>
                  </a:cubicBezTo>
                  <a:cubicBezTo>
                    <a:pt x="1" y="1610"/>
                    <a:pt x="72" y="1837"/>
                    <a:pt x="214" y="1864"/>
                  </a:cubicBezTo>
                  <a:cubicBezTo>
                    <a:pt x="225" y="1866"/>
                    <a:pt x="235" y="1868"/>
                    <a:pt x="246" y="1868"/>
                  </a:cubicBezTo>
                  <a:cubicBezTo>
                    <a:pt x="378" y="1868"/>
                    <a:pt x="532" y="1690"/>
                    <a:pt x="651" y="1258"/>
                  </a:cubicBezTo>
                  <a:cubicBezTo>
                    <a:pt x="790" y="793"/>
                    <a:pt x="790" y="285"/>
                    <a:pt x="72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867106" y="3868152"/>
              <a:ext cx="177118" cy="366434"/>
            </a:xfrm>
            <a:custGeom>
              <a:avLst/>
              <a:gdLst/>
              <a:ahLst/>
              <a:cxnLst/>
              <a:rect l="l" t="t" r="r" b="b"/>
              <a:pathLst>
                <a:path w="1089" h="2253" extrusionOk="0">
                  <a:moveTo>
                    <a:pt x="1017" y="1"/>
                  </a:moveTo>
                  <a:lnTo>
                    <a:pt x="1017" y="1"/>
                  </a:lnTo>
                  <a:cubicBezTo>
                    <a:pt x="763" y="370"/>
                    <a:pt x="397" y="821"/>
                    <a:pt x="201" y="1387"/>
                  </a:cubicBezTo>
                  <a:cubicBezTo>
                    <a:pt x="1" y="1936"/>
                    <a:pt x="72" y="2203"/>
                    <a:pt x="241" y="2248"/>
                  </a:cubicBezTo>
                  <a:cubicBezTo>
                    <a:pt x="256" y="2251"/>
                    <a:pt x="272" y="2253"/>
                    <a:pt x="287" y="2253"/>
                  </a:cubicBezTo>
                  <a:cubicBezTo>
                    <a:pt x="448" y="2253"/>
                    <a:pt x="642" y="2055"/>
                    <a:pt x="821" y="1539"/>
                  </a:cubicBezTo>
                  <a:cubicBezTo>
                    <a:pt x="1034" y="977"/>
                    <a:pt x="1088" y="353"/>
                    <a:pt x="101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5961441" y="3976311"/>
              <a:ext cx="105880" cy="253072"/>
            </a:xfrm>
            <a:custGeom>
              <a:avLst/>
              <a:gdLst/>
              <a:ahLst/>
              <a:cxnLst/>
              <a:rect l="l" t="t" r="r" b="b"/>
              <a:pathLst>
                <a:path w="651" h="1556" extrusionOk="0">
                  <a:moveTo>
                    <a:pt x="580" y="0"/>
                  </a:moveTo>
                  <a:lnTo>
                    <a:pt x="580" y="0"/>
                  </a:lnTo>
                  <a:cubicBezTo>
                    <a:pt x="424" y="268"/>
                    <a:pt x="200" y="580"/>
                    <a:pt x="98" y="959"/>
                  </a:cubicBezTo>
                  <a:cubicBezTo>
                    <a:pt x="0" y="1342"/>
                    <a:pt x="58" y="1525"/>
                    <a:pt x="170" y="1552"/>
                  </a:cubicBezTo>
                  <a:cubicBezTo>
                    <a:pt x="180" y="1555"/>
                    <a:pt x="190" y="1556"/>
                    <a:pt x="200" y="1556"/>
                  </a:cubicBezTo>
                  <a:cubicBezTo>
                    <a:pt x="309" y="1556"/>
                    <a:pt x="434" y="1407"/>
                    <a:pt x="539" y="1061"/>
                  </a:cubicBezTo>
                  <a:cubicBezTo>
                    <a:pt x="637" y="664"/>
                    <a:pt x="651" y="254"/>
                    <a:pt x="58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5775700" y="3824725"/>
              <a:ext cx="163293" cy="404492"/>
            </a:xfrm>
            <a:custGeom>
              <a:avLst/>
              <a:gdLst/>
              <a:ahLst/>
              <a:cxnLst/>
              <a:rect l="l" t="t" r="r" b="b"/>
              <a:pathLst>
                <a:path w="1004" h="2487" extrusionOk="0">
                  <a:moveTo>
                    <a:pt x="875" y="0"/>
                  </a:moveTo>
                  <a:cubicBezTo>
                    <a:pt x="634" y="437"/>
                    <a:pt x="295" y="959"/>
                    <a:pt x="139" y="1583"/>
                  </a:cubicBezTo>
                  <a:cubicBezTo>
                    <a:pt x="0" y="2189"/>
                    <a:pt x="99" y="2470"/>
                    <a:pt x="295" y="2484"/>
                  </a:cubicBezTo>
                  <a:cubicBezTo>
                    <a:pt x="306" y="2486"/>
                    <a:pt x="317" y="2487"/>
                    <a:pt x="328" y="2487"/>
                  </a:cubicBezTo>
                  <a:cubicBezTo>
                    <a:pt x="504" y="2487"/>
                    <a:pt x="713" y="2251"/>
                    <a:pt x="847" y="1667"/>
                  </a:cubicBezTo>
                  <a:cubicBezTo>
                    <a:pt x="1003" y="1030"/>
                    <a:pt x="1003" y="383"/>
                    <a:pt x="87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6188982" y="3971757"/>
              <a:ext cx="156137" cy="283649"/>
            </a:xfrm>
            <a:custGeom>
              <a:avLst/>
              <a:gdLst/>
              <a:ahLst/>
              <a:cxnLst/>
              <a:rect l="l" t="t" r="r" b="b"/>
              <a:pathLst>
                <a:path w="960" h="1744" extrusionOk="0">
                  <a:moveTo>
                    <a:pt x="777" y="1"/>
                  </a:moveTo>
                  <a:cubicBezTo>
                    <a:pt x="550" y="282"/>
                    <a:pt x="224" y="621"/>
                    <a:pt x="112" y="1058"/>
                  </a:cubicBezTo>
                  <a:cubicBezTo>
                    <a:pt x="1" y="1495"/>
                    <a:pt x="126" y="1709"/>
                    <a:pt x="326" y="1736"/>
                  </a:cubicBezTo>
                  <a:cubicBezTo>
                    <a:pt x="347" y="1741"/>
                    <a:pt x="368" y="1743"/>
                    <a:pt x="389" y="1743"/>
                  </a:cubicBezTo>
                  <a:cubicBezTo>
                    <a:pt x="564" y="1743"/>
                    <a:pt x="733" y="1577"/>
                    <a:pt x="848" y="1187"/>
                  </a:cubicBezTo>
                  <a:cubicBezTo>
                    <a:pt x="960" y="750"/>
                    <a:pt x="919" y="269"/>
                    <a:pt x="77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6271606" y="4003799"/>
              <a:ext cx="146866" cy="299262"/>
            </a:xfrm>
            <a:custGeom>
              <a:avLst/>
              <a:gdLst/>
              <a:ahLst/>
              <a:cxnLst/>
              <a:rect l="l" t="t" r="r" b="b"/>
              <a:pathLst>
                <a:path w="903" h="1840" extrusionOk="0">
                  <a:moveTo>
                    <a:pt x="750" y="0"/>
                  </a:moveTo>
                  <a:cubicBezTo>
                    <a:pt x="536" y="312"/>
                    <a:pt x="225" y="678"/>
                    <a:pt x="113" y="1129"/>
                  </a:cubicBezTo>
                  <a:cubicBezTo>
                    <a:pt x="1" y="1583"/>
                    <a:pt x="99" y="1793"/>
                    <a:pt x="282" y="1837"/>
                  </a:cubicBezTo>
                  <a:cubicBezTo>
                    <a:pt x="295" y="1839"/>
                    <a:pt x="307" y="1840"/>
                    <a:pt x="320" y="1840"/>
                  </a:cubicBezTo>
                  <a:cubicBezTo>
                    <a:pt x="494" y="1840"/>
                    <a:pt x="686" y="1664"/>
                    <a:pt x="790" y="1244"/>
                  </a:cubicBezTo>
                  <a:cubicBezTo>
                    <a:pt x="902" y="776"/>
                    <a:pt x="875" y="282"/>
                    <a:pt x="75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6117906" y="3953053"/>
              <a:ext cx="133042" cy="301702"/>
            </a:xfrm>
            <a:custGeom>
              <a:avLst/>
              <a:gdLst/>
              <a:ahLst/>
              <a:cxnLst/>
              <a:rect l="l" t="t" r="r" b="b"/>
              <a:pathLst>
                <a:path w="818" h="1855" extrusionOk="0">
                  <a:moveTo>
                    <a:pt x="577" y="1"/>
                  </a:moveTo>
                  <a:cubicBezTo>
                    <a:pt x="407" y="312"/>
                    <a:pt x="126" y="695"/>
                    <a:pt x="55" y="1160"/>
                  </a:cubicBezTo>
                  <a:cubicBezTo>
                    <a:pt x="1" y="1627"/>
                    <a:pt x="112" y="1837"/>
                    <a:pt x="295" y="1851"/>
                  </a:cubicBezTo>
                  <a:cubicBezTo>
                    <a:pt x="309" y="1853"/>
                    <a:pt x="323" y="1854"/>
                    <a:pt x="336" y="1854"/>
                  </a:cubicBezTo>
                  <a:cubicBezTo>
                    <a:pt x="515" y="1854"/>
                    <a:pt x="667" y="1663"/>
                    <a:pt x="746" y="1231"/>
                  </a:cubicBezTo>
                  <a:cubicBezTo>
                    <a:pt x="817" y="763"/>
                    <a:pt x="732" y="272"/>
                    <a:pt x="57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6023734" y="3953053"/>
              <a:ext cx="130765" cy="301702"/>
            </a:xfrm>
            <a:custGeom>
              <a:avLst/>
              <a:gdLst/>
              <a:ahLst/>
              <a:cxnLst/>
              <a:rect l="l" t="t" r="r" b="b"/>
              <a:pathLst>
                <a:path w="804" h="1855" extrusionOk="0">
                  <a:moveTo>
                    <a:pt x="580" y="1"/>
                  </a:moveTo>
                  <a:cubicBezTo>
                    <a:pt x="393" y="326"/>
                    <a:pt x="125" y="709"/>
                    <a:pt x="71" y="1173"/>
                  </a:cubicBezTo>
                  <a:cubicBezTo>
                    <a:pt x="0" y="1627"/>
                    <a:pt x="125" y="1837"/>
                    <a:pt x="308" y="1851"/>
                  </a:cubicBezTo>
                  <a:cubicBezTo>
                    <a:pt x="321" y="1853"/>
                    <a:pt x="334" y="1854"/>
                    <a:pt x="347" y="1854"/>
                  </a:cubicBezTo>
                  <a:cubicBezTo>
                    <a:pt x="518" y="1854"/>
                    <a:pt x="669" y="1664"/>
                    <a:pt x="732" y="1244"/>
                  </a:cubicBezTo>
                  <a:cubicBezTo>
                    <a:pt x="803" y="780"/>
                    <a:pt x="732" y="285"/>
                    <a:pt x="58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5134714" y="3840664"/>
              <a:ext cx="124096" cy="393107"/>
            </a:xfrm>
            <a:custGeom>
              <a:avLst/>
              <a:gdLst/>
              <a:ahLst/>
              <a:cxnLst/>
              <a:rect l="l" t="t" r="r" b="b"/>
              <a:pathLst>
                <a:path w="763" h="2417" extrusionOk="0">
                  <a:moveTo>
                    <a:pt x="370" y="0"/>
                  </a:moveTo>
                  <a:cubicBezTo>
                    <a:pt x="227" y="455"/>
                    <a:pt x="0" y="990"/>
                    <a:pt x="0" y="1596"/>
                  </a:cubicBezTo>
                  <a:cubicBezTo>
                    <a:pt x="14" y="2189"/>
                    <a:pt x="183" y="2417"/>
                    <a:pt x="397" y="2417"/>
                  </a:cubicBezTo>
                  <a:cubicBezTo>
                    <a:pt x="607" y="2403"/>
                    <a:pt x="763" y="2149"/>
                    <a:pt x="763" y="1556"/>
                  </a:cubicBezTo>
                  <a:cubicBezTo>
                    <a:pt x="763" y="946"/>
                    <a:pt x="593" y="326"/>
                    <a:pt x="37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5059246" y="3941993"/>
              <a:ext cx="94333" cy="307882"/>
            </a:xfrm>
            <a:custGeom>
              <a:avLst/>
              <a:gdLst/>
              <a:ahLst/>
              <a:cxnLst/>
              <a:rect l="l" t="t" r="r" b="b"/>
              <a:pathLst>
                <a:path w="580" h="1893" extrusionOk="0">
                  <a:moveTo>
                    <a:pt x="309" y="1"/>
                  </a:moveTo>
                  <a:cubicBezTo>
                    <a:pt x="197" y="340"/>
                    <a:pt x="14" y="763"/>
                    <a:pt x="14" y="1228"/>
                  </a:cubicBezTo>
                  <a:cubicBezTo>
                    <a:pt x="0" y="1695"/>
                    <a:pt x="126" y="1892"/>
                    <a:pt x="268" y="1892"/>
                  </a:cubicBezTo>
                  <a:cubicBezTo>
                    <a:pt x="273" y="1892"/>
                    <a:pt x="278" y="1892"/>
                    <a:pt x="283" y="1892"/>
                  </a:cubicBezTo>
                  <a:cubicBezTo>
                    <a:pt x="432" y="1892"/>
                    <a:pt x="550" y="1693"/>
                    <a:pt x="563" y="1228"/>
                  </a:cubicBezTo>
                  <a:cubicBezTo>
                    <a:pt x="580" y="746"/>
                    <a:pt x="464" y="269"/>
                    <a:pt x="30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5320943" y="3881977"/>
              <a:ext cx="126373" cy="379282"/>
            </a:xfrm>
            <a:custGeom>
              <a:avLst/>
              <a:gdLst/>
              <a:ahLst/>
              <a:cxnLst/>
              <a:rect l="l" t="t" r="r" b="b"/>
              <a:pathLst>
                <a:path w="777" h="2332" extrusionOk="0">
                  <a:moveTo>
                    <a:pt x="536" y="1"/>
                  </a:moveTo>
                  <a:cubicBezTo>
                    <a:pt x="367" y="411"/>
                    <a:pt x="113" y="905"/>
                    <a:pt x="55" y="1498"/>
                  </a:cubicBezTo>
                  <a:cubicBezTo>
                    <a:pt x="1" y="2064"/>
                    <a:pt x="126" y="2318"/>
                    <a:pt x="309" y="2332"/>
                  </a:cubicBezTo>
                  <a:cubicBezTo>
                    <a:pt x="495" y="2332"/>
                    <a:pt x="665" y="2105"/>
                    <a:pt x="719" y="1525"/>
                  </a:cubicBezTo>
                  <a:cubicBezTo>
                    <a:pt x="777" y="946"/>
                    <a:pt x="692" y="339"/>
                    <a:pt x="536"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5403729" y="3895801"/>
              <a:ext cx="87176" cy="257626"/>
            </a:xfrm>
            <a:custGeom>
              <a:avLst/>
              <a:gdLst/>
              <a:ahLst/>
              <a:cxnLst/>
              <a:rect l="l" t="t" r="r" b="b"/>
              <a:pathLst>
                <a:path w="536" h="1584" extrusionOk="0">
                  <a:moveTo>
                    <a:pt x="366" y="0"/>
                  </a:moveTo>
                  <a:cubicBezTo>
                    <a:pt x="254" y="285"/>
                    <a:pt x="85" y="624"/>
                    <a:pt x="41" y="1017"/>
                  </a:cubicBezTo>
                  <a:cubicBezTo>
                    <a:pt x="0" y="1413"/>
                    <a:pt x="85" y="1583"/>
                    <a:pt x="210" y="1583"/>
                  </a:cubicBezTo>
                  <a:cubicBezTo>
                    <a:pt x="215" y="1583"/>
                    <a:pt x="220" y="1584"/>
                    <a:pt x="225" y="1584"/>
                  </a:cubicBezTo>
                  <a:cubicBezTo>
                    <a:pt x="348" y="1584"/>
                    <a:pt x="452" y="1425"/>
                    <a:pt x="495" y="1047"/>
                  </a:cubicBezTo>
                  <a:cubicBezTo>
                    <a:pt x="535" y="637"/>
                    <a:pt x="478" y="241"/>
                    <a:pt x="36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5226771" y="3861646"/>
              <a:ext cx="119705" cy="411323"/>
            </a:xfrm>
            <a:custGeom>
              <a:avLst/>
              <a:gdLst/>
              <a:ahLst/>
              <a:cxnLst/>
              <a:rect l="l" t="t" r="r" b="b"/>
              <a:pathLst>
                <a:path w="736" h="2529" extrusionOk="0">
                  <a:moveTo>
                    <a:pt x="353" y="0"/>
                  </a:moveTo>
                  <a:cubicBezTo>
                    <a:pt x="227" y="478"/>
                    <a:pt x="0" y="1044"/>
                    <a:pt x="14" y="1664"/>
                  </a:cubicBezTo>
                  <a:cubicBezTo>
                    <a:pt x="27" y="2272"/>
                    <a:pt x="176" y="2529"/>
                    <a:pt x="365" y="2529"/>
                  </a:cubicBezTo>
                  <a:cubicBezTo>
                    <a:pt x="370" y="2529"/>
                    <a:pt x="375" y="2528"/>
                    <a:pt x="380" y="2528"/>
                  </a:cubicBezTo>
                  <a:cubicBezTo>
                    <a:pt x="580" y="2511"/>
                    <a:pt x="736" y="2243"/>
                    <a:pt x="736" y="1623"/>
                  </a:cubicBezTo>
                  <a:cubicBezTo>
                    <a:pt x="719" y="973"/>
                    <a:pt x="566" y="339"/>
                    <a:pt x="35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5646722" y="3928331"/>
              <a:ext cx="121982" cy="286901"/>
            </a:xfrm>
            <a:custGeom>
              <a:avLst/>
              <a:gdLst/>
              <a:ahLst/>
              <a:cxnLst/>
              <a:rect l="l" t="t" r="r" b="b"/>
              <a:pathLst>
                <a:path w="750" h="1764" extrusionOk="0">
                  <a:moveTo>
                    <a:pt x="383" y="0"/>
                  </a:moveTo>
                  <a:cubicBezTo>
                    <a:pt x="241" y="322"/>
                    <a:pt x="0" y="719"/>
                    <a:pt x="0" y="1156"/>
                  </a:cubicBezTo>
                  <a:cubicBezTo>
                    <a:pt x="0" y="1575"/>
                    <a:pt x="144" y="1763"/>
                    <a:pt x="343" y="1763"/>
                  </a:cubicBezTo>
                  <a:cubicBezTo>
                    <a:pt x="352" y="1763"/>
                    <a:pt x="361" y="1763"/>
                    <a:pt x="370" y="1762"/>
                  </a:cubicBezTo>
                  <a:cubicBezTo>
                    <a:pt x="566" y="1762"/>
                    <a:pt x="736" y="1579"/>
                    <a:pt x="749" y="1142"/>
                  </a:cubicBezTo>
                  <a:cubicBezTo>
                    <a:pt x="749" y="692"/>
                    <a:pt x="593" y="237"/>
                    <a:pt x="38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5736502" y="3944270"/>
              <a:ext cx="114826" cy="303328"/>
            </a:xfrm>
            <a:custGeom>
              <a:avLst/>
              <a:gdLst/>
              <a:ahLst/>
              <a:cxnLst/>
              <a:rect l="l" t="t" r="r" b="b"/>
              <a:pathLst>
                <a:path w="706" h="1865" extrusionOk="0">
                  <a:moveTo>
                    <a:pt x="353" y="1"/>
                  </a:moveTo>
                  <a:cubicBezTo>
                    <a:pt x="228" y="339"/>
                    <a:pt x="1" y="749"/>
                    <a:pt x="1" y="1214"/>
                  </a:cubicBezTo>
                  <a:cubicBezTo>
                    <a:pt x="14" y="1681"/>
                    <a:pt x="157" y="1864"/>
                    <a:pt x="353" y="1864"/>
                  </a:cubicBezTo>
                  <a:cubicBezTo>
                    <a:pt x="536" y="1851"/>
                    <a:pt x="706" y="1651"/>
                    <a:pt x="706" y="1200"/>
                  </a:cubicBezTo>
                  <a:cubicBezTo>
                    <a:pt x="706" y="719"/>
                    <a:pt x="550" y="255"/>
                    <a:pt x="35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5559544" y="3850098"/>
              <a:ext cx="114826" cy="303166"/>
            </a:xfrm>
            <a:custGeom>
              <a:avLst/>
              <a:gdLst/>
              <a:ahLst/>
              <a:cxnLst/>
              <a:rect l="l" t="t" r="r" b="b"/>
              <a:pathLst>
                <a:path w="706" h="1864" extrusionOk="0">
                  <a:moveTo>
                    <a:pt x="340" y="0"/>
                  </a:moveTo>
                  <a:cubicBezTo>
                    <a:pt x="214" y="339"/>
                    <a:pt x="1" y="749"/>
                    <a:pt x="15" y="1213"/>
                  </a:cubicBezTo>
                  <a:cubicBezTo>
                    <a:pt x="28" y="1681"/>
                    <a:pt x="170" y="1864"/>
                    <a:pt x="367" y="1864"/>
                  </a:cubicBezTo>
                  <a:cubicBezTo>
                    <a:pt x="553" y="1850"/>
                    <a:pt x="706" y="1650"/>
                    <a:pt x="706" y="1186"/>
                  </a:cubicBezTo>
                  <a:cubicBezTo>
                    <a:pt x="692" y="718"/>
                    <a:pt x="536" y="241"/>
                    <a:pt x="34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5467649" y="3866037"/>
              <a:ext cx="113037" cy="301051"/>
            </a:xfrm>
            <a:custGeom>
              <a:avLst/>
              <a:gdLst/>
              <a:ahLst/>
              <a:cxnLst/>
              <a:rect l="l" t="t" r="r" b="b"/>
              <a:pathLst>
                <a:path w="695" h="1851" extrusionOk="0">
                  <a:moveTo>
                    <a:pt x="325" y="0"/>
                  </a:moveTo>
                  <a:cubicBezTo>
                    <a:pt x="200" y="339"/>
                    <a:pt x="0" y="749"/>
                    <a:pt x="17" y="1213"/>
                  </a:cubicBezTo>
                  <a:cubicBezTo>
                    <a:pt x="31" y="1668"/>
                    <a:pt x="170" y="1850"/>
                    <a:pt x="356" y="1850"/>
                  </a:cubicBezTo>
                  <a:cubicBezTo>
                    <a:pt x="552" y="1837"/>
                    <a:pt x="695" y="1637"/>
                    <a:pt x="695" y="1186"/>
                  </a:cubicBezTo>
                  <a:cubicBezTo>
                    <a:pt x="678" y="705"/>
                    <a:pt x="525" y="241"/>
                    <a:pt x="32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5114383" y="3966878"/>
              <a:ext cx="126373" cy="245915"/>
            </a:xfrm>
            <a:custGeom>
              <a:avLst/>
              <a:gdLst/>
              <a:ahLst/>
              <a:cxnLst/>
              <a:rect l="l" t="t" r="r" b="b"/>
              <a:pathLst>
                <a:path w="777" h="1512" extrusionOk="0">
                  <a:moveTo>
                    <a:pt x="380" y="0"/>
                  </a:moveTo>
                  <a:cubicBezTo>
                    <a:pt x="241" y="255"/>
                    <a:pt x="0" y="580"/>
                    <a:pt x="0" y="963"/>
                  </a:cubicBezTo>
                  <a:cubicBezTo>
                    <a:pt x="0" y="1356"/>
                    <a:pt x="169" y="1512"/>
                    <a:pt x="393" y="1512"/>
                  </a:cubicBezTo>
                  <a:cubicBezTo>
                    <a:pt x="607" y="1512"/>
                    <a:pt x="776" y="1356"/>
                    <a:pt x="776" y="976"/>
                  </a:cubicBezTo>
                  <a:cubicBezTo>
                    <a:pt x="776" y="580"/>
                    <a:pt x="607" y="200"/>
                    <a:pt x="38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5033874" y="4024780"/>
              <a:ext cx="98724" cy="197448"/>
            </a:xfrm>
            <a:custGeom>
              <a:avLst/>
              <a:gdLst/>
              <a:ahLst/>
              <a:cxnLst/>
              <a:rect l="l" t="t" r="r" b="b"/>
              <a:pathLst>
                <a:path w="607" h="1214" extrusionOk="0">
                  <a:moveTo>
                    <a:pt x="353" y="0"/>
                  </a:moveTo>
                  <a:cubicBezTo>
                    <a:pt x="227" y="197"/>
                    <a:pt x="41" y="451"/>
                    <a:pt x="14" y="763"/>
                  </a:cubicBezTo>
                  <a:cubicBezTo>
                    <a:pt x="0" y="1071"/>
                    <a:pt x="112" y="1200"/>
                    <a:pt x="268" y="1213"/>
                  </a:cubicBezTo>
                  <a:cubicBezTo>
                    <a:pt x="437" y="1213"/>
                    <a:pt x="566" y="1085"/>
                    <a:pt x="580" y="790"/>
                  </a:cubicBezTo>
                  <a:cubicBezTo>
                    <a:pt x="607" y="478"/>
                    <a:pt x="495" y="170"/>
                    <a:pt x="35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5302239" y="3999407"/>
              <a:ext cx="124096" cy="236645"/>
            </a:xfrm>
            <a:custGeom>
              <a:avLst/>
              <a:gdLst/>
              <a:ahLst/>
              <a:cxnLst/>
              <a:rect l="l" t="t" r="r" b="b"/>
              <a:pathLst>
                <a:path w="763" h="1455" extrusionOk="0">
                  <a:moveTo>
                    <a:pt x="509" y="0"/>
                  </a:moveTo>
                  <a:cubicBezTo>
                    <a:pt x="356" y="255"/>
                    <a:pt x="102" y="549"/>
                    <a:pt x="58" y="919"/>
                  </a:cubicBezTo>
                  <a:cubicBezTo>
                    <a:pt x="1" y="1271"/>
                    <a:pt x="129" y="1441"/>
                    <a:pt x="312" y="1454"/>
                  </a:cubicBezTo>
                  <a:cubicBezTo>
                    <a:pt x="320" y="1455"/>
                    <a:pt x="328" y="1455"/>
                    <a:pt x="336" y="1455"/>
                  </a:cubicBezTo>
                  <a:cubicBezTo>
                    <a:pt x="510" y="1455"/>
                    <a:pt x="667" y="1310"/>
                    <a:pt x="709" y="959"/>
                  </a:cubicBezTo>
                  <a:cubicBezTo>
                    <a:pt x="763" y="593"/>
                    <a:pt x="665" y="224"/>
                    <a:pt x="5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5384862" y="4013232"/>
              <a:ext cx="82948" cy="156299"/>
            </a:xfrm>
            <a:custGeom>
              <a:avLst/>
              <a:gdLst/>
              <a:ahLst/>
              <a:cxnLst/>
              <a:rect l="l" t="t" r="r" b="b"/>
              <a:pathLst>
                <a:path w="510" h="961" extrusionOk="0">
                  <a:moveTo>
                    <a:pt x="340" y="0"/>
                  </a:moveTo>
                  <a:cubicBezTo>
                    <a:pt x="228" y="156"/>
                    <a:pt x="72" y="353"/>
                    <a:pt x="31" y="607"/>
                  </a:cubicBezTo>
                  <a:cubicBezTo>
                    <a:pt x="1" y="847"/>
                    <a:pt x="86" y="959"/>
                    <a:pt x="201" y="959"/>
                  </a:cubicBezTo>
                  <a:cubicBezTo>
                    <a:pt x="208" y="960"/>
                    <a:pt x="216" y="960"/>
                    <a:pt x="223" y="960"/>
                  </a:cubicBezTo>
                  <a:cubicBezTo>
                    <a:pt x="340" y="960"/>
                    <a:pt x="443" y="860"/>
                    <a:pt x="468" y="634"/>
                  </a:cubicBezTo>
                  <a:cubicBezTo>
                    <a:pt x="509" y="393"/>
                    <a:pt x="441" y="139"/>
                    <a:pt x="34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5208555" y="3983468"/>
              <a:ext cx="119217" cy="256975"/>
            </a:xfrm>
            <a:custGeom>
              <a:avLst/>
              <a:gdLst/>
              <a:ahLst/>
              <a:cxnLst/>
              <a:rect l="l" t="t" r="r" b="b"/>
              <a:pathLst>
                <a:path w="733" h="1580" extrusionOk="0">
                  <a:moveTo>
                    <a:pt x="339" y="0"/>
                  </a:moveTo>
                  <a:cubicBezTo>
                    <a:pt x="211" y="281"/>
                    <a:pt x="1" y="620"/>
                    <a:pt x="1" y="1017"/>
                  </a:cubicBezTo>
                  <a:cubicBezTo>
                    <a:pt x="14" y="1408"/>
                    <a:pt x="171" y="1580"/>
                    <a:pt x="358" y="1580"/>
                  </a:cubicBezTo>
                  <a:cubicBezTo>
                    <a:pt x="366" y="1580"/>
                    <a:pt x="373" y="1580"/>
                    <a:pt x="380" y="1579"/>
                  </a:cubicBezTo>
                  <a:cubicBezTo>
                    <a:pt x="577" y="1579"/>
                    <a:pt x="732" y="1410"/>
                    <a:pt x="719" y="1017"/>
                  </a:cubicBezTo>
                  <a:cubicBezTo>
                    <a:pt x="719" y="620"/>
                    <a:pt x="549" y="210"/>
                    <a:pt x="33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5619072" y="4042996"/>
              <a:ext cx="117428" cy="175003"/>
            </a:xfrm>
            <a:custGeom>
              <a:avLst/>
              <a:gdLst/>
              <a:ahLst/>
              <a:cxnLst/>
              <a:rect l="l" t="t" r="r" b="b"/>
              <a:pathLst>
                <a:path w="722" h="1076" extrusionOk="0">
                  <a:moveTo>
                    <a:pt x="326" y="0"/>
                  </a:moveTo>
                  <a:cubicBezTo>
                    <a:pt x="214" y="183"/>
                    <a:pt x="1" y="410"/>
                    <a:pt x="1" y="678"/>
                  </a:cubicBezTo>
                  <a:cubicBezTo>
                    <a:pt x="18" y="959"/>
                    <a:pt x="187" y="1074"/>
                    <a:pt x="370" y="1074"/>
                  </a:cubicBezTo>
                  <a:cubicBezTo>
                    <a:pt x="381" y="1075"/>
                    <a:pt x="391" y="1075"/>
                    <a:pt x="401" y="1075"/>
                  </a:cubicBezTo>
                  <a:cubicBezTo>
                    <a:pt x="583" y="1075"/>
                    <a:pt x="722" y="958"/>
                    <a:pt x="709" y="691"/>
                  </a:cubicBezTo>
                  <a:cubicBezTo>
                    <a:pt x="696" y="424"/>
                    <a:pt x="540" y="142"/>
                    <a:pt x="32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5704623" y="4054544"/>
              <a:ext cx="112549" cy="185900"/>
            </a:xfrm>
            <a:custGeom>
              <a:avLst/>
              <a:gdLst/>
              <a:ahLst/>
              <a:cxnLst/>
              <a:rect l="l" t="t" r="r" b="b"/>
              <a:pathLst>
                <a:path w="692" h="1143" extrusionOk="0">
                  <a:moveTo>
                    <a:pt x="295" y="0"/>
                  </a:moveTo>
                  <a:cubicBezTo>
                    <a:pt x="183" y="197"/>
                    <a:pt x="0" y="451"/>
                    <a:pt x="14" y="732"/>
                  </a:cubicBezTo>
                  <a:cubicBezTo>
                    <a:pt x="41" y="1017"/>
                    <a:pt x="183" y="1142"/>
                    <a:pt x="366" y="1142"/>
                  </a:cubicBezTo>
                  <a:cubicBezTo>
                    <a:pt x="549" y="1142"/>
                    <a:pt x="691" y="1030"/>
                    <a:pt x="661" y="732"/>
                  </a:cubicBezTo>
                  <a:cubicBezTo>
                    <a:pt x="647" y="451"/>
                    <a:pt x="491" y="170"/>
                    <a:pt x="29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5534334" y="3989974"/>
              <a:ext cx="112549" cy="186551"/>
            </a:xfrm>
            <a:custGeom>
              <a:avLst/>
              <a:gdLst/>
              <a:ahLst/>
              <a:cxnLst/>
              <a:rect l="l" t="t" r="r" b="b"/>
              <a:pathLst>
                <a:path w="692" h="1147" extrusionOk="0">
                  <a:moveTo>
                    <a:pt x="298" y="1"/>
                  </a:moveTo>
                  <a:cubicBezTo>
                    <a:pt x="183" y="197"/>
                    <a:pt x="0" y="438"/>
                    <a:pt x="14" y="736"/>
                  </a:cubicBezTo>
                  <a:cubicBezTo>
                    <a:pt x="31" y="1017"/>
                    <a:pt x="183" y="1146"/>
                    <a:pt x="369" y="1146"/>
                  </a:cubicBezTo>
                  <a:cubicBezTo>
                    <a:pt x="552" y="1146"/>
                    <a:pt x="691" y="1031"/>
                    <a:pt x="664" y="736"/>
                  </a:cubicBezTo>
                  <a:cubicBezTo>
                    <a:pt x="651" y="451"/>
                    <a:pt x="481" y="157"/>
                    <a:pt x="29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5445041" y="3997130"/>
              <a:ext cx="112549" cy="183786"/>
            </a:xfrm>
            <a:custGeom>
              <a:avLst/>
              <a:gdLst/>
              <a:ahLst/>
              <a:cxnLst/>
              <a:rect l="l" t="t" r="r" b="b"/>
              <a:pathLst>
                <a:path w="692" h="1130" extrusionOk="0">
                  <a:moveTo>
                    <a:pt x="295" y="1"/>
                  </a:moveTo>
                  <a:cubicBezTo>
                    <a:pt x="183" y="197"/>
                    <a:pt x="0" y="438"/>
                    <a:pt x="14" y="719"/>
                  </a:cubicBezTo>
                  <a:cubicBezTo>
                    <a:pt x="41" y="1000"/>
                    <a:pt x="197" y="1129"/>
                    <a:pt x="366" y="1129"/>
                  </a:cubicBezTo>
                  <a:cubicBezTo>
                    <a:pt x="549" y="1129"/>
                    <a:pt x="691" y="1017"/>
                    <a:pt x="664" y="733"/>
                  </a:cubicBezTo>
                  <a:cubicBezTo>
                    <a:pt x="647" y="438"/>
                    <a:pt x="495" y="153"/>
                    <a:pt x="29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2636479" y="3354399"/>
              <a:ext cx="195171" cy="730590"/>
            </a:xfrm>
            <a:custGeom>
              <a:avLst/>
              <a:gdLst/>
              <a:ahLst/>
              <a:cxnLst/>
              <a:rect l="l" t="t" r="r" b="b"/>
              <a:pathLst>
                <a:path w="1200" h="4492" extrusionOk="0">
                  <a:moveTo>
                    <a:pt x="339" y="0"/>
                  </a:moveTo>
                  <a:cubicBezTo>
                    <a:pt x="112" y="678"/>
                    <a:pt x="0" y="1847"/>
                    <a:pt x="112" y="2979"/>
                  </a:cubicBezTo>
                  <a:cubicBezTo>
                    <a:pt x="224" y="4060"/>
                    <a:pt x="479" y="4491"/>
                    <a:pt x="739" y="4491"/>
                  </a:cubicBezTo>
                  <a:cubicBezTo>
                    <a:pt x="747" y="4491"/>
                    <a:pt x="755" y="4491"/>
                    <a:pt x="763" y="4490"/>
                  </a:cubicBezTo>
                  <a:cubicBezTo>
                    <a:pt x="1030" y="4446"/>
                    <a:pt x="1200" y="3951"/>
                    <a:pt x="1102" y="2850"/>
                  </a:cubicBezTo>
                  <a:cubicBezTo>
                    <a:pt x="1003" y="1722"/>
                    <a:pt x="607" y="790"/>
                    <a:pt x="33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2788065" y="3516882"/>
              <a:ext cx="147191" cy="572827"/>
            </a:xfrm>
            <a:custGeom>
              <a:avLst/>
              <a:gdLst/>
              <a:ahLst/>
              <a:cxnLst/>
              <a:rect l="l" t="t" r="r" b="b"/>
              <a:pathLst>
                <a:path w="905" h="3522" extrusionOk="0">
                  <a:moveTo>
                    <a:pt x="197" y="1"/>
                  </a:moveTo>
                  <a:cubicBezTo>
                    <a:pt x="58" y="540"/>
                    <a:pt x="0" y="1471"/>
                    <a:pt x="98" y="2359"/>
                  </a:cubicBezTo>
                  <a:cubicBezTo>
                    <a:pt x="204" y="3188"/>
                    <a:pt x="388" y="3521"/>
                    <a:pt x="574" y="3521"/>
                  </a:cubicBezTo>
                  <a:cubicBezTo>
                    <a:pt x="585" y="3521"/>
                    <a:pt x="596" y="3520"/>
                    <a:pt x="607" y="3518"/>
                  </a:cubicBezTo>
                  <a:cubicBezTo>
                    <a:pt x="790" y="3474"/>
                    <a:pt x="905" y="3081"/>
                    <a:pt x="803" y="2203"/>
                  </a:cubicBezTo>
                  <a:cubicBezTo>
                    <a:pt x="705" y="1316"/>
                    <a:pt x="397" y="611"/>
                    <a:pt x="19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2404384" y="3489395"/>
              <a:ext cx="195334" cy="695297"/>
            </a:xfrm>
            <a:custGeom>
              <a:avLst/>
              <a:gdLst/>
              <a:ahLst/>
              <a:cxnLst/>
              <a:rect l="l" t="t" r="r" b="b"/>
              <a:pathLst>
                <a:path w="1201" h="4275" extrusionOk="0">
                  <a:moveTo>
                    <a:pt x="143" y="0"/>
                  </a:moveTo>
                  <a:lnTo>
                    <a:pt x="143" y="0"/>
                  </a:lnTo>
                  <a:cubicBezTo>
                    <a:pt x="1" y="678"/>
                    <a:pt x="1" y="1837"/>
                    <a:pt x="184" y="2911"/>
                  </a:cubicBezTo>
                  <a:cubicBezTo>
                    <a:pt x="353" y="3874"/>
                    <a:pt x="582" y="4275"/>
                    <a:pt x="806" y="4275"/>
                  </a:cubicBezTo>
                  <a:cubicBezTo>
                    <a:pt x="824" y="4275"/>
                    <a:pt x="843" y="4272"/>
                    <a:pt x="861" y="4267"/>
                  </a:cubicBezTo>
                  <a:cubicBezTo>
                    <a:pt x="1088" y="4195"/>
                    <a:pt x="1200" y="3701"/>
                    <a:pt x="1031" y="2643"/>
                  </a:cubicBezTo>
                  <a:cubicBezTo>
                    <a:pt x="848" y="1569"/>
                    <a:pt x="424" y="722"/>
                    <a:pt x="14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2353801" y="3691564"/>
              <a:ext cx="121819" cy="476543"/>
            </a:xfrm>
            <a:custGeom>
              <a:avLst/>
              <a:gdLst/>
              <a:ahLst/>
              <a:cxnLst/>
              <a:rect l="l" t="t" r="r" b="b"/>
              <a:pathLst>
                <a:path w="749" h="2930" extrusionOk="0">
                  <a:moveTo>
                    <a:pt x="169" y="1"/>
                  </a:moveTo>
                  <a:cubicBezTo>
                    <a:pt x="44" y="452"/>
                    <a:pt x="0" y="1231"/>
                    <a:pt x="102" y="1963"/>
                  </a:cubicBezTo>
                  <a:cubicBezTo>
                    <a:pt x="181" y="2651"/>
                    <a:pt x="319" y="2929"/>
                    <a:pt x="476" y="2929"/>
                  </a:cubicBezTo>
                  <a:cubicBezTo>
                    <a:pt x="486" y="2929"/>
                    <a:pt x="497" y="2928"/>
                    <a:pt x="508" y="2925"/>
                  </a:cubicBezTo>
                  <a:cubicBezTo>
                    <a:pt x="664" y="2881"/>
                    <a:pt x="749" y="2556"/>
                    <a:pt x="678" y="1838"/>
                  </a:cubicBezTo>
                  <a:cubicBezTo>
                    <a:pt x="593" y="1102"/>
                    <a:pt x="339" y="509"/>
                    <a:pt x="16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2532874" y="3418319"/>
              <a:ext cx="186388" cy="765233"/>
            </a:xfrm>
            <a:custGeom>
              <a:avLst/>
              <a:gdLst/>
              <a:ahLst/>
              <a:cxnLst/>
              <a:rect l="l" t="t" r="r" b="b"/>
              <a:pathLst>
                <a:path w="1146" h="4705" extrusionOk="0">
                  <a:moveTo>
                    <a:pt x="298" y="0"/>
                  </a:moveTo>
                  <a:cubicBezTo>
                    <a:pt x="102" y="692"/>
                    <a:pt x="0" y="1922"/>
                    <a:pt x="115" y="3108"/>
                  </a:cubicBezTo>
                  <a:cubicBezTo>
                    <a:pt x="224" y="4247"/>
                    <a:pt x="467" y="4705"/>
                    <a:pt x="702" y="4705"/>
                  </a:cubicBezTo>
                  <a:cubicBezTo>
                    <a:pt x="708" y="4705"/>
                    <a:pt x="715" y="4704"/>
                    <a:pt x="722" y="4704"/>
                  </a:cubicBezTo>
                  <a:cubicBezTo>
                    <a:pt x="976" y="4659"/>
                    <a:pt x="1146" y="4151"/>
                    <a:pt x="1047" y="3009"/>
                  </a:cubicBezTo>
                  <a:cubicBezTo>
                    <a:pt x="949" y="1823"/>
                    <a:pt x="553" y="834"/>
                    <a:pt x="29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1991102" y="3519275"/>
              <a:ext cx="183623" cy="536395"/>
            </a:xfrm>
            <a:custGeom>
              <a:avLst/>
              <a:gdLst/>
              <a:ahLst/>
              <a:cxnLst/>
              <a:rect l="l" t="t" r="r" b="b"/>
              <a:pathLst>
                <a:path w="1129" h="3298" extrusionOk="0">
                  <a:moveTo>
                    <a:pt x="339" y="1"/>
                  </a:moveTo>
                  <a:cubicBezTo>
                    <a:pt x="112" y="509"/>
                    <a:pt x="0" y="1397"/>
                    <a:pt x="85" y="2217"/>
                  </a:cubicBezTo>
                  <a:cubicBezTo>
                    <a:pt x="176" y="2977"/>
                    <a:pt x="401" y="3297"/>
                    <a:pt x="636" y="3297"/>
                  </a:cubicBezTo>
                  <a:cubicBezTo>
                    <a:pt x="654" y="3297"/>
                    <a:pt x="673" y="3295"/>
                    <a:pt x="692" y="3291"/>
                  </a:cubicBezTo>
                  <a:cubicBezTo>
                    <a:pt x="959" y="3247"/>
                    <a:pt x="1129" y="2868"/>
                    <a:pt x="1044" y="2048"/>
                  </a:cubicBezTo>
                  <a:cubicBezTo>
                    <a:pt x="959" y="1228"/>
                    <a:pt x="593" y="567"/>
                    <a:pt x="3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1887985" y="3716937"/>
              <a:ext cx="176630" cy="563394"/>
            </a:xfrm>
            <a:custGeom>
              <a:avLst/>
              <a:gdLst/>
              <a:ahLst/>
              <a:cxnLst/>
              <a:rect l="l" t="t" r="r" b="b"/>
              <a:pathLst>
                <a:path w="1086" h="3464" extrusionOk="0">
                  <a:moveTo>
                    <a:pt x="323" y="1"/>
                  </a:moveTo>
                  <a:cubicBezTo>
                    <a:pt x="113" y="523"/>
                    <a:pt x="1" y="1441"/>
                    <a:pt x="99" y="2315"/>
                  </a:cubicBezTo>
                  <a:cubicBezTo>
                    <a:pt x="179" y="3129"/>
                    <a:pt x="398" y="3464"/>
                    <a:pt x="637" y="3464"/>
                  </a:cubicBezTo>
                  <a:cubicBezTo>
                    <a:pt x="651" y="3464"/>
                    <a:pt x="664" y="3463"/>
                    <a:pt x="678" y="3461"/>
                  </a:cubicBezTo>
                  <a:cubicBezTo>
                    <a:pt x="916" y="3416"/>
                    <a:pt x="1085" y="3023"/>
                    <a:pt x="1000" y="2159"/>
                  </a:cubicBezTo>
                  <a:cubicBezTo>
                    <a:pt x="916" y="1299"/>
                    <a:pt x="550" y="594"/>
                    <a:pt x="32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2115038" y="3634313"/>
              <a:ext cx="156137" cy="569574"/>
            </a:xfrm>
            <a:custGeom>
              <a:avLst/>
              <a:gdLst/>
              <a:ahLst/>
              <a:cxnLst/>
              <a:rect l="l" t="t" r="r" b="b"/>
              <a:pathLst>
                <a:path w="960" h="3502" extrusionOk="0">
                  <a:moveTo>
                    <a:pt x="411" y="1"/>
                  </a:moveTo>
                  <a:cubicBezTo>
                    <a:pt x="170" y="522"/>
                    <a:pt x="1" y="1427"/>
                    <a:pt x="28" y="2315"/>
                  </a:cubicBezTo>
                  <a:cubicBezTo>
                    <a:pt x="71" y="3159"/>
                    <a:pt x="274" y="3501"/>
                    <a:pt x="509" y="3501"/>
                  </a:cubicBezTo>
                  <a:cubicBezTo>
                    <a:pt x="513" y="3501"/>
                    <a:pt x="518" y="3501"/>
                    <a:pt x="523" y="3501"/>
                  </a:cubicBezTo>
                  <a:cubicBezTo>
                    <a:pt x="763" y="3474"/>
                    <a:pt x="960" y="3091"/>
                    <a:pt x="933" y="2230"/>
                  </a:cubicBezTo>
                  <a:cubicBezTo>
                    <a:pt x="906" y="1356"/>
                    <a:pt x="594" y="621"/>
                    <a:pt x="41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2239136" y="3645861"/>
              <a:ext cx="151745" cy="563068"/>
            </a:xfrm>
            <a:custGeom>
              <a:avLst/>
              <a:gdLst/>
              <a:ahLst/>
              <a:cxnLst/>
              <a:rect l="l" t="t" r="r" b="b"/>
              <a:pathLst>
                <a:path w="933" h="3462" extrusionOk="0">
                  <a:moveTo>
                    <a:pt x="410" y="1"/>
                  </a:moveTo>
                  <a:cubicBezTo>
                    <a:pt x="170" y="509"/>
                    <a:pt x="0" y="1410"/>
                    <a:pt x="27" y="2288"/>
                  </a:cubicBezTo>
                  <a:cubicBezTo>
                    <a:pt x="57" y="3117"/>
                    <a:pt x="253" y="3462"/>
                    <a:pt x="482" y="3462"/>
                  </a:cubicBezTo>
                  <a:cubicBezTo>
                    <a:pt x="491" y="3462"/>
                    <a:pt x="500" y="3461"/>
                    <a:pt x="508" y="3460"/>
                  </a:cubicBezTo>
                  <a:cubicBezTo>
                    <a:pt x="749" y="3443"/>
                    <a:pt x="932" y="3064"/>
                    <a:pt x="918" y="2203"/>
                  </a:cubicBezTo>
                  <a:cubicBezTo>
                    <a:pt x="891" y="1343"/>
                    <a:pt x="593" y="607"/>
                    <a:pt x="41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3389853" y="3503220"/>
              <a:ext cx="190292" cy="730590"/>
            </a:xfrm>
            <a:custGeom>
              <a:avLst/>
              <a:gdLst/>
              <a:ahLst/>
              <a:cxnLst/>
              <a:rect l="l" t="t" r="r" b="b"/>
              <a:pathLst>
                <a:path w="1170" h="4492" extrusionOk="0">
                  <a:moveTo>
                    <a:pt x="817" y="0"/>
                  </a:moveTo>
                  <a:cubicBezTo>
                    <a:pt x="478" y="593"/>
                    <a:pt x="170" y="1711"/>
                    <a:pt x="85" y="2853"/>
                  </a:cubicBezTo>
                  <a:cubicBezTo>
                    <a:pt x="0" y="3968"/>
                    <a:pt x="183" y="4449"/>
                    <a:pt x="465" y="4490"/>
                  </a:cubicBezTo>
                  <a:cubicBezTo>
                    <a:pt x="474" y="4491"/>
                    <a:pt x="482" y="4491"/>
                    <a:pt x="491" y="4491"/>
                  </a:cubicBezTo>
                  <a:cubicBezTo>
                    <a:pt x="749" y="4491"/>
                    <a:pt x="989" y="4060"/>
                    <a:pt x="1071" y="2996"/>
                  </a:cubicBezTo>
                  <a:cubicBezTo>
                    <a:pt x="1169" y="1864"/>
                    <a:pt x="932" y="847"/>
                    <a:pt x="81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3532005" y="3696119"/>
              <a:ext cx="133529" cy="576568"/>
            </a:xfrm>
            <a:custGeom>
              <a:avLst/>
              <a:gdLst/>
              <a:ahLst/>
              <a:cxnLst/>
              <a:rect l="l" t="t" r="r" b="b"/>
              <a:pathLst>
                <a:path w="821" h="3545" extrusionOk="0">
                  <a:moveTo>
                    <a:pt x="536" y="0"/>
                  </a:moveTo>
                  <a:cubicBezTo>
                    <a:pt x="295" y="481"/>
                    <a:pt x="99" y="1386"/>
                    <a:pt x="41" y="2274"/>
                  </a:cubicBezTo>
                  <a:cubicBezTo>
                    <a:pt x="1" y="3165"/>
                    <a:pt x="143" y="3544"/>
                    <a:pt x="326" y="3544"/>
                  </a:cubicBezTo>
                  <a:cubicBezTo>
                    <a:pt x="330" y="3545"/>
                    <a:pt x="333" y="3545"/>
                    <a:pt x="337" y="3545"/>
                  </a:cubicBezTo>
                  <a:cubicBezTo>
                    <a:pt x="529" y="3545"/>
                    <a:pt x="707" y="3189"/>
                    <a:pt x="763" y="2318"/>
                  </a:cubicBezTo>
                  <a:cubicBezTo>
                    <a:pt x="821" y="1427"/>
                    <a:pt x="634" y="651"/>
                    <a:pt x="53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3166703" y="3560960"/>
              <a:ext cx="142800" cy="711724"/>
            </a:xfrm>
            <a:custGeom>
              <a:avLst/>
              <a:gdLst/>
              <a:ahLst/>
              <a:cxnLst/>
              <a:rect l="l" t="t" r="r" b="b"/>
              <a:pathLst>
                <a:path w="878" h="4376" extrusionOk="0">
                  <a:moveTo>
                    <a:pt x="454" y="1"/>
                  </a:moveTo>
                  <a:cubicBezTo>
                    <a:pt x="200" y="621"/>
                    <a:pt x="0" y="1749"/>
                    <a:pt x="0" y="2851"/>
                  </a:cubicBezTo>
                  <a:cubicBezTo>
                    <a:pt x="0" y="3938"/>
                    <a:pt x="186" y="4375"/>
                    <a:pt x="424" y="4375"/>
                  </a:cubicBezTo>
                  <a:cubicBezTo>
                    <a:pt x="664" y="4362"/>
                    <a:pt x="864" y="3911"/>
                    <a:pt x="864" y="2837"/>
                  </a:cubicBezTo>
                  <a:cubicBezTo>
                    <a:pt x="878" y="1736"/>
                    <a:pt x="610" y="790"/>
                    <a:pt x="45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3116446" y="3585844"/>
              <a:ext cx="96610" cy="482398"/>
            </a:xfrm>
            <a:custGeom>
              <a:avLst/>
              <a:gdLst/>
              <a:ahLst/>
              <a:cxnLst/>
              <a:rect l="l" t="t" r="r" b="b"/>
              <a:pathLst>
                <a:path w="594" h="2966" extrusionOk="0">
                  <a:moveTo>
                    <a:pt x="296" y="0"/>
                  </a:moveTo>
                  <a:cubicBezTo>
                    <a:pt x="126" y="424"/>
                    <a:pt x="1" y="1173"/>
                    <a:pt x="1" y="1922"/>
                  </a:cubicBezTo>
                  <a:cubicBezTo>
                    <a:pt x="1" y="2671"/>
                    <a:pt x="126" y="2965"/>
                    <a:pt x="296" y="2965"/>
                  </a:cubicBezTo>
                  <a:cubicBezTo>
                    <a:pt x="451" y="2952"/>
                    <a:pt x="580" y="2643"/>
                    <a:pt x="580" y="1908"/>
                  </a:cubicBezTo>
                  <a:cubicBezTo>
                    <a:pt x="594" y="1173"/>
                    <a:pt x="394" y="539"/>
                    <a:pt x="29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3272423" y="3533472"/>
              <a:ext cx="181509" cy="767185"/>
            </a:xfrm>
            <a:custGeom>
              <a:avLst/>
              <a:gdLst/>
              <a:ahLst/>
              <a:cxnLst/>
              <a:rect l="l" t="t" r="r" b="b"/>
              <a:pathLst>
                <a:path w="1116" h="4717" extrusionOk="0">
                  <a:moveTo>
                    <a:pt x="807" y="0"/>
                  </a:moveTo>
                  <a:cubicBezTo>
                    <a:pt x="495" y="621"/>
                    <a:pt x="184" y="1807"/>
                    <a:pt x="99" y="2993"/>
                  </a:cubicBezTo>
                  <a:cubicBezTo>
                    <a:pt x="1" y="4165"/>
                    <a:pt x="170" y="4673"/>
                    <a:pt x="424" y="4714"/>
                  </a:cubicBezTo>
                  <a:cubicBezTo>
                    <a:pt x="435" y="4716"/>
                    <a:pt x="446" y="4717"/>
                    <a:pt x="458" y="4717"/>
                  </a:cubicBezTo>
                  <a:cubicBezTo>
                    <a:pt x="699" y="4717"/>
                    <a:pt x="923" y="4253"/>
                    <a:pt x="1017" y="3148"/>
                  </a:cubicBezTo>
                  <a:cubicBezTo>
                    <a:pt x="1115" y="1962"/>
                    <a:pt x="905" y="888"/>
                    <a:pt x="80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2730651" y="3627157"/>
              <a:ext cx="174353" cy="537859"/>
            </a:xfrm>
            <a:custGeom>
              <a:avLst/>
              <a:gdLst/>
              <a:ahLst/>
              <a:cxnLst/>
              <a:rect l="l" t="t" r="r" b="b"/>
              <a:pathLst>
                <a:path w="1072" h="3307" extrusionOk="0">
                  <a:moveTo>
                    <a:pt x="678" y="0"/>
                  </a:moveTo>
                  <a:cubicBezTo>
                    <a:pt x="367" y="441"/>
                    <a:pt x="99" y="1258"/>
                    <a:pt x="55" y="2091"/>
                  </a:cubicBezTo>
                  <a:cubicBezTo>
                    <a:pt x="1" y="2925"/>
                    <a:pt x="197" y="3277"/>
                    <a:pt x="465" y="3304"/>
                  </a:cubicBezTo>
                  <a:cubicBezTo>
                    <a:pt x="476" y="3306"/>
                    <a:pt x="487" y="3306"/>
                    <a:pt x="497" y="3306"/>
                  </a:cubicBezTo>
                  <a:cubicBezTo>
                    <a:pt x="739" y="3306"/>
                    <a:pt x="962" y="2975"/>
                    <a:pt x="1017" y="2189"/>
                  </a:cubicBezTo>
                  <a:cubicBezTo>
                    <a:pt x="1072" y="1356"/>
                    <a:pt x="817" y="610"/>
                    <a:pt x="67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2618263" y="3650252"/>
              <a:ext cx="167684" cy="565345"/>
            </a:xfrm>
            <a:custGeom>
              <a:avLst/>
              <a:gdLst/>
              <a:ahLst/>
              <a:cxnLst/>
              <a:rect l="l" t="t" r="r" b="b"/>
              <a:pathLst>
                <a:path w="1031" h="3476" extrusionOk="0">
                  <a:moveTo>
                    <a:pt x="661" y="1"/>
                  </a:moveTo>
                  <a:cubicBezTo>
                    <a:pt x="380" y="468"/>
                    <a:pt x="112" y="1329"/>
                    <a:pt x="55" y="2203"/>
                  </a:cubicBezTo>
                  <a:cubicBezTo>
                    <a:pt x="1" y="3064"/>
                    <a:pt x="183" y="3447"/>
                    <a:pt x="424" y="3474"/>
                  </a:cubicBezTo>
                  <a:cubicBezTo>
                    <a:pt x="433" y="3475"/>
                    <a:pt x="443" y="3476"/>
                    <a:pt x="452" y="3476"/>
                  </a:cubicBezTo>
                  <a:cubicBezTo>
                    <a:pt x="694" y="3476"/>
                    <a:pt x="904" y="3131"/>
                    <a:pt x="959" y="2302"/>
                  </a:cubicBezTo>
                  <a:cubicBezTo>
                    <a:pt x="1031" y="1441"/>
                    <a:pt x="790" y="651"/>
                    <a:pt x="66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2861255" y="3485004"/>
              <a:ext cx="167684" cy="567460"/>
            </a:xfrm>
            <a:custGeom>
              <a:avLst/>
              <a:gdLst/>
              <a:ahLst/>
              <a:cxnLst/>
              <a:rect l="l" t="t" r="r" b="b"/>
              <a:pathLst>
                <a:path w="1031" h="3489" extrusionOk="0">
                  <a:moveTo>
                    <a:pt x="692" y="0"/>
                  </a:moveTo>
                  <a:cubicBezTo>
                    <a:pt x="397" y="468"/>
                    <a:pt x="130" y="1329"/>
                    <a:pt x="58" y="2216"/>
                  </a:cubicBezTo>
                  <a:cubicBezTo>
                    <a:pt x="1" y="3077"/>
                    <a:pt x="170" y="3460"/>
                    <a:pt x="411" y="3487"/>
                  </a:cubicBezTo>
                  <a:cubicBezTo>
                    <a:pt x="421" y="3488"/>
                    <a:pt x="431" y="3489"/>
                    <a:pt x="440" y="3489"/>
                  </a:cubicBezTo>
                  <a:cubicBezTo>
                    <a:pt x="670" y="3489"/>
                    <a:pt x="881" y="3143"/>
                    <a:pt x="946" y="2315"/>
                  </a:cubicBezTo>
                  <a:cubicBezTo>
                    <a:pt x="1031" y="1440"/>
                    <a:pt x="807" y="651"/>
                    <a:pt x="69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2980962" y="3524039"/>
              <a:ext cx="167684" cy="560954"/>
            </a:xfrm>
            <a:custGeom>
              <a:avLst/>
              <a:gdLst/>
              <a:ahLst/>
              <a:cxnLst/>
              <a:rect l="l" t="t" r="r" b="b"/>
              <a:pathLst>
                <a:path w="1031" h="3449" extrusionOk="0">
                  <a:moveTo>
                    <a:pt x="705" y="1"/>
                  </a:moveTo>
                  <a:cubicBezTo>
                    <a:pt x="410" y="452"/>
                    <a:pt x="142" y="1312"/>
                    <a:pt x="71" y="2176"/>
                  </a:cubicBezTo>
                  <a:cubicBezTo>
                    <a:pt x="0" y="3037"/>
                    <a:pt x="170" y="3416"/>
                    <a:pt x="410" y="3447"/>
                  </a:cubicBezTo>
                  <a:cubicBezTo>
                    <a:pt x="419" y="3448"/>
                    <a:pt x="428" y="3448"/>
                    <a:pt x="437" y="3448"/>
                  </a:cubicBezTo>
                  <a:cubicBezTo>
                    <a:pt x="667" y="3448"/>
                    <a:pt x="877" y="3104"/>
                    <a:pt x="946" y="2288"/>
                  </a:cubicBezTo>
                  <a:cubicBezTo>
                    <a:pt x="1030" y="1427"/>
                    <a:pt x="820" y="634"/>
                    <a:pt x="70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3417340" y="3735154"/>
              <a:ext cx="179395" cy="462067"/>
            </a:xfrm>
            <a:custGeom>
              <a:avLst/>
              <a:gdLst/>
              <a:ahLst/>
              <a:cxnLst/>
              <a:rect l="l" t="t" r="r" b="b"/>
              <a:pathLst>
                <a:path w="1103" h="2841" extrusionOk="0">
                  <a:moveTo>
                    <a:pt x="679" y="1"/>
                  </a:moveTo>
                  <a:cubicBezTo>
                    <a:pt x="367" y="384"/>
                    <a:pt x="99" y="1088"/>
                    <a:pt x="42" y="1793"/>
                  </a:cubicBezTo>
                  <a:cubicBezTo>
                    <a:pt x="1" y="2515"/>
                    <a:pt x="197" y="2827"/>
                    <a:pt x="479" y="2840"/>
                  </a:cubicBezTo>
                  <a:cubicBezTo>
                    <a:pt x="485" y="2841"/>
                    <a:pt x="492" y="2841"/>
                    <a:pt x="498" y="2841"/>
                  </a:cubicBezTo>
                  <a:cubicBezTo>
                    <a:pt x="774" y="2841"/>
                    <a:pt x="1002" y="2556"/>
                    <a:pt x="1058" y="1851"/>
                  </a:cubicBezTo>
                  <a:cubicBezTo>
                    <a:pt x="1102" y="1146"/>
                    <a:pt x="831" y="522"/>
                    <a:pt x="67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3564046" y="3707782"/>
              <a:ext cx="126373" cy="369524"/>
            </a:xfrm>
            <a:custGeom>
              <a:avLst/>
              <a:gdLst/>
              <a:ahLst/>
              <a:cxnLst/>
              <a:rect l="l" t="t" r="r" b="b"/>
              <a:pathLst>
                <a:path w="777" h="2272" extrusionOk="0">
                  <a:moveTo>
                    <a:pt x="424" y="1"/>
                  </a:moveTo>
                  <a:cubicBezTo>
                    <a:pt x="214" y="309"/>
                    <a:pt x="31" y="889"/>
                    <a:pt x="14" y="1455"/>
                  </a:cubicBezTo>
                  <a:cubicBezTo>
                    <a:pt x="0" y="2034"/>
                    <a:pt x="156" y="2271"/>
                    <a:pt x="353" y="2271"/>
                  </a:cubicBezTo>
                  <a:cubicBezTo>
                    <a:pt x="566" y="2271"/>
                    <a:pt x="735" y="2034"/>
                    <a:pt x="749" y="1468"/>
                  </a:cubicBezTo>
                  <a:cubicBezTo>
                    <a:pt x="776" y="889"/>
                    <a:pt x="553" y="394"/>
                    <a:pt x="42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3187522" y="3643374"/>
              <a:ext cx="144589" cy="441086"/>
            </a:xfrm>
            <a:custGeom>
              <a:avLst/>
              <a:gdLst/>
              <a:ahLst/>
              <a:cxnLst/>
              <a:rect l="l" t="t" r="r" b="b"/>
              <a:pathLst>
                <a:path w="889" h="2712" extrusionOk="0">
                  <a:moveTo>
                    <a:pt x="397" y="0"/>
                  </a:moveTo>
                  <a:cubicBezTo>
                    <a:pt x="170" y="380"/>
                    <a:pt x="1" y="1075"/>
                    <a:pt x="14" y="1766"/>
                  </a:cubicBezTo>
                  <a:cubicBezTo>
                    <a:pt x="28" y="2428"/>
                    <a:pt x="219" y="2712"/>
                    <a:pt x="449" y="2712"/>
                  </a:cubicBezTo>
                  <a:cubicBezTo>
                    <a:pt x="454" y="2712"/>
                    <a:pt x="460" y="2712"/>
                    <a:pt x="465" y="2711"/>
                  </a:cubicBezTo>
                  <a:cubicBezTo>
                    <a:pt x="706" y="2711"/>
                    <a:pt x="889" y="2399"/>
                    <a:pt x="875" y="1722"/>
                  </a:cubicBezTo>
                  <a:cubicBezTo>
                    <a:pt x="862" y="1031"/>
                    <a:pt x="567" y="465"/>
                    <a:pt x="39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3134662" y="3661591"/>
              <a:ext cx="98887" cy="296660"/>
            </a:xfrm>
            <a:custGeom>
              <a:avLst/>
              <a:gdLst/>
              <a:ahLst/>
              <a:cxnLst/>
              <a:rect l="l" t="t" r="r" b="b"/>
              <a:pathLst>
                <a:path w="608" h="1824" extrusionOk="0">
                  <a:moveTo>
                    <a:pt x="282" y="0"/>
                  </a:moveTo>
                  <a:cubicBezTo>
                    <a:pt x="129" y="254"/>
                    <a:pt x="1" y="722"/>
                    <a:pt x="14" y="1173"/>
                  </a:cubicBezTo>
                  <a:cubicBezTo>
                    <a:pt x="28" y="1640"/>
                    <a:pt x="156" y="1823"/>
                    <a:pt x="326" y="1823"/>
                  </a:cubicBezTo>
                  <a:cubicBezTo>
                    <a:pt x="482" y="1810"/>
                    <a:pt x="607" y="1610"/>
                    <a:pt x="594" y="1146"/>
                  </a:cubicBezTo>
                  <a:cubicBezTo>
                    <a:pt x="580" y="691"/>
                    <a:pt x="397" y="312"/>
                    <a:pt x="28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3297796" y="3760527"/>
              <a:ext cx="174841" cy="482723"/>
            </a:xfrm>
            <a:custGeom>
              <a:avLst/>
              <a:gdLst/>
              <a:ahLst/>
              <a:cxnLst/>
              <a:rect l="l" t="t" r="r" b="b"/>
              <a:pathLst>
                <a:path w="1075" h="2968" extrusionOk="0">
                  <a:moveTo>
                    <a:pt x="705" y="1"/>
                  </a:moveTo>
                  <a:cubicBezTo>
                    <a:pt x="411" y="397"/>
                    <a:pt x="143" y="1129"/>
                    <a:pt x="72" y="1878"/>
                  </a:cubicBezTo>
                  <a:cubicBezTo>
                    <a:pt x="1" y="2627"/>
                    <a:pt x="184" y="2952"/>
                    <a:pt x="451" y="2965"/>
                  </a:cubicBezTo>
                  <a:cubicBezTo>
                    <a:pt x="461" y="2967"/>
                    <a:pt x="472" y="2967"/>
                    <a:pt x="482" y="2967"/>
                  </a:cubicBezTo>
                  <a:cubicBezTo>
                    <a:pt x="724" y="2967"/>
                    <a:pt x="948" y="2654"/>
                    <a:pt x="1004" y="1935"/>
                  </a:cubicBezTo>
                  <a:cubicBezTo>
                    <a:pt x="1075" y="1200"/>
                    <a:pt x="834" y="536"/>
                    <a:pt x="70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2767083" y="3698511"/>
              <a:ext cx="168172" cy="330815"/>
            </a:xfrm>
            <a:custGeom>
              <a:avLst/>
              <a:gdLst/>
              <a:ahLst/>
              <a:cxnLst/>
              <a:rect l="l" t="t" r="r" b="b"/>
              <a:pathLst>
                <a:path w="1034" h="2034" extrusionOk="0">
                  <a:moveTo>
                    <a:pt x="651" y="0"/>
                  </a:moveTo>
                  <a:cubicBezTo>
                    <a:pt x="370" y="281"/>
                    <a:pt x="116" y="776"/>
                    <a:pt x="58" y="1285"/>
                  </a:cubicBezTo>
                  <a:cubicBezTo>
                    <a:pt x="0" y="1793"/>
                    <a:pt x="187" y="2020"/>
                    <a:pt x="441" y="2033"/>
                  </a:cubicBezTo>
                  <a:cubicBezTo>
                    <a:pt x="695" y="2033"/>
                    <a:pt x="919" y="1820"/>
                    <a:pt x="976" y="1312"/>
                  </a:cubicBezTo>
                  <a:cubicBezTo>
                    <a:pt x="1034" y="803"/>
                    <a:pt x="780" y="366"/>
                    <a:pt x="65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2661852" y="3718842"/>
              <a:ext cx="158251" cy="344639"/>
            </a:xfrm>
            <a:custGeom>
              <a:avLst/>
              <a:gdLst/>
              <a:ahLst/>
              <a:cxnLst/>
              <a:rect l="l" t="t" r="r" b="b"/>
              <a:pathLst>
                <a:path w="973" h="2119" extrusionOk="0">
                  <a:moveTo>
                    <a:pt x="647" y="1"/>
                  </a:moveTo>
                  <a:cubicBezTo>
                    <a:pt x="380" y="285"/>
                    <a:pt x="126" y="807"/>
                    <a:pt x="54" y="1342"/>
                  </a:cubicBezTo>
                  <a:cubicBezTo>
                    <a:pt x="0" y="1881"/>
                    <a:pt x="156" y="2105"/>
                    <a:pt x="393" y="2118"/>
                  </a:cubicBezTo>
                  <a:cubicBezTo>
                    <a:pt x="634" y="2118"/>
                    <a:pt x="847" y="1908"/>
                    <a:pt x="918" y="1373"/>
                  </a:cubicBezTo>
                  <a:cubicBezTo>
                    <a:pt x="973" y="834"/>
                    <a:pt x="763" y="370"/>
                    <a:pt x="64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2891019" y="3751093"/>
              <a:ext cx="161179" cy="347404"/>
            </a:xfrm>
            <a:custGeom>
              <a:avLst/>
              <a:gdLst/>
              <a:ahLst/>
              <a:cxnLst/>
              <a:rect l="l" t="t" r="r" b="b"/>
              <a:pathLst>
                <a:path w="991" h="2136" extrusionOk="0">
                  <a:moveTo>
                    <a:pt x="651" y="1"/>
                  </a:moveTo>
                  <a:cubicBezTo>
                    <a:pt x="384" y="299"/>
                    <a:pt x="130" y="821"/>
                    <a:pt x="72" y="1356"/>
                  </a:cubicBezTo>
                  <a:cubicBezTo>
                    <a:pt x="1" y="1882"/>
                    <a:pt x="170" y="2119"/>
                    <a:pt x="397" y="2136"/>
                  </a:cubicBezTo>
                  <a:cubicBezTo>
                    <a:pt x="638" y="2136"/>
                    <a:pt x="865" y="1922"/>
                    <a:pt x="919" y="1387"/>
                  </a:cubicBezTo>
                  <a:cubicBezTo>
                    <a:pt x="990" y="848"/>
                    <a:pt x="763" y="384"/>
                    <a:pt x="65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3006335" y="3627435"/>
              <a:ext cx="160528" cy="344477"/>
            </a:xfrm>
            <a:custGeom>
              <a:avLst/>
              <a:gdLst/>
              <a:ahLst/>
              <a:cxnLst/>
              <a:rect l="l" t="t" r="r" b="b"/>
              <a:pathLst>
                <a:path w="987" h="2118" extrusionOk="0">
                  <a:moveTo>
                    <a:pt x="664" y="0"/>
                  </a:moveTo>
                  <a:cubicBezTo>
                    <a:pt x="380" y="281"/>
                    <a:pt x="139" y="803"/>
                    <a:pt x="71" y="1342"/>
                  </a:cubicBezTo>
                  <a:cubicBezTo>
                    <a:pt x="0" y="1877"/>
                    <a:pt x="169" y="2104"/>
                    <a:pt x="410" y="2118"/>
                  </a:cubicBezTo>
                  <a:cubicBezTo>
                    <a:pt x="634" y="2118"/>
                    <a:pt x="861" y="1904"/>
                    <a:pt x="918" y="1369"/>
                  </a:cubicBezTo>
                  <a:cubicBezTo>
                    <a:pt x="986" y="834"/>
                    <a:pt x="776" y="380"/>
                    <a:pt x="664"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3715632" y="3680017"/>
              <a:ext cx="167684" cy="386439"/>
            </a:xfrm>
            <a:custGeom>
              <a:avLst/>
              <a:gdLst/>
              <a:ahLst/>
              <a:cxnLst/>
              <a:rect l="l" t="t" r="r" b="b"/>
              <a:pathLst>
                <a:path w="1031" h="2376" extrusionOk="0">
                  <a:moveTo>
                    <a:pt x="878" y="1"/>
                  </a:moveTo>
                  <a:cubicBezTo>
                    <a:pt x="637" y="411"/>
                    <a:pt x="268" y="906"/>
                    <a:pt x="129" y="1499"/>
                  </a:cubicBezTo>
                  <a:cubicBezTo>
                    <a:pt x="0" y="2078"/>
                    <a:pt x="98" y="2346"/>
                    <a:pt x="312" y="2373"/>
                  </a:cubicBezTo>
                  <a:cubicBezTo>
                    <a:pt x="324" y="2375"/>
                    <a:pt x="336" y="2376"/>
                    <a:pt x="348" y="2376"/>
                  </a:cubicBezTo>
                  <a:cubicBezTo>
                    <a:pt x="536" y="2376"/>
                    <a:pt x="744" y="2153"/>
                    <a:pt x="878" y="1597"/>
                  </a:cubicBezTo>
                  <a:cubicBezTo>
                    <a:pt x="1030" y="990"/>
                    <a:pt x="1003" y="370"/>
                    <a:pt x="87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3614472" y="3705104"/>
              <a:ext cx="129138" cy="303816"/>
            </a:xfrm>
            <a:custGeom>
              <a:avLst/>
              <a:gdLst/>
              <a:ahLst/>
              <a:cxnLst/>
              <a:rect l="l" t="t" r="r" b="b"/>
              <a:pathLst>
                <a:path w="794" h="1868" extrusionOk="0">
                  <a:moveTo>
                    <a:pt x="709" y="0"/>
                  </a:moveTo>
                  <a:lnTo>
                    <a:pt x="709" y="0"/>
                  </a:lnTo>
                  <a:cubicBezTo>
                    <a:pt x="526" y="312"/>
                    <a:pt x="241" y="691"/>
                    <a:pt x="116" y="1159"/>
                  </a:cubicBezTo>
                  <a:cubicBezTo>
                    <a:pt x="0" y="1610"/>
                    <a:pt x="58" y="1837"/>
                    <a:pt x="214" y="1864"/>
                  </a:cubicBezTo>
                  <a:cubicBezTo>
                    <a:pt x="224" y="1866"/>
                    <a:pt x="235" y="1867"/>
                    <a:pt x="246" y="1867"/>
                  </a:cubicBezTo>
                  <a:cubicBezTo>
                    <a:pt x="381" y="1867"/>
                    <a:pt x="535" y="1690"/>
                    <a:pt x="651" y="1257"/>
                  </a:cubicBezTo>
                  <a:cubicBezTo>
                    <a:pt x="780" y="793"/>
                    <a:pt x="793" y="285"/>
                    <a:pt x="7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3888036" y="3760527"/>
              <a:ext cx="177118" cy="366434"/>
            </a:xfrm>
            <a:custGeom>
              <a:avLst/>
              <a:gdLst/>
              <a:ahLst/>
              <a:cxnLst/>
              <a:rect l="l" t="t" r="r" b="b"/>
              <a:pathLst>
                <a:path w="1089" h="2253" extrusionOk="0">
                  <a:moveTo>
                    <a:pt x="1017" y="1"/>
                  </a:moveTo>
                  <a:lnTo>
                    <a:pt x="1017" y="1"/>
                  </a:lnTo>
                  <a:cubicBezTo>
                    <a:pt x="749" y="383"/>
                    <a:pt x="380" y="821"/>
                    <a:pt x="197" y="1383"/>
                  </a:cubicBezTo>
                  <a:cubicBezTo>
                    <a:pt x="1" y="1935"/>
                    <a:pt x="55" y="2203"/>
                    <a:pt x="224" y="2247"/>
                  </a:cubicBezTo>
                  <a:cubicBezTo>
                    <a:pt x="239" y="2251"/>
                    <a:pt x="255" y="2253"/>
                    <a:pt x="270" y="2253"/>
                  </a:cubicBezTo>
                  <a:cubicBezTo>
                    <a:pt x="433" y="2253"/>
                    <a:pt x="638" y="2055"/>
                    <a:pt x="817" y="1539"/>
                  </a:cubicBezTo>
                  <a:cubicBezTo>
                    <a:pt x="1017" y="976"/>
                    <a:pt x="1088" y="366"/>
                    <a:pt x="101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3979606" y="3725999"/>
              <a:ext cx="108157" cy="253234"/>
            </a:xfrm>
            <a:custGeom>
              <a:avLst/>
              <a:gdLst/>
              <a:ahLst/>
              <a:cxnLst/>
              <a:rect l="l" t="t" r="r" b="b"/>
              <a:pathLst>
                <a:path w="665" h="1557" extrusionOk="0">
                  <a:moveTo>
                    <a:pt x="593" y="1"/>
                  </a:moveTo>
                  <a:cubicBezTo>
                    <a:pt x="441" y="268"/>
                    <a:pt x="214" y="580"/>
                    <a:pt x="115" y="960"/>
                  </a:cubicBezTo>
                  <a:cubicBezTo>
                    <a:pt x="0" y="1343"/>
                    <a:pt x="58" y="1526"/>
                    <a:pt x="186" y="1553"/>
                  </a:cubicBezTo>
                  <a:cubicBezTo>
                    <a:pt x="196" y="1555"/>
                    <a:pt x="206" y="1557"/>
                    <a:pt x="216" y="1557"/>
                  </a:cubicBezTo>
                  <a:cubicBezTo>
                    <a:pt x="323" y="1557"/>
                    <a:pt x="450" y="1408"/>
                    <a:pt x="552" y="1058"/>
                  </a:cubicBezTo>
                  <a:cubicBezTo>
                    <a:pt x="651" y="665"/>
                    <a:pt x="664" y="255"/>
                    <a:pt x="59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3795979" y="3716937"/>
              <a:ext cx="163293" cy="406606"/>
            </a:xfrm>
            <a:custGeom>
              <a:avLst/>
              <a:gdLst/>
              <a:ahLst/>
              <a:cxnLst/>
              <a:rect l="l" t="t" r="r" b="b"/>
              <a:pathLst>
                <a:path w="1004" h="2500" extrusionOk="0">
                  <a:moveTo>
                    <a:pt x="875" y="1"/>
                  </a:moveTo>
                  <a:lnTo>
                    <a:pt x="875" y="1"/>
                  </a:lnTo>
                  <a:cubicBezTo>
                    <a:pt x="638" y="438"/>
                    <a:pt x="282" y="960"/>
                    <a:pt x="143" y="1583"/>
                  </a:cubicBezTo>
                  <a:cubicBezTo>
                    <a:pt x="1" y="2190"/>
                    <a:pt x="99" y="2471"/>
                    <a:pt x="282" y="2498"/>
                  </a:cubicBezTo>
                  <a:cubicBezTo>
                    <a:pt x="289" y="2499"/>
                    <a:pt x="296" y="2499"/>
                    <a:pt x="303" y="2499"/>
                  </a:cubicBezTo>
                  <a:cubicBezTo>
                    <a:pt x="497" y="2499"/>
                    <a:pt x="710" y="2267"/>
                    <a:pt x="848" y="1668"/>
                  </a:cubicBezTo>
                  <a:cubicBezTo>
                    <a:pt x="1004" y="1031"/>
                    <a:pt x="990" y="380"/>
                    <a:pt x="87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4209424" y="3721607"/>
              <a:ext cx="156137" cy="283486"/>
            </a:xfrm>
            <a:custGeom>
              <a:avLst/>
              <a:gdLst/>
              <a:ahLst/>
              <a:cxnLst/>
              <a:rect l="l" t="t" r="r" b="b"/>
              <a:pathLst>
                <a:path w="960" h="1743" extrusionOk="0">
                  <a:moveTo>
                    <a:pt x="763" y="1"/>
                  </a:moveTo>
                  <a:cubicBezTo>
                    <a:pt x="552" y="295"/>
                    <a:pt x="227" y="634"/>
                    <a:pt x="112" y="1058"/>
                  </a:cubicBezTo>
                  <a:cubicBezTo>
                    <a:pt x="0" y="1495"/>
                    <a:pt x="112" y="1708"/>
                    <a:pt x="312" y="1735"/>
                  </a:cubicBezTo>
                  <a:cubicBezTo>
                    <a:pt x="333" y="1740"/>
                    <a:pt x="354" y="1743"/>
                    <a:pt x="376" y="1743"/>
                  </a:cubicBezTo>
                  <a:cubicBezTo>
                    <a:pt x="553" y="1743"/>
                    <a:pt x="734" y="1577"/>
                    <a:pt x="834" y="1187"/>
                  </a:cubicBezTo>
                  <a:cubicBezTo>
                    <a:pt x="959" y="746"/>
                    <a:pt x="905" y="282"/>
                    <a:pt x="76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4289770" y="3753649"/>
              <a:ext cx="149631" cy="299262"/>
            </a:xfrm>
            <a:custGeom>
              <a:avLst/>
              <a:gdLst/>
              <a:ahLst/>
              <a:cxnLst/>
              <a:rect l="l" t="t" r="r" b="b"/>
              <a:pathLst>
                <a:path w="920" h="1840" extrusionOk="0">
                  <a:moveTo>
                    <a:pt x="750" y="0"/>
                  </a:moveTo>
                  <a:cubicBezTo>
                    <a:pt x="550" y="312"/>
                    <a:pt x="228" y="678"/>
                    <a:pt x="113" y="1128"/>
                  </a:cubicBezTo>
                  <a:cubicBezTo>
                    <a:pt x="1" y="1583"/>
                    <a:pt x="113" y="1793"/>
                    <a:pt x="296" y="1837"/>
                  </a:cubicBezTo>
                  <a:cubicBezTo>
                    <a:pt x="308" y="1839"/>
                    <a:pt x="321" y="1839"/>
                    <a:pt x="334" y="1839"/>
                  </a:cubicBezTo>
                  <a:cubicBezTo>
                    <a:pt x="508" y="1839"/>
                    <a:pt x="687" y="1664"/>
                    <a:pt x="804" y="1244"/>
                  </a:cubicBezTo>
                  <a:cubicBezTo>
                    <a:pt x="919" y="776"/>
                    <a:pt x="889" y="281"/>
                    <a:pt x="75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4136070" y="3702903"/>
              <a:ext cx="135806" cy="301539"/>
            </a:xfrm>
            <a:custGeom>
              <a:avLst/>
              <a:gdLst/>
              <a:ahLst/>
              <a:cxnLst/>
              <a:rect l="l" t="t" r="r" b="b"/>
              <a:pathLst>
                <a:path w="835" h="1854" extrusionOk="0">
                  <a:moveTo>
                    <a:pt x="593" y="0"/>
                  </a:moveTo>
                  <a:cubicBezTo>
                    <a:pt x="424" y="312"/>
                    <a:pt x="139" y="692"/>
                    <a:pt x="72" y="1159"/>
                  </a:cubicBezTo>
                  <a:cubicBezTo>
                    <a:pt x="0" y="1623"/>
                    <a:pt x="126" y="1837"/>
                    <a:pt x="309" y="1850"/>
                  </a:cubicBezTo>
                  <a:cubicBezTo>
                    <a:pt x="321" y="1852"/>
                    <a:pt x="333" y="1853"/>
                    <a:pt x="344" y="1853"/>
                  </a:cubicBezTo>
                  <a:cubicBezTo>
                    <a:pt x="518" y="1853"/>
                    <a:pt x="683" y="1665"/>
                    <a:pt x="749" y="1230"/>
                  </a:cubicBezTo>
                  <a:cubicBezTo>
                    <a:pt x="834" y="763"/>
                    <a:pt x="749" y="268"/>
                    <a:pt x="59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4044013" y="3702903"/>
              <a:ext cx="131415" cy="301539"/>
            </a:xfrm>
            <a:custGeom>
              <a:avLst/>
              <a:gdLst/>
              <a:ahLst/>
              <a:cxnLst/>
              <a:rect l="l" t="t" r="r" b="b"/>
              <a:pathLst>
                <a:path w="808" h="1854" extrusionOk="0">
                  <a:moveTo>
                    <a:pt x="566" y="0"/>
                  </a:moveTo>
                  <a:cubicBezTo>
                    <a:pt x="397" y="326"/>
                    <a:pt x="129" y="709"/>
                    <a:pt x="72" y="1173"/>
                  </a:cubicBezTo>
                  <a:cubicBezTo>
                    <a:pt x="1" y="1623"/>
                    <a:pt x="129" y="1837"/>
                    <a:pt x="312" y="1850"/>
                  </a:cubicBezTo>
                  <a:cubicBezTo>
                    <a:pt x="324" y="1852"/>
                    <a:pt x="336" y="1853"/>
                    <a:pt x="347" y="1853"/>
                  </a:cubicBezTo>
                  <a:cubicBezTo>
                    <a:pt x="517" y="1853"/>
                    <a:pt x="669" y="1666"/>
                    <a:pt x="736" y="1244"/>
                  </a:cubicBezTo>
                  <a:cubicBezTo>
                    <a:pt x="807" y="776"/>
                    <a:pt x="722" y="285"/>
                    <a:pt x="56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3152879" y="3733039"/>
              <a:ext cx="126861" cy="393107"/>
            </a:xfrm>
            <a:custGeom>
              <a:avLst/>
              <a:gdLst/>
              <a:ahLst/>
              <a:cxnLst/>
              <a:rect l="l" t="t" r="r" b="b"/>
              <a:pathLst>
                <a:path w="780" h="2417" extrusionOk="0">
                  <a:moveTo>
                    <a:pt x="383" y="0"/>
                  </a:moveTo>
                  <a:cubicBezTo>
                    <a:pt x="241" y="451"/>
                    <a:pt x="0" y="990"/>
                    <a:pt x="17" y="1596"/>
                  </a:cubicBezTo>
                  <a:cubicBezTo>
                    <a:pt x="30" y="2173"/>
                    <a:pt x="191" y="2417"/>
                    <a:pt x="381" y="2417"/>
                  </a:cubicBezTo>
                  <a:cubicBezTo>
                    <a:pt x="386" y="2417"/>
                    <a:pt x="392" y="2416"/>
                    <a:pt x="397" y="2416"/>
                  </a:cubicBezTo>
                  <a:cubicBezTo>
                    <a:pt x="610" y="2399"/>
                    <a:pt x="780" y="2145"/>
                    <a:pt x="780" y="1552"/>
                  </a:cubicBezTo>
                  <a:cubicBezTo>
                    <a:pt x="780" y="945"/>
                    <a:pt x="610" y="339"/>
                    <a:pt x="38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3079525" y="3691355"/>
              <a:ext cx="92218" cy="310322"/>
            </a:xfrm>
            <a:custGeom>
              <a:avLst/>
              <a:gdLst/>
              <a:ahLst/>
              <a:cxnLst/>
              <a:rect l="l" t="t" r="r" b="b"/>
              <a:pathLst>
                <a:path w="567" h="1908" extrusionOk="0">
                  <a:moveTo>
                    <a:pt x="312" y="0"/>
                  </a:moveTo>
                  <a:cubicBezTo>
                    <a:pt x="197" y="339"/>
                    <a:pt x="14" y="763"/>
                    <a:pt x="14" y="1230"/>
                  </a:cubicBezTo>
                  <a:cubicBezTo>
                    <a:pt x="1" y="1711"/>
                    <a:pt x="113" y="1894"/>
                    <a:pt x="268" y="1908"/>
                  </a:cubicBezTo>
                  <a:cubicBezTo>
                    <a:pt x="424" y="1908"/>
                    <a:pt x="553" y="1711"/>
                    <a:pt x="567" y="1230"/>
                  </a:cubicBezTo>
                  <a:cubicBezTo>
                    <a:pt x="567" y="749"/>
                    <a:pt x="468" y="271"/>
                    <a:pt x="31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3341385" y="3631826"/>
              <a:ext cx="126373" cy="379445"/>
            </a:xfrm>
            <a:custGeom>
              <a:avLst/>
              <a:gdLst/>
              <a:ahLst/>
              <a:cxnLst/>
              <a:rect l="l" t="t" r="r" b="b"/>
              <a:pathLst>
                <a:path w="777" h="2333" extrusionOk="0">
                  <a:moveTo>
                    <a:pt x="522" y="0"/>
                  </a:moveTo>
                  <a:cubicBezTo>
                    <a:pt x="366" y="410"/>
                    <a:pt x="98" y="905"/>
                    <a:pt x="58" y="1498"/>
                  </a:cubicBezTo>
                  <a:cubicBezTo>
                    <a:pt x="0" y="2060"/>
                    <a:pt x="129" y="2315"/>
                    <a:pt x="312" y="2332"/>
                  </a:cubicBezTo>
                  <a:cubicBezTo>
                    <a:pt x="316" y="2332"/>
                    <a:pt x="321" y="2332"/>
                    <a:pt x="325" y="2332"/>
                  </a:cubicBezTo>
                  <a:cubicBezTo>
                    <a:pt x="490" y="2332"/>
                    <a:pt x="653" y="2089"/>
                    <a:pt x="722" y="1525"/>
                  </a:cubicBezTo>
                  <a:cubicBezTo>
                    <a:pt x="776" y="946"/>
                    <a:pt x="691" y="339"/>
                    <a:pt x="52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3424009" y="3645489"/>
              <a:ext cx="87176" cy="257788"/>
            </a:xfrm>
            <a:custGeom>
              <a:avLst/>
              <a:gdLst/>
              <a:ahLst/>
              <a:cxnLst/>
              <a:rect l="l" t="t" r="r" b="b"/>
              <a:pathLst>
                <a:path w="536" h="1585" extrusionOk="0">
                  <a:moveTo>
                    <a:pt x="366" y="1"/>
                  </a:moveTo>
                  <a:cubicBezTo>
                    <a:pt x="255" y="282"/>
                    <a:pt x="85" y="621"/>
                    <a:pt x="45" y="1018"/>
                  </a:cubicBezTo>
                  <a:cubicBezTo>
                    <a:pt x="1" y="1414"/>
                    <a:pt x="85" y="1583"/>
                    <a:pt x="214" y="1583"/>
                  </a:cubicBezTo>
                  <a:cubicBezTo>
                    <a:pt x="218" y="1584"/>
                    <a:pt x="223" y="1584"/>
                    <a:pt x="227" y="1584"/>
                  </a:cubicBezTo>
                  <a:cubicBezTo>
                    <a:pt x="336" y="1584"/>
                    <a:pt x="453" y="1425"/>
                    <a:pt x="495" y="1045"/>
                  </a:cubicBezTo>
                  <a:cubicBezTo>
                    <a:pt x="536" y="652"/>
                    <a:pt x="482" y="242"/>
                    <a:pt x="366"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3247050" y="3753858"/>
              <a:ext cx="119868" cy="410998"/>
            </a:xfrm>
            <a:custGeom>
              <a:avLst/>
              <a:gdLst/>
              <a:ahLst/>
              <a:cxnLst/>
              <a:rect l="l" t="t" r="r" b="b"/>
              <a:pathLst>
                <a:path w="737" h="2527" extrusionOk="0">
                  <a:moveTo>
                    <a:pt x="340" y="1"/>
                  </a:moveTo>
                  <a:cubicBezTo>
                    <a:pt x="214" y="479"/>
                    <a:pt x="1" y="1045"/>
                    <a:pt x="14" y="1665"/>
                  </a:cubicBezTo>
                  <a:cubicBezTo>
                    <a:pt x="31" y="2269"/>
                    <a:pt x="174" y="2526"/>
                    <a:pt x="365" y="2526"/>
                  </a:cubicBezTo>
                  <a:cubicBezTo>
                    <a:pt x="371" y="2526"/>
                    <a:pt x="377" y="2526"/>
                    <a:pt x="384" y="2525"/>
                  </a:cubicBezTo>
                  <a:cubicBezTo>
                    <a:pt x="580" y="2512"/>
                    <a:pt x="736" y="2244"/>
                    <a:pt x="723" y="1624"/>
                  </a:cubicBezTo>
                  <a:cubicBezTo>
                    <a:pt x="723" y="987"/>
                    <a:pt x="553" y="340"/>
                    <a:pt x="34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3667651" y="3815655"/>
              <a:ext cx="121982" cy="287389"/>
            </a:xfrm>
            <a:custGeom>
              <a:avLst/>
              <a:gdLst/>
              <a:ahLst/>
              <a:cxnLst/>
              <a:rect l="l" t="t" r="r" b="b"/>
              <a:pathLst>
                <a:path w="750" h="1767" extrusionOk="0">
                  <a:moveTo>
                    <a:pt x="380" y="0"/>
                  </a:moveTo>
                  <a:cubicBezTo>
                    <a:pt x="241" y="326"/>
                    <a:pt x="0" y="722"/>
                    <a:pt x="0" y="1159"/>
                  </a:cubicBezTo>
                  <a:cubicBezTo>
                    <a:pt x="0" y="1581"/>
                    <a:pt x="146" y="1767"/>
                    <a:pt x="333" y="1767"/>
                  </a:cubicBezTo>
                  <a:cubicBezTo>
                    <a:pt x="339" y="1767"/>
                    <a:pt x="346" y="1766"/>
                    <a:pt x="353" y="1766"/>
                  </a:cubicBezTo>
                  <a:cubicBezTo>
                    <a:pt x="563" y="1766"/>
                    <a:pt x="732" y="1583"/>
                    <a:pt x="732" y="1146"/>
                  </a:cubicBezTo>
                  <a:cubicBezTo>
                    <a:pt x="749" y="695"/>
                    <a:pt x="593" y="241"/>
                    <a:pt x="38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3756944" y="3694120"/>
              <a:ext cx="115314" cy="303166"/>
            </a:xfrm>
            <a:custGeom>
              <a:avLst/>
              <a:gdLst/>
              <a:ahLst/>
              <a:cxnLst/>
              <a:rect l="l" t="t" r="r" b="b"/>
              <a:pathLst>
                <a:path w="709" h="1864" extrusionOk="0">
                  <a:moveTo>
                    <a:pt x="353" y="0"/>
                  </a:moveTo>
                  <a:cubicBezTo>
                    <a:pt x="227" y="339"/>
                    <a:pt x="0" y="746"/>
                    <a:pt x="0" y="1213"/>
                  </a:cubicBezTo>
                  <a:cubicBezTo>
                    <a:pt x="0" y="1677"/>
                    <a:pt x="156" y="1864"/>
                    <a:pt x="353" y="1864"/>
                  </a:cubicBezTo>
                  <a:cubicBezTo>
                    <a:pt x="539" y="1847"/>
                    <a:pt x="691" y="1650"/>
                    <a:pt x="708" y="1200"/>
                  </a:cubicBezTo>
                  <a:cubicBezTo>
                    <a:pt x="708" y="719"/>
                    <a:pt x="552" y="254"/>
                    <a:pt x="35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3579986" y="3742310"/>
              <a:ext cx="113199" cy="303328"/>
            </a:xfrm>
            <a:custGeom>
              <a:avLst/>
              <a:gdLst/>
              <a:ahLst/>
              <a:cxnLst/>
              <a:rect l="l" t="t" r="r" b="b"/>
              <a:pathLst>
                <a:path w="696" h="1865" extrusionOk="0">
                  <a:moveTo>
                    <a:pt x="339" y="1"/>
                  </a:moveTo>
                  <a:cubicBezTo>
                    <a:pt x="214" y="340"/>
                    <a:pt x="0" y="750"/>
                    <a:pt x="17" y="1214"/>
                  </a:cubicBezTo>
                  <a:cubicBezTo>
                    <a:pt x="17" y="1681"/>
                    <a:pt x="170" y="1864"/>
                    <a:pt x="356" y="1864"/>
                  </a:cubicBezTo>
                  <a:cubicBezTo>
                    <a:pt x="553" y="1851"/>
                    <a:pt x="695" y="1651"/>
                    <a:pt x="695" y="1187"/>
                  </a:cubicBezTo>
                  <a:cubicBezTo>
                    <a:pt x="695" y="719"/>
                    <a:pt x="539" y="241"/>
                    <a:pt x="3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3488416" y="3758249"/>
              <a:ext cx="112711" cy="301214"/>
            </a:xfrm>
            <a:custGeom>
              <a:avLst/>
              <a:gdLst/>
              <a:ahLst/>
              <a:cxnLst/>
              <a:rect l="l" t="t" r="r" b="b"/>
              <a:pathLst>
                <a:path w="693" h="1852" extrusionOk="0">
                  <a:moveTo>
                    <a:pt x="309" y="1"/>
                  </a:moveTo>
                  <a:cubicBezTo>
                    <a:pt x="197" y="340"/>
                    <a:pt x="1" y="750"/>
                    <a:pt x="1" y="1214"/>
                  </a:cubicBezTo>
                  <a:cubicBezTo>
                    <a:pt x="15" y="1668"/>
                    <a:pt x="170" y="1851"/>
                    <a:pt x="353" y="1851"/>
                  </a:cubicBezTo>
                  <a:cubicBezTo>
                    <a:pt x="536" y="1838"/>
                    <a:pt x="692" y="1638"/>
                    <a:pt x="679" y="1187"/>
                  </a:cubicBezTo>
                  <a:cubicBezTo>
                    <a:pt x="679" y="706"/>
                    <a:pt x="509" y="242"/>
                    <a:pt x="30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3134662" y="3716728"/>
              <a:ext cx="126373" cy="245915"/>
            </a:xfrm>
            <a:custGeom>
              <a:avLst/>
              <a:gdLst/>
              <a:ahLst/>
              <a:cxnLst/>
              <a:rect l="l" t="t" r="r" b="b"/>
              <a:pathLst>
                <a:path w="777" h="1512" extrusionOk="0">
                  <a:moveTo>
                    <a:pt x="383" y="0"/>
                  </a:moveTo>
                  <a:cubicBezTo>
                    <a:pt x="241" y="268"/>
                    <a:pt x="1" y="580"/>
                    <a:pt x="1" y="976"/>
                  </a:cubicBezTo>
                  <a:cubicBezTo>
                    <a:pt x="1" y="1355"/>
                    <a:pt x="170" y="1511"/>
                    <a:pt x="383" y="1511"/>
                  </a:cubicBezTo>
                  <a:cubicBezTo>
                    <a:pt x="594" y="1511"/>
                    <a:pt x="777" y="1355"/>
                    <a:pt x="777" y="976"/>
                  </a:cubicBezTo>
                  <a:cubicBezTo>
                    <a:pt x="777" y="593"/>
                    <a:pt x="607" y="200"/>
                    <a:pt x="38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3054153" y="3773979"/>
              <a:ext cx="98887" cy="197936"/>
            </a:xfrm>
            <a:custGeom>
              <a:avLst/>
              <a:gdLst/>
              <a:ahLst/>
              <a:cxnLst/>
              <a:rect l="l" t="t" r="r" b="b"/>
              <a:pathLst>
                <a:path w="608" h="1217" extrusionOk="0">
                  <a:moveTo>
                    <a:pt x="340" y="0"/>
                  </a:moveTo>
                  <a:cubicBezTo>
                    <a:pt x="228" y="200"/>
                    <a:pt x="31" y="455"/>
                    <a:pt x="14" y="763"/>
                  </a:cubicBezTo>
                  <a:cubicBezTo>
                    <a:pt x="1" y="1075"/>
                    <a:pt x="116" y="1203"/>
                    <a:pt x="269" y="1217"/>
                  </a:cubicBezTo>
                  <a:cubicBezTo>
                    <a:pt x="424" y="1217"/>
                    <a:pt x="567" y="1088"/>
                    <a:pt x="580" y="793"/>
                  </a:cubicBezTo>
                  <a:cubicBezTo>
                    <a:pt x="607" y="482"/>
                    <a:pt x="496" y="170"/>
                    <a:pt x="34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3323168" y="3749094"/>
              <a:ext cx="121982" cy="236807"/>
            </a:xfrm>
            <a:custGeom>
              <a:avLst/>
              <a:gdLst/>
              <a:ahLst/>
              <a:cxnLst/>
              <a:rect l="l" t="t" r="r" b="b"/>
              <a:pathLst>
                <a:path w="750" h="1456" extrusionOk="0">
                  <a:moveTo>
                    <a:pt x="509" y="1"/>
                  </a:moveTo>
                  <a:cubicBezTo>
                    <a:pt x="353" y="255"/>
                    <a:pt x="99" y="550"/>
                    <a:pt x="41" y="916"/>
                  </a:cubicBezTo>
                  <a:cubicBezTo>
                    <a:pt x="0" y="1272"/>
                    <a:pt x="126" y="1441"/>
                    <a:pt x="309" y="1455"/>
                  </a:cubicBezTo>
                  <a:cubicBezTo>
                    <a:pt x="316" y="1455"/>
                    <a:pt x="323" y="1456"/>
                    <a:pt x="331" y="1456"/>
                  </a:cubicBezTo>
                  <a:cubicBezTo>
                    <a:pt x="493" y="1456"/>
                    <a:pt x="650" y="1310"/>
                    <a:pt x="705" y="960"/>
                  </a:cubicBezTo>
                  <a:cubicBezTo>
                    <a:pt x="749" y="594"/>
                    <a:pt x="665" y="225"/>
                    <a:pt x="50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3405792" y="3762919"/>
              <a:ext cx="80671" cy="156299"/>
            </a:xfrm>
            <a:custGeom>
              <a:avLst/>
              <a:gdLst/>
              <a:ahLst/>
              <a:cxnLst/>
              <a:rect l="l" t="t" r="r" b="b"/>
              <a:pathLst>
                <a:path w="496" h="961" extrusionOk="0">
                  <a:moveTo>
                    <a:pt x="340" y="1"/>
                  </a:moveTo>
                  <a:cubicBezTo>
                    <a:pt x="224" y="153"/>
                    <a:pt x="55" y="353"/>
                    <a:pt x="28" y="607"/>
                  </a:cubicBezTo>
                  <a:cubicBezTo>
                    <a:pt x="1" y="848"/>
                    <a:pt x="72" y="960"/>
                    <a:pt x="197" y="960"/>
                  </a:cubicBezTo>
                  <a:cubicBezTo>
                    <a:pt x="205" y="960"/>
                    <a:pt x="213" y="961"/>
                    <a:pt x="220" y="961"/>
                  </a:cubicBezTo>
                  <a:cubicBezTo>
                    <a:pt x="339" y="961"/>
                    <a:pt x="439" y="860"/>
                    <a:pt x="465" y="634"/>
                  </a:cubicBezTo>
                  <a:cubicBezTo>
                    <a:pt x="495" y="394"/>
                    <a:pt x="438" y="140"/>
                    <a:pt x="34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3226720" y="3732667"/>
              <a:ext cx="121982" cy="257626"/>
            </a:xfrm>
            <a:custGeom>
              <a:avLst/>
              <a:gdLst/>
              <a:ahLst/>
              <a:cxnLst/>
              <a:rect l="l" t="t" r="r" b="b"/>
              <a:pathLst>
                <a:path w="750" h="1584" extrusionOk="0">
                  <a:moveTo>
                    <a:pt x="353" y="0"/>
                  </a:moveTo>
                  <a:cubicBezTo>
                    <a:pt x="224" y="285"/>
                    <a:pt x="0" y="624"/>
                    <a:pt x="14" y="1017"/>
                  </a:cubicBezTo>
                  <a:cubicBezTo>
                    <a:pt x="27" y="1412"/>
                    <a:pt x="172" y="1584"/>
                    <a:pt x="358" y="1584"/>
                  </a:cubicBezTo>
                  <a:cubicBezTo>
                    <a:pt x="366" y="1584"/>
                    <a:pt x="373" y="1583"/>
                    <a:pt x="380" y="1583"/>
                  </a:cubicBezTo>
                  <a:cubicBezTo>
                    <a:pt x="580" y="1583"/>
                    <a:pt x="749" y="1413"/>
                    <a:pt x="732" y="1017"/>
                  </a:cubicBezTo>
                  <a:cubicBezTo>
                    <a:pt x="732" y="624"/>
                    <a:pt x="563" y="214"/>
                    <a:pt x="35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3637887" y="3792684"/>
              <a:ext cx="119054" cy="174678"/>
            </a:xfrm>
            <a:custGeom>
              <a:avLst/>
              <a:gdLst/>
              <a:ahLst/>
              <a:cxnLst/>
              <a:rect l="l" t="t" r="r" b="b"/>
              <a:pathLst>
                <a:path w="732" h="1074" extrusionOk="0">
                  <a:moveTo>
                    <a:pt x="339" y="1"/>
                  </a:moveTo>
                  <a:cubicBezTo>
                    <a:pt x="210" y="184"/>
                    <a:pt x="0" y="411"/>
                    <a:pt x="14" y="678"/>
                  </a:cubicBezTo>
                  <a:cubicBezTo>
                    <a:pt x="27" y="960"/>
                    <a:pt x="183" y="1071"/>
                    <a:pt x="380" y="1071"/>
                  </a:cubicBezTo>
                  <a:cubicBezTo>
                    <a:pt x="392" y="1073"/>
                    <a:pt x="405" y="1073"/>
                    <a:pt x="417" y="1073"/>
                  </a:cubicBezTo>
                  <a:cubicBezTo>
                    <a:pt x="595" y="1073"/>
                    <a:pt x="731" y="955"/>
                    <a:pt x="719" y="692"/>
                  </a:cubicBezTo>
                  <a:cubicBezTo>
                    <a:pt x="705" y="424"/>
                    <a:pt x="536" y="140"/>
                    <a:pt x="3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3724903" y="3804232"/>
              <a:ext cx="110434" cy="185900"/>
            </a:xfrm>
            <a:custGeom>
              <a:avLst/>
              <a:gdLst/>
              <a:ahLst/>
              <a:cxnLst/>
              <a:rect l="l" t="t" r="r" b="b"/>
              <a:pathLst>
                <a:path w="679" h="1143" extrusionOk="0">
                  <a:moveTo>
                    <a:pt x="282" y="1"/>
                  </a:moveTo>
                  <a:cubicBezTo>
                    <a:pt x="184" y="197"/>
                    <a:pt x="1" y="452"/>
                    <a:pt x="14" y="733"/>
                  </a:cubicBezTo>
                  <a:cubicBezTo>
                    <a:pt x="28" y="1017"/>
                    <a:pt x="184" y="1143"/>
                    <a:pt x="367" y="1143"/>
                  </a:cubicBezTo>
                  <a:cubicBezTo>
                    <a:pt x="550" y="1143"/>
                    <a:pt x="678" y="1031"/>
                    <a:pt x="665" y="733"/>
                  </a:cubicBezTo>
                  <a:cubicBezTo>
                    <a:pt x="651" y="452"/>
                    <a:pt x="482" y="170"/>
                    <a:pt x="28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3552498" y="3739824"/>
              <a:ext cx="113037" cy="185900"/>
            </a:xfrm>
            <a:custGeom>
              <a:avLst/>
              <a:gdLst/>
              <a:ahLst/>
              <a:cxnLst/>
              <a:rect l="l" t="t" r="r" b="b"/>
              <a:pathLst>
                <a:path w="695" h="1143" extrusionOk="0">
                  <a:moveTo>
                    <a:pt x="298" y="0"/>
                  </a:moveTo>
                  <a:cubicBezTo>
                    <a:pt x="200" y="197"/>
                    <a:pt x="0" y="438"/>
                    <a:pt x="31" y="736"/>
                  </a:cubicBezTo>
                  <a:cubicBezTo>
                    <a:pt x="44" y="1017"/>
                    <a:pt x="200" y="1142"/>
                    <a:pt x="383" y="1142"/>
                  </a:cubicBezTo>
                  <a:cubicBezTo>
                    <a:pt x="566" y="1142"/>
                    <a:pt x="695" y="1031"/>
                    <a:pt x="678" y="736"/>
                  </a:cubicBezTo>
                  <a:cubicBezTo>
                    <a:pt x="664" y="451"/>
                    <a:pt x="495" y="170"/>
                    <a:pt x="29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3465321" y="3746492"/>
              <a:ext cx="110434" cy="184111"/>
            </a:xfrm>
            <a:custGeom>
              <a:avLst/>
              <a:gdLst/>
              <a:ahLst/>
              <a:cxnLst/>
              <a:rect l="l" t="t" r="r" b="b"/>
              <a:pathLst>
                <a:path w="679" h="1132" extrusionOk="0">
                  <a:moveTo>
                    <a:pt x="299" y="0"/>
                  </a:moveTo>
                  <a:cubicBezTo>
                    <a:pt x="184" y="200"/>
                    <a:pt x="1" y="441"/>
                    <a:pt x="14" y="722"/>
                  </a:cubicBezTo>
                  <a:cubicBezTo>
                    <a:pt x="28" y="1003"/>
                    <a:pt x="184" y="1132"/>
                    <a:pt x="367" y="1132"/>
                  </a:cubicBezTo>
                  <a:cubicBezTo>
                    <a:pt x="553" y="1132"/>
                    <a:pt x="678" y="1017"/>
                    <a:pt x="665" y="735"/>
                  </a:cubicBezTo>
                  <a:cubicBezTo>
                    <a:pt x="651" y="441"/>
                    <a:pt x="482" y="156"/>
                    <a:pt x="29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390353" y="3813177"/>
              <a:ext cx="7800660" cy="718717"/>
            </a:xfrm>
            <a:custGeom>
              <a:avLst/>
              <a:gdLst/>
              <a:ahLst/>
              <a:cxnLst/>
              <a:rect l="l" t="t" r="r" b="b"/>
              <a:pathLst>
                <a:path w="47962" h="4419" extrusionOk="0">
                  <a:moveTo>
                    <a:pt x="749" y="0"/>
                  </a:moveTo>
                  <a:lnTo>
                    <a:pt x="1" y="4419"/>
                  </a:lnTo>
                  <a:lnTo>
                    <a:pt x="47850" y="2711"/>
                  </a:lnTo>
                  <a:lnTo>
                    <a:pt x="47962" y="2260"/>
                  </a:lnTo>
                  <a:lnTo>
                    <a:pt x="749"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644893" y="4121229"/>
              <a:ext cx="10429938" cy="1028551"/>
            </a:xfrm>
            <a:custGeom>
              <a:avLst/>
              <a:gdLst/>
              <a:ahLst/>
              <a:cxnLst/>
              <a:rect l="l" t="t" r="r" b="b"/>
              <a:pathLst>
                <a:path w="64128" h="6324" extrusionOk="0">
                  <a:moveTo>
                    <a:pt x="64128" y="0"/>
                  </a:moveTo>
                  <a:lnTo>
                    <a:pt x="54" y="1495"/>
                  </a:lnTo>
                  <a:lnTo>
                    <a:pt x="0" y="6323"/>
                  </a:lnTo>
                  <a:lnTo>
                    <a:pt x="64070" y="4829"/>
                  </a:lnTo>
                  <a:lnTo>
                    <a:pt x="64128"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649935" y="4192306"/>
              <a:ext cx="10437257" cy="948694"/>
            </a:xfrm>
            <a:custGeom>
              <a:avLst/>
              <a:gdLst/>
              <a:ahLst/>
              <a:cxnLst/>
              <a:rect l="l" t="t" r="r" b="b"/>
              <a:pathLst>
                <a:path w="64173" h="5833" extrusionOk="0">
                  <a:moveTo>
                    <a:pt x="64172" y="0"/>
                  </a:moveTo>
                  <a:lnTo>
                    <a:pt x="102" y="1003"/>
                  </a:lnTo>
                  <a:lnTo>
                    <a:pt x="1" y="5832"/>
                  </a:lnTo>
                  <a:lnTo>
                    <a:pt x="64088" y="4829"/>
                  </a:lnTo>
                  <a:lnTo>
                    <a:pt x="64172"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52693" y="3319220"/>
              <a:ext cx="303328" cy="1254787"/>
            </a:xfrm>
            <a:custGeom>
              <a:avLst/>
              <a:gdLst/>
              <a:ahLst/>
              <a:cxnLst/>
              <a:rect l="l" t="t" r="r" b="b"/>
              <a:pathLst>
                <a:path w="1865" h="7715" extrusionOk="0">
                  <a:moveTo>
                    <a:pt x="526" y="1"/>
                  </a:moveTo>
                  <a:cubicBezTo>
                    <a:pt x="170" y="1160"/>
                    <a:pt x="1" y="3193"/>
                    <a:pt x="170" y="5128"/>
                  </a:cubicBezTo>
                  <a:cubicBezTo>
                    <a:pt x="332" y="6965"/>
                    <a:pt x="714" y="7715"/>
                    <a:pt x="1118" y="7715"/>
                  </a:cubicBezTo>
                  <a:cubicBezTo>
                    <a:pt x="1136" y="7715"/>
                    <a:pt x="1155" y="7713"/>
                    <a:pt x="1173" y="7710"/>
                  </a:cubicBezTo>
                  <a:cubicBezTo>
                    <a:pt x="1597" y="7642"/>
                    <a:pt x="1865" y="6795"/>
                    <a:pt x="1712" y="4901"/>
                  </a:cubicBezTo>
                  <a:cubicBezTo>
                    <a:pt x="1556" y="2966"/>
                    <a:pt x="933" y="1373"/>
                    <a:pt x="526"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287065" y="3597671"/>
              <a:ext cx="229976" cy="986264"/>
            </a:xfrm>
            <a:custGeom>
              <a:avLst/>
              <a:gdLst/>
              <a:ahLst/>
              <a:cxnLst/>
              <a:rect l="l" t="t" r="r" b="b"/>
              <a:pathLst>
                <a:path w="1414" h="6064" extrusionOk="0">
                  <a:moveTo>
                    <a:pt x="312" y="0"/>
                  </a:moveTo>
                  <a:cubicBezTo>
                    <a:pt x="85" y="932"/>
                    <a:pt x="0" y="2542"/>
                    <a:pt x="170" y="4066"/>
                  </a:cubicBezTo>
                  <a:cubicBezTo>
                    <a:pt x="315" y="5477"/>
                    <a:pt x="598" y="6064"/>
                    <a:pt x="875" y="6064"/>
                  </a:cubicBezTo>
                  <a:cubicBezTo>
                    <a:pt x="894" y="6064"/>
                    <a:pt x="913" y="6061"/>
                    <a:pt x="932" y="6055"/>
                  </a:cubicBezTo>
                  <a:cubicBezTo>
                    <a:pt x="1244" y="5984"/>
                    <a:pt x="1413" y="5293"/>
                    <a:pt x="1271" y="3795"/>
                  </a:cubicBezTo>
                  <a:cubicBezTo>
                    <a:pt x="1118" y="2287"/>
                    <a:pt x="624" y="1044"/>
                    <a:pt x="31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312121" y="3551317"/>
              <a:ext cx="305605" cy="1196886"/>
            </a:xfrm>
            <a:custGeom>
              <a:avLst/>
              <a:gdLst/>
              <a:ahLst/>
              <a:cxnLst/>
              <a:rect l="l" t="t" r="r" b="b"/>
              <a:pathLst>
                <a:path w="1879" h="7359" extrusionOk="0">
                  <a:moveTo>
                    <a:pt x="228" y="1"/>
                  </a:moveTo>
                  <a:cubicBezTo>
                    <a:pt x="1" y="1173"/>
                    <a:pt x="1" y="3148"/>
                    <a:pt x="296" y="4999"/>
                  </a:cubicBezTo>
                  <a:cubicBezTo>
                    <a:pt x="558" y="6677"/>
                    <a:pt x="926" y="7359"/>
                    <a:pt x="1258" y="7359"/>
                  </a:cubicBezTo>
                  <a:cubicBezTo>
                    <a:pt x="1286" y="7359"/>
                    <a:pt x="1315" y="7353"/>
                    <a:pt x="1343" y="7343"/>
                  </a:cubicBezTo>
                  <a:cubicBezTo>
                    <a:pt x="1695" y="7215"/>
                    <a:pt x="1878" y="6354"/>
                    <a:pt x="1610" y="4548"/>
                  </a:cubicBezTo>
                  <a:cubicBezTo>
                    <a:pt x="1329" y="2711"/>
                    <a:pt x="678" y="1258"/>
                    <a:pt x="228"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388076" y="3900681"/>
              <a:ext cx="190780" cy="818580"/>
            </a:xfrm>
            <a:custGeom>
              <a:avLst/>
              <a:gdLst/>
              <a:ahLst/>
              <a:cxnLst/>
              <a:rect l="l" t="t" r="r" b="b"/>
              <a:pathLst>
                <a:path w="1173" h="5033" extrusionOk="0">
                  <a:moveTo>
                    <a:pt x="254" y="1"/>
                  </a:moveTo>
                  <a:cubicBezTo>
                    <a:pt x="71" y="777"/>
                    <a:pt x="0" y="2119"/>
                    <a:pt x="142" y="3389"/>
                  </a:cubicBezTo>
                  <a:cubicBezTo>
                    <a:pt x="263" y="4549"/>
                    <a:pt x="493" y="5033"/>
                    <a:pt x="730" y="5033"/>
                  </a:cubicBezTo>
                  <a:cubicBezTo>
                    <a:pt x="746" y="5033"/>
                    <a:pt x="763" y="5031"/>
                    <a:pt x="780" y="5026"/>
                  </a:cubicBezTo>
                  <a:cubicBezTo>
                    <a:pt x="1017" y="4968"/>
                    <a:pt x="1173" y="4389"/>
                    <a:pt x="1047" y="3149"/>
                  </a:cubicBezTo>
                  <a:cubicBezTo>
                    <a:pt x="918" y="1878"/>
                    <a:pt x="525" y="862"/>
                    <a:pt x="25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109790" y="3427380"/>
              <a:ext cx="289504" cy="1316591"/>
            </a:xfrm>
            <a:custGeom>
              <a:avLst/>
              <a:gdLst/>
              <a:ahLst/>
              <a:cxnLst/>
              <a:rect l="l" t="t" r="r" b="b"/>
              <a:pathLst>
                <a:path w="1780" h="8095" extrusionOk="0">
                  <a:moveTo>
                    <a:pt x="465" y="0"/>
                  </a:moveTo>
                  <a:cubicBezTo>
                    <a:pt x="139" y="1200"/>
                    <a:pt x="0" y="3317"/>
                    <a:pt x="170" y="5368"/>
                  </a:cubicBezTo>
                  <a:cubicBezTo>
                    <a:pt x="334" y="7305"/>
                    <a:pt x="707" y="8095"/>
                    <a:pt x="1090" y="8095"/>
                  </a:cubicBezTo>
                  <a:cubicBezTo>
                    <a:pt x="1103" y="8095"/>
                    <a:pt x="1116" y="8094"/>
                    <a:pt x="1129" y="8092"/>
                  </a:cubicBezTo>
                  <a:cubicBezTo>
                    <a:pt x="1525" y="8034"/>
                    <a:pt x="1779" y="7160"/>
                    <a:pt x="1623" y="5181"/>
                  </a:cubicBezTo>
                  <a:cubicBezTo>
                    <a:pt x="1468" y="3148"/>
                    <a:pt x="861" y="1440"/>
                    <a:pt x="46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762323" y="3801467"/>
              <a:ext cx="243801" cy="978783"/>
            </a:xfrm>
            <a:custGeom>
              <a:avLst/>
              <a:gdLst/>
              <a:ahLst/>
              <a:cxnLst/>
              <a:rect l="l" t="t" r="r" b="b"/>
              <a:pathLst>
                <a:path w="1499" h="6018" extrusionOk="0">
                  <a:moveTo>
                    <a:pt x="637" y="1"/>
                  </a:moveTo>
                  <a:cubicBezTo>
                    <a:pt x="268" y="879"/>
                    <a:pt x="0" y="2458"/>
                    <a:pt x="58" y="3969"/>
                  </a:cubicBezTo>
                  <a:cubicBezTo>
                    <a:pt x="114" y="5415"/>
                    <a:pt x="416" y="6018"/>
                    <a:pt x="781" y="6018"/>
                  </a:cubicBezTo>
                  <a:cubicBezTo>
                    <a:pt x="794" y="6018"/>
                    <a:pt x="807" y="6017"/>
                    <a:pt x="820" y="6016"/>
                  </a:cubicBezTo>
                  <a:cubicBezTo>
                    <a:pt x="1200" y="5975"/>
                    <a:pt x="1498" y="5324"/>
                    <a:pt x="1454" y="3830"/>
                  </a:cubicBezTo>
                  <a:cubicBezTo>
                    <a:pt x="1413" y="2319"/>
                    <a:pt x="932" y="1062"/>
                    <a:pt x="63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567311" y="3820334"/>
              <a:ext cx="234530" cy="971464"/>
            </a:xfrm>
            <a:custGeom>
              <a:avLst/>
              <a:gdLst/>
              <a:ahLst/>
              <a:cxnLst/>
              <a:rect l="l" t="t" r="r" b="b"/>
              <a:pathLst>
                <a:path w="1442" h="5973" extrusionOk="0">
                  <a:moveTo>
                    <a:pt x="638" y="0"/>
                  </a:moveTo>
                  <a:cubicBezTo>
                    <a:pt x="272" y="874"/>
                    <a:pt x="1" y="2426"/>
                    <a:pt x="45" y="3938"/>
                  </a:cubicBezTo>
                  <a:cubicBezTo>
                    <a:pt x="84" y="5371"/>
                    <a:pt x="389" y="5973"/>
                    <a:pt x="742" y="5973"/>
                  </a:cubicBezTo>
                  <a:cubicBezTo>
                    <a:pt x="755" y="5973"/>
                    <a:pt x="768" y="5972"/>
                    <a:pt x="780" y="5971"/>
                  </a:cubicBezTo>
                  <a:cubicBezTo>
                    <a:pt x="1160" y="5930"/>
                    <a:pt x="1441" y="5279"/>
                    <a:pt x="1414" y="3799"/>
                  </a:cubicBezTo>
                  <a:cubicBezTo>
                    <a:pt x="1387" y="2301"/>
                    <a:pt x="919" y="1057"/>
                    <a:pt x="63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1226668" y="3574412"/>
              <a:ext cx="296172" cy="1258853"/>
            </a:xfrm>
            <a:custGeom>
              <a:avLst/>
              <a:gdLst/>
              <a:ahLst/>
              <a:cxnLst/>
              <a:rect l="l" t="t" r="r" b="b"/>
              <a:pathLst>
                <a:path w="1821" h="7740" extrusionOk="0">
                  <a:moveTo>
                    <a:pt x="1254" y="1"/>
                  </a:moveTo>
                  <a:cubicBezTo>
                    <a:pt x="732" y="1017"/>
                    <a:pt x="255" y="2952"/>
                    <a:pt x="126" y="4914"/>
                  </a:cubicBezTo>
                  <a:cubicBezTo>
                    <a:pt x="1" y="6835"/>
                    <a:pt x="282" y="7683"/>
                    <a:pt x="705" y="7737"/>
                  </a:cubicBezTo>
                  <a:cubicBezTo>
                    <a:pt x="720" y="7739"/>
                    <a:pt x="735" y="7740"/>
                    <a:pt x="750" y="7740"/>
                  </a:cubicBezTo>
                  <a:cubicBezTo>
                    <a:pt x="1157" y="7740"/>
                    <a:pt x="1530" y="6979"/>
                    <a:pt x="1664" y="5155"/>
                  </a:cubicBezTo>
                  <a:cubicBezTo>
                    <a:pt x="1820" y="3220"/>
                    <a:pt x="1454" y="1455"/>
                    <a:pt x="125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1447053" y="3905072"/>
              <a:ext cx="206881" cy="996673"/>
            </a:xfrm>
            <a:custGeom>
              <a:avLst/>
              <a:gdLst/>
              <a:ahLst/>
              <a:cxnLst/>
              <a:rect l="l" t="t" r="r" b="b"/>
              <a:pathLst>
                <a:path w="1272" h="6128" extrusionOk="0">
                  <a:moveTo>
                    <a:pt x="831" y="1"/>
                  </a:moveTo>
                  <a:cubicBezTo>
                    <a:pt x="479" y="848"/>
                    <a:pt x="140" y="2400"/>
                    <a:pt x="69" y="3938"/>
                  </a:cubicBezTo>
                  <a:cubicBezTo>
                    <a:pt x="1" y="5463"/>
                    <a:pt x="211" y="6114"/>
                    <a:pt x="523" y="6127"/>
                  </a:cubicBezTo>
                  <a:cubicBezTo>
                    <a:pt x="526" y="6128"/>
                    <a:pt x="529" y="6128"/>
                    <a:pt x="532" y="6128"/>
                  </a:cubicBezTo>
                  <a:cubicBezTo>
                    <a:pt x="824" y="6128"/>
                    <a:pt x="1103" y="5505"/>
                    <a:pt x="1187" y="4010"/>
                  </a:cubicBezTo>
                  <a:cubicBezTo>
                    <a:pt x="1272" y="2485"/>
                    <a:pt x="987" y="1129"/>
                    <a:pt x="83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77306" y="3675253"/>
              <a:ext cx="222820" cy="1222096"/>
            </a:xfrm>
            <a:custGeom>
              <a:avLst/>
              <a:gdLst/>
              <a:ahLst/>
              <a:cxnLst/>
              <a:rect l="l" t="t" r="r" b="b"/>
              <a:pathLst>
                <a:path w="1370" h="7514" extrusionOk="0">
                  <a:moveTo>
                    <a:pt x="708" y="1"/>
                  </a:moveTo>
                  <a:cubicBezTo>
                    <a:pt x="312" y="1075"/>
                    <a:pt x="0" y="3010"/>
                    <a:pt x="0" y="4914"/>
                  </a:cubicBezTo>
                  <a:cubicBezTo>
                    <a:pt x="0" y="6746"/>
                    <a:pt x="288" y="7514"/>
                    <a:pt x="646" y="7514"/>
                  </a:cubicBezTo>
                  <a:cubicBezTo>
                    <a:pt x="652" y="7514"/>
                    <a:pt x="658" y="7514"/>
                    <a:pt x="664" y="7513"/>
                  </a:cubicBezTo>
                  <a:cubicBezTo>
                    <a:pt x="1030" y="7500"/>
                    <a:pt x="1342" y="6724"/>
                    <a:pt x="1356" y="4874"/>
                  </a:cubicBezTo>
                  <a:cubicBezTo>
                    <a:pt x="1369" y="2979"/>
                    <a:pt x="946" y="1356"/>
                    <a:pt x="708"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796796" y="3716728"/>
              <a:ext cx="151745" cy="831754"/>
            </a:xfrm>
            <a:custGeom>
              <a:avLst/>
              <a:gdLst/>
              <a:ahLst/>
              <a:cxnLst/>
              <a:rect l="l" t="t" r="r" b="b"/>
              <a:pathLst>
                <a:path w="933" h="5114" extrusionOk="0">
                  <a:moveTo>
                    <a:pt x="468" y="0"/>
                  </a:moveTo>
                  <a:cubicBezTo>
                    <a:pt x="214" y="722"/>
                    <a:pt x="0" y="2033"/>
                    <a:pt x="17" y="3317"/>
                  </a:cubicBezTo>
                  <a:cubicBezTo>
                    <a:pt x="17" y="4588"/>
                    <a:pt x="214" y="5113"/>
                    <a:pt x="468" y="5113"/>
                  </a:cubicBezTo>
                  <a:cubicBezTo>
                    <a:pt x="722" y="5096"/>
                    <a:pt x="919" y="4561"/>
                    <a:pt x="932" y="3304"/>
                  </a:cubicBezTo>
                  <a:cubicBezTo>
                    <a:pt x="932" y="2020"/>
                    <a:pt x="638" y="918"/>
                    <a:pt x="46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1042553" y="3627435"/>
              <a:ext cx="285112" cy="1320982"/>
            </a:xfrm>
            <a:custGeom>
              <a:avLst/>
              <a:gdLst/>
              <a:ahLst/>
              <a:cxnLst/>
              <a:rect l="l" t="t" r="r" b="b"/>
              <a:pathLst>
                <a:path w="1753" h="8122" extrusionOk="0">
                  <a:moveTo>
                    <a:pt x="1258" y="0"/>
                  </a:moveTo>
                  <a:cubicBezTo>
                    <a:pt x="763" y="1071"/>
                    <a:pt x="299" y="3104"/>
                    <a:pt x="143" y="5154"/>
                  </a:cubicBezTo>
                  <a:cubicBezTo>
                    <a:pt x="1" y="7170"/>
                    <a:pt x="268" y="8048"/>
                    <a:pt x="665" y="8119"/>
                  </a:cubicBezTo>
                  <a:cubicBezTo>
                    <a:pt x="678" y="8121"/>
                    <a:pt x="691" y="8122"/>
                    <a:pt x="703" y="8122"/>
                  </a:cubicBezTo>
                  <a:cubicBezTo>
                    <a:pt x="1086" y="8122"/>
                    <a:pt x="1445" y="7333"/>
                    <a:pt x="1583" y="5408"/>
                  </a:cubicBezTo>
                  <a:cubicBezTo>
                    <a:pt x="1753" y="3389"/>
                    <a:pt x="1427" y="1539"/>
                    <a:pt x="125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197773" y="3787804"/>
              <a:ext cx="273402" cy="926249"/>
            </a:xfrm>
            <a:custGeom>
              <a:avLst/>
              <a:gdLst/>
              <a:ahLst/>
              <a:cxnLst/>
              <a:rect l="l" t="t" r="r" b="b"/>
              <a:pathLst>
                <a:path w="1681" h="5695" extrusionOk="0">
                  <a:moveTo>
                    <a:pt x="1057" y="0"/>
                  </a:moveTo>
                  <a:cubicBezTo>
                    <a:pt x="580" y="749"/>
                    <a:pt x="156" y="2176"/>
                    <a:pt x="85" y="3616"/>
                  </a:cubicBezTo>
                  <a:cubicBezTo>
                    <a:pt x="0" y="5029"/>
                    <a:pt x="312" y="5662"/>
                    <a:pt x="719" y="5693"/>
                  </a:cubicBezTo>
                  <a:cubicBezTo>
                    <a:pt x="733" y="5694"/>
                    <a:pt x="747" y="5695"/>
                    <a:pt x="760" y="5695"/>
                  </a:cubicBezTo>
                  <a:cubicBezTo>
                    <a:pt x="1153" y="5695"/>
                    <a:pt x="1501" y="5136"/>
                    <a:pt x="1583" y="3772"/>
                  </a:cubicBezTo>
                  <a:cubicBezTo>
                    <a:pt x="1681" y="2345"/>
                    <a:pt x="1271" y="1061"/>
                    <a:pt x="105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23092" y="3829116"/>
              <a:ext cx="259577" cy="972114"/>
            </a:xfrm>
            <a:custGeom>
              <a:avLst/>
              <a:gdLst/>
              <a:ahLst/>
              <a:cxnLst/>
              <a:rect l="l" t="t" r="r" b="b"/>
              <a:pathLst>
                <a:path w="1596" h="5977" extrusionOk="0">
                  <a:moveTo>
                    <a:pt x="1047" y="0"/>
                  </a:moveTo>
                  <a:cubicBezTo>
                    <a:pt x="579" y="793"/>
                    <a:pt x="183" y="2274"/>
                    <a:pt x="85" y="3785"/>
                  </a:cubicBezTo>
                  <a:cubicBezTo>
                    <a:pt x="0" y="5283"/>
                    <a:pt x="268" y="5930"/>
                    <a:pt x="664" y="5974"/>
                  </a:cubicBezTo>
                  <a:cubicBezTo>
                    <a:pt x="677" y="5976"/>
                    <a:pt x="689" y="5976"/>
                    <a:pt x="702" y="5976"/>
                  </a:cubicBezTo>
                  <a:cubicBezTo>
                    <a:pt x="1070" y="5976"/>
                    <a:pt x="1403" y="5391"/>
                    <a:pt x="1498" y="3968"/>
                  </a:cubicBezTo>
                  <a:cubicBezTo>
                    <a:pt x="1596" y="2474"/>
                    <a:pt x="1230" y="1119"/>
                    <a:pt x="104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399941" y="3544648"/>
              <a:ext cx="262017" cy="976831"/>
            </a:xfrm>
            <a:custGeom>
              <a:avLst/>
              <a:gdLst/>
              <a:ahLst/>
              <a:cxnLst/>
              <a:rect l="l" t="t" r="r" b="b"/>
              <a:pathLst>
                <a:path w="1611" h="6006" extrusionOk="0">
                  <a:moveTo>
                    <a:pt x="1085" y="1"/>
                  </a:moveTo>
                  <a:cubicBezTo>
                    <a:pt x="634" y="790"/>
                    <a:pt x="211" y="2288"/>
                    <a:pt x="113" y="3799"/>
                  </a:cubicBezTo>
                  <a:cubicBezTo>
                    <a:pt x="1" y="5294"/>
                    <a:pt x="268" y="5958"/>
                    <a:pt x="648" y="6002"/>
                  </a:cubicBezTo>
                  <a:cubicBezTo>
                    <a:pt x="664" y="6004"/>
                    <a:pt x="680" y="6005"/>
                    <a:pt x="696" y="6005"/>
                  </a:cubicBezTo>
                  <a:cubicBezTo>
                    <a:pt x="1060" y="6005"/>
                    <a:pt x="1388" y="5413"/>
                    <a:pt x="1495" y="3982"/>
                  </a:cubicBezTo>
                  <a:cubicBezTo>
                    <a:pt x="1610" y="2485"/>
                    <a:pt x="1271" y="1116"/>
                    <a:pt x="1085"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587959" y="3608568"/>
              <a:ext cx="259740" cy="968048"/>
            </a:xfrm>
            <a:custGeom>
              <a:avLst/>
              <a:gdLst/>
              <a:ahLst/>
              <a:cxnLst/>
              <a:rect l="l" t="t" r="r" b="b"/>
              <a:pathLst>
                <a:path w="1597" h="5952" extrusionOk="0">
                  <a:moveTo>
                    <a:pt x="1101" y="1"/>
                  </a:moveTo>
                  <a:cubicBezTo>
                    <a:pt x="651" y="780"/>
                    <a:pt x="227" y="2261"/>
                    <a:pt x="115" y="3772"/>
                  </a:cubicBezTo>
                  <a:cubicBezTo>
                    <a:pt x="0" y="5253"/>
                    <a:pt x="254" y="5904"/>
                    <a:pt x="637" y="5948"/>
                  </a:cubicBezTo>
                  <a:cubicBezTo>
                    <a:pt x="653" y="5950"/>
                    <a:pt x="668" y="5951"/>
                    <a:pt x="684" y="5951"/>
                  </a:cubicBezTo>
                  <a:cubicBezTo>
                    <a:pt x="1033" y="5951"/>
                    <a:pt x="1361" y="5360"/>
                    <a:pt x="1471" y="3955"/>
                  </a:cubicBezTo>
                  <a:cubicBezTo>
                    <a:pt x="1596" y="2458"/>
                    <a:pt x="1271" y="1119"/>
                    <a:pt x="110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1267980" y="3976311"/>
              <a:ext cx="282347" cy="794834"/>
            </a:xfrm>
            <a:custGeom>
              <a:avLst/>
              <a:gdLst/>
              <a:ahLst/>
              <a:cxnLst/>
              <a:rect l="l" t="t" r="r" b="b"/>
              <a:pathLst>
                <a:path w="1736" h="4887" extrusionOk="0">
                  <a:moveTo>
                    <a:pt x="1071" y="0"/>
                  </a:moveTo>
                  <a:cubicBezTo>
                    <a:pt x="577" y="651"/>
                    <a:pt x="153" y="1864"/>
                    <a:pt x="68" y="3094"/>
                  </a:cubicBezTo>
                  <a:cubicBezTo>
                    <a:pt x="1" y="4320"/>
                    <a:pt x="309" y="4856"/>
                    <a:pt x="746" y="4886"/>
                  </a:cubicBezTo>
                  <a:cubicBezTo>
                    <a:pt x="752" y="4887"/>
                    <a:pt x="758" y="4887"/>
                    <a:pt x="764" y="4887"/>
                  </a:cubicBezTo>
                  <a:cubicBezTo>
                    <a:pt x="1197" y="4887"/>
                    <a:pt x="1567" y="4389"/>
                    <a:pt x="1651" y="3179"/>
                  </a:cubicBezTo>
                  <a:cubicBezTo>
                    <a:pt x="1736" y="1948"/>
                    <a:pt x="1298" y="874"/>
                    <a:pt x="107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1495033" y="4171324"/>
              <a:ext cx="197448" cy="638860"/>
            </a:xfrm>
            <a:custGeom>
              <a:avLst/>
              <a:gdLst/>
              <a:ahLst/>
              <a:cxnLst/>
              <a:rect l="l" t="t" r="r" b="b"/>
              <a:pathLst>
                <a:path w="1214" h="3928" extrusionOk="0">
                  <a:moveTo>
                    <a:pt x="678" y="1"/>
                  </a:moveTo>
                  <a:cubicBezTo>
                    <a:pt x="340" y="539"/>
                    <a:pt x="58" y="1525"/>
                    <a:pt x="28" y="2515"/>
                  </a:cubicBezTo>
                  <a:cubicBezTo>
                    <a:pt x="1" y="3504"/>
                    <a:pt x="255" y="3928"/>
                    <a:pt x="580" y="3928"/>
                  </a:cubicBezTo>
                  <a:cubicBezTo>
                    <a:pt x="892" y="3928"/>
                    <a:pt x="1160" y="3518"/>
                    <a:pt x="1187" y="2528"/>
                  </a:cubicBezTo>
                  <a:cubicBezTo>
                    <a:pt x="1214" y="1539"/>
                    <a:pt x="875" y="692"/>
                    <a:pt x="678"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909835" y="4058936"/>
              <a:ext cx="227212" cy="762631"/>
            </a:xfrm>
            <a:custGeom>
              <a:avLst/>
              <a:gdLst/>
              <a:ahLst/>
              <a:cxnLst/>
              <a:rect l="l" t="t" r="r" b="b"/>
              <a:pathLst>
                <a:path w="1397" h="4689" extrusionOk="0">
                  <a:moveTo>
                    <a:pt x="634" y="0"/>
                  </a:moveTo>
                  <a:cubicBezTo>
                    <a:pt x="268" y="678"/>
                    <a:pt x="0" y="1878"/>
                    <a:pt x="27" y="3050"/>
                  </a:cubicBezTo>
                  <a:cubicBezTo>
                    <a:pt x="40" y="4201"/>
                    <a:pt x="334" y="4688"/>
                    <a:pt x="698" y="4688"/>
                  </a:cubicBezTo>
                  <a:cubicBezTo>
                    <a:pt x="710" y="4688"/>
                    <a:pt x="721" y="4688"/>
                    <a:pt x="732" y="4687"/>
                  </a:cubicBezTo>
                  <a:cubicBezTo>
                    <a:pt x="1101" y="4673"/>
                    <a:pt x="1396" y="4165"/>
                    <a:pt x="1369" y="2979"/>
                  </a:cubicBezTo>
                  <a:cubicBezTo>
                    <a:pt x="1339" y="1793"/>
                    <a:pt x="888" y="820"/>
                    <a:pt x="63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829325" y="4090814"/>
              <a:ext cx="151745" cy="510047"/>
            </a:xfrm>
            <a:custGeom>
              <a:avLst/>
              <a:gdLst/>
              <a:ahLst/>
              <a:cxnLst/>
              <a:rect l="l" t="t" r="r" b="b"/>
              <a:pathLst>
                <a:path w="933" h="3136" extrusionOk="0">
                  <a:moveTo>
                    <a:pt x="424" y="1"/>
                  </a:moveTo>
                  <a:cubicBezTo>
                    <a:pt x="183" y="455"/>
                    <a:pt x="0" y="1258"/>
                    <a:pt x="14" y="2051"/>
                  </a:cubicBezTo>
                  <a:cubicBezTo>
                    <a:pt x="40" y="2820"/>
                    <a:pt x="231" y="3136"/>
                    <a:pt x="476" y="3136"/>
                  </a:cubicBezTo>
                  <a:cubicBezTo>
                    <a:pt x="482" y="3136"/>
                    <a:pt x="489" y="3136"/>
                    <a:pt x="495" y="3135"/>
                  </a:cubicBezTo>
                  <a:cubicBezTo>
                    <a:pt x="749" y="3122"/>
                    <a:pt x="932" y="2783"/>
                    <a:pt x="919" y="1993"/>
                  </a:cubicBezTo>
                  <a:cubicBezTo>
                    <a:pt x="902" y="1204"/>
                    <a:pt x="607" y="553"/>
                    <a:pt x="42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1083865" y="4019738"/>
              <a:ext cx="271450" cy="832079"/>
            </a:xfrm>
            <a:custGeom>
              <a:avLst/>
              <a:gdLst/>
              <a:ahLst/>
              <a:cxnLst/>
              <a:rect l="l" t="t" r="r" b="b"/>
              <a:pathLst>
                <a:path w="1669" h="5116" extrusionOk="0">
                  <a:moveTo>
                    <a:pt x="1089" y="1"/>
                  </a:moveTo>
                  <a:cubicBezTo>
                    <a:pt x="624" y="665"/>
                    <a:pt x="201" y="1936"/>
                    <a:pt x="99" y="3220"/>
                  </a:cubicBezTo>
                  <a:cubicBezTo>
                    <a:pt x="1" y="4504"/>
                    <a:pt x="286" y="5070"/>
                    <a:pt x="692" y="5114"/>
                  </a:cubicBezTo>
                  <a:cubicBezTo>
                    <a:pt x="702" y="5115"/>
                    <a:pt x="712" y="5115"/>
                    <a:pt x="721" y="5115"/>
                  </a:cubicBezTo>
                  <a:cubicBezTo>
                    <a:pt x="1106" y="5115"/>
                    <a:pt x="1457" y="4588"/>
                    <a:pt x="1570" y="3335"/>
                  </a:cubicBezTo>
                  <a:cubicBezTo>
                    <a:pt x="1668" y="2047"/>
                    <a:pt x="1285" y="919"/>
                    <a:pt x="108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257301" y="4157499"/>
              <a:ext cx="257463" cy="567460"/>
            </a:xfrm>
            <a:custGeom>
              <a:avLst/>
              <a:gdLst/>
              <a:ahLst/>
              <a:cxnLst/>
              <a:rect l="l" t="t" r="r" b="b"/>
              <a:pathLst>
                <a:path w="1583" h="3489" extrusionOk="0">
                  <a:moveTo>
                    <a:pt x="1003" y="1"/>
                  </a:moveTo>
                  <a:cubicBezTo>
                    <a:pt x="552" y="469"/>
                    <a:pt x="156" y="1343"/>
                    <a:pt x="71" y="2217"/>
                  </a:cubicBezTo>
                  <a:cubicBezTo>
                    <a:pt x="0" y="3095"/>
                    <a:pt x="285" y="3474"/>
                    <a:pt x="678" y="3488"/>
                  </a:cubicBezTo>
                  <a:cubicBezTo>
                    <a:pt x="686" y="3488"/>
                    <a:pt x="695" y="3488"/>
                    <a:pt x="704" y="3488"/>
                  </a:cubicBezTo>
                  <a:cubicBezTo>
                    <a:pt x="1090" y="3488"/>
                    <a:pt x="1429" y="3116"/>
                    <a:pt x="1511" y="2261"/>
                  </a:cubicBezTo>
                  <a:cubicBezTo>
                    <a:pt x="1583" y="1387"/>
                    <a:pt x="1200" y="624"/>
                    <a:pt x="10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89776" y="4190029"/>
              <a:ext cx="248030" cy="594946"/>
            </a:xfrm>
            <a:custGeom>
              <a:avLst/>
              <a:gdLst/>
              <a:ahLst/>
              <a:cxnLst/>
              <a:rect l="l" t="t" r="r" b="b"/>
              <a:pathLst>
                <a:path w="1525" h="3658" extrusionOk="0">
                  <a:moveTo>
                    <a:pt x="1017" y="1"/>
                  </a:moveTo>
                  <a:cubicBezTo>
                    <a:pt x="593" y="492"/>
                    <a:pt x="197" y="1397"/>
                    <a:pt x="98" y="2315"/>
                  </a:cubicBezTo>
                  <a:cubicBezTo>
                    <a:pt x="0" y="3233"/>
                    <a:pt x="254" y="3643"/>
                    <a:pt x="620" y="3657"/>
                  </a:cubicBezTo>
                  <a:cubicBezTo>
                    <a:pt x="626" y="3657"/>
                    <a:pt x="633" y="3657"/>
                    <a:pt x="639" y="3657"/>
                  </a:cubicBezTo>
                  <a:cubicBezTo>
                    <a:pt x="1001" y="3657"/>
                    <a:pt x="1330" y="3272"/>
                    <a:pt x="1427" y="2373"/>
                  </a:cubicBezTo>
                  <a:cubicBezTo>
                    <a:pt x="1525" y="1454"/>
                    <a:pt x="1200" y="662"/>
                    <a:pt x="101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450199" y="4003799"/>
              <a:ext cx="248030" cy="594946"/>
            </a:xfrm>
            <a:custGeom>
              <a:avLst/>
              <a:gdLst/>
              <a:ahLst/>
              <a:cxnLst/>
              <a:rect l="l" t="t" r="r" b="b"/>
              <a:pathLst>
                <a:path w="1525" h="3658" extrusionOk="0">
                  <a:moveTo>
                    <a:pt x="1017" y="0"/>
                  </a:moveTo>
                  <a:cubicBezTo>
                    <a:pt x="580" y="495"/>
                    <a:pt x="200" y="1400"/>
                    <a:pt x="98" y="2315"/>
                  </a:cubicBezTo>
                  <a:cubicBezTo>
                    <a:pt x="0" y="3233"/>
                    <a:pt x="254" y="3643"/>
                    <a:pt x="624" y="3657"/>
                  </a:cubicBezTo>
                  <a:cubicBezTo>
                    <a:pt x="630" y="3657"/>
                    <a:pt x="636" y="3657"/>
                    <a:pt x="642" y="3657"/>
                  </a:cubicBezTo>
                  <a:cubicBezTo>
                    <a:pt x="1001" y="3657"/>
                    <a:pt x="1330" y="3275"/>
                    <a:pt x="1427" y="2372"/>
                  </a:cubicBezTo>
                  <a:cubicBezTo>
                    <a:pt x="1525" y="1454"/>
                    <a:pt x="1186" y="651"/>
                    <a:pt x="101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629271" y="4031286"/>
              <a:ext cx="248192" cy="594946"/>
            </a:xfrm>
            <a:custGeom>
              <a:avLst/>
              <a:gdLst/>
              <a:ahLst/>
              <a:cxnLst/>
              <a:rect l="l" t="t" r="r" b="b"/>
              <a:pathLst>
                <a:path w="1526" h="3658" extrusionOk="0">
                  <a:moveTo>
                    <a:pt x="1017" y="1"/>
                  </a:moveTo>
                  <a:cubicBezTo>
                    <a:pt x="593" y="496"/>
                    <a:pt x="200" y="1400"/>
                    <a:pt x="99" y="2315"/>
                  </a:cubicBezTo>
                  <a:cubicBezTo>
                    <a:pt x="0" y="3247"/>
                    <a:pt x="255" y="3644"/>
                    <a:pt x="624" y="3657"/>
                  </a:cubicBezTo>
                  <a:cubicBezTo>
                    <a:pt x="630" y="3657"/>
                    <a:pt x="637" y="3658"/>
                    <a:pt x="643" y="3658"/>
                  </a:cubicBezTo>
                  <a:cubicBezTo>
                    <a:pt x="1002" y="3658"/>
                    <a:pt x="1330" y="3288"/>
                    <a:pt x="1427" y="2386"/>
                  </a:cubicBezTo>
                  <a:cubicBezTo>
                    <a:pt x="1525" y="1468"/>
                    <a:pt x="1186" y="665"/>
                    <a:pt x="101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1731520" y="3879862"/>
              <a:ext cx="261854" cy="666346"/>
            </a:xfrm>
            <a:custGeom>
              <a:avLst/>
              <a:gdLst/>
              <a:ahLst/>
              <a:cxnLst/>
              <a:rect l="l" t="t" r="r" b="b"/>
              <a:pathLst>
                <a:path w="1610" h="4097" extrusionOk="0">
                  <a:moveTo>
                    <a:pt x="1369" y="0"/>
                  </a:moveTo>
                  <a:cubicBezTo>
                    <a:pt x="990" y="705"/>
                    <a:pt x="438" y="1552"/>
                    <a:pt x="214" y="2569"/>
                  </a:cubicBezTo>
                  <a:cubicBezTo>
                    <a:pt x="0" y="3572"/>
                    <a:pt x="170" y="4039"/>
                    <a:pt x="495" y="4093"/>
                  </a:cubicBezTo>
                  <a:cubicBezTo>
                    <a:pt x="511" y="4096"/>
                    <a:pt x="527" y="4097"/>
                    <a:pt x="543" y="4097"/>
                  </a:cubicBezTo>
                  <a:cubicBezTo>
                    <a:pt x="842" y="4097"/>
                    <a:pt x="1171" y="3703"/>
                    <a:pt x="1386" y="2738"/>
                  </a:cubicBezTo>
                  <a:cubicBezTo>
                    <a:pt x="1610" y="1708"/>
                    <a:pt x="1583" y="620"/>
                    <a:pt x="136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1607421" y="4019738"/>
              <a:ext cx="202490" cy="524847"/>
            </a:xfrm>
            <a:custGeom>
              <a:avLst/>
              <a:gdLst/>
              <a:ahLst/>
              <a:cxnLst/>
              <a:rect l="l" t="t" r="r" b="b"/>
              <a:pathLst>
                <a:path w="1245" h="3227" extrusionOk="0">
                  <a:moveTo>
                    <a:pt x="1116" y="1"/>
                  </a:moveTo>
                  <a:cubicBezTo>
                    <a:pt x="821" y="553"/>
                    <a:pt x="384" y="1200"/>
                    <a:pt x="201" y="2007"/>
                  </a:cubicBezTo>
                  <a:cubicBezTo>
                    <a:pt x="1" y="2796"/>
                    <a:pt x="99" y="3166"/>
                    <a:pt x="326" y="3220"/>
                  </a:cubicBezTo>
                  <a:cubicBezTo>
                    <a:pt x="344" y="3224"/>
                    <a:pt x="363" y="3227"/>
                    <a:pt x="381" y="3227"/>
                  </a:cubicBezTo>
                  <a:cubicBezTo>
                    <a:pt x="595" y="3227"/>
                    <a:pt x="837" y="2915"/>
                    <a:pt x="1018" y="2176"/>
                  </a:cubicBezTo>
                  <a:cubicBezTo>
                    <a:pt x="1217" y="1370"/>
                    <a:pt x="1245" y="509"/>
                    <a:pt x="1116"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2002650" y="4015346"/>
              <a:ext cx="275679" cy="633818"/>
            </a:xfrm>
            <a:custGeom>
              <a:avLst/>
              <a:gdLst/>
              <a:ahLst/>
              <a:cxnLst/>
              <a:rect l="l" t="t" r="r" b="b"/>
              <a:pathLst>
                <a:path w="1695" h="3897" extrusionOk="0">
                  <a:moveTo>
                    <a:pt x="1583" y="1"/>
                  </a:moveTo>
                  <a:lnTo>
                    <a:pt x="1583" y="1"/>
                  </a:lnTo>
                  <a:cubicBezTo>
                    <a:pt x="1173" y="665"/>
                    <a:pt x="594" y="1414"/>
                    <a:pt x="295" y="2386"/>
                  </a:cubicBezTo>
                  <a:cubicBezTo>
                    <a:pt x="1" y="3345"/>
                    <a:pt x="85" y="3813"/>
                    <a:pt x="353" y="3884"/>
                  </a:cubicBezTo>
                  <a:cubicBezTo>
                    <a:pt x="379" y="3892"/>
                    <a:pt x="406" y="3896"/>
                    <a:pt x="434" y="3896"/>
                  </a:cubicBezTo>
                  <a:cubicBezTo>
                    <a:pt x="689" y="3896"/>
                    <a:pt x="1004" y="3536"/>
                    <a:pt x="1285" y="2667"/>
                  </a:cubicBezTo>
                  <a:cubicBezTo>
                    <a:pt x="1597" y="1695"/>
                    <a:pt x="1695" y="634"/>
                    <a:pt x="158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2147079" y="4206131"/>
              <a:ext cx="165407" cy="434581"/>
            </a:xfrm>
            <a:custGeom>
              <a:avLst/>
              <a:gdLst/>
              <a:ahLst/>
              <a:cxnLst/>
              <a:rect l="l" t="t" r="r" b="b"/>
              <a:pathLst>
                <a:path w="1017" h="2672" extrusionOk="0">
                  <a:moveTo>
                    <a:pt x="919" y="0"/>
                  </a:moveTo>
                  <a:cubicBezTo>
                    <a:pt x="678" y="451"/>
                    <a:pt x="312" y="973"/>
                    <a:pt x="156" y="1650"/>
                  </a:cubicBezTo>
                  <a:cubicBezTo>
                    <a:pt x="0" y="2301"/>
                    <a:pt x="85" y="2613"/>
                    <a:pt x="271" y="2667"/>
                  </a:cubicBezTo>
                  <a:cubicBezTo>
                    <a:pt x="285" y="2670"/>
                    <a:pt x="299" y="2672"/>
                    <a:pt x="314" y="2672"/>
                  </a:cubicBezTo>
                  <a:cubicBezTo>
                    <a:pt x="488" y="2672"/>
                    <a:pt x="690" y="2420"/>
                    <a:pt x="834" y="1806"/>
                  </a:cubicBezTo>
                  <a:cubicBezTo>
                    <a:pt x="1003" y="1128"/>
                    <a:pt x="1017" y="424"/>
                    <a:pt x="91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1860498" y="3941993"/>
              <a:ext cx="252584" cy="698875"/>
            </a:xfrm>
            <a:custGeom>
              <a:avLst/>
              <a:gdLst/>
              <a:ahLst/>
              <a:cxnLst/>
              <a:rect l="l" t="t" r="r" b="b"/>
              <a:pathLst>
                <a:path w="1553" h="4297" extrusionOk="0">
                  <a:moveTo>
                    <a:pt x="1356" y="1"/>
                  </a:moveTo>
                  <a:lnTo>
                    <a:pt x="1356" y="1"/>
                  </a:lnTo>
                  <a:cubicBezTo>
                    <a:pt x="986" y="763"/>
                    <a:pt x="437" y="1651"/>
                    <a:pt x="210" y="2725"/>
                  </a:cubicBezTo>
                  <a:cubicBezTo>
                    <a:pt x="0" y="3783"/>
                    <a:pt x="139" y="4250"/>
                    <a:pt x="437" y="4291"/>
                  </a:cubicBezTo>
                  <a:cubicBezTo>
                    <a:pt x="456" y="4294"/>
                    <a:pt x="475" y="4296"/>
                    <a:pt x="494" y="4296"/>
                  </a:cubicBezTo>
                  <a:cubicBezTo>
                    <a:pt x="787" y="4296"/>
                    <a:pt x="1098" y="3874"/>
                    <a:pt x="1312" y="2881"/>
                  </a:cubicBezTo>
                  <a:cubicBezTo>
                    <a:pt x="1552" y="1794"/>
                    <a:pt x="1539" y="648"/>
                    <a:pt x="1356"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503110" y="4194420"/>
              <a:ext cx="241524" cy="490367"/>
            </a:xfrm>
            <a:custGeom>
              <a:avLst/>
              <a:gdLst/>
              <a:ahLst/>
              <a:cxnLst/>
              <a:rect l="l" t="t" r="r" b="b"/>
              <a:pathLst>
                <a:path w="1485" h="3015" extrusionOk="0">
                  <a:moveTo>
                    <a:pt x="1200" y="1"/>
                  </a:moveTo>
                  <a:cubicBezTo>
                    <a:pt x="861" y="509"/>
                    <a:pt x="353" y="1089"/>
                    <a:pt x="170" y="1851"/>
                  </a:cubicBezTo>
                  <a:cubicBezTo>
                    <a:pt x="0" y="2583"/>
                    <a:pt x="183" y="2952"/>
                    <a:pt x="495" y="3007"/>
                  </a:cubicBezTo>
                  <a:cubicBezTo>
                    <a:pt x="522" y="3012"/>
                    <a:pt x="549" y="3014"/>
                    <a:pt x="576" y="3014"/>
                  </a:cubicBezTo>
                  <a:cubicBezTo>
                    <a:pt x="862" y="3014"/>
                    <a:pt x="1148" y="2732"/>
                    <a:pt x="1315" y="2048"/>
                  </a:cubicBezTo>
                  <a:cubicBezTo>
                    <a:pt x="1484" y="1299"/>
                    <a:pt x="1427" y="482"/>
                    <a:pt x="120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2629323" y="4251834"/>
              <a:ext cx="232091" cy="513300"/>
            </a:xfrm>
            <a:custGeom>
              <a:avLst/>
              <a:gdLst/>
              <a:ahLst/>
              <a:cxnLst/>
              <a:rect l="l" t="t" r="r" b="b"/>
              <a:pathLst>
                <a:path w="1427" h="3156" extrusionOk="0">
                  <a:moveTo>
                    <a:pt x="1173" y="0"/>
                  </a:moveTo>
                  <a:cubicBezTo>
                    <a:pt x="847" y="536"/>
                    <a:pt x="356" y="1159"/>
                    <a:pt x="187" y="1949"/>
                  </a:cubicBezTo>
                  <a:cubicBezTo>
                    <a:pt x="0" y="2725"/>
                    <a:pt x="170" y="3094"/>
                    <a:pt x="454" y="3148"/>
                  </a:cubicBezTo>
                  <a:cubicBezTo>
                    <a:pt x="479" y="3153"/>
                    <a:pt x="504" y="3156"/>
                    <a:pt x="528" y="3156"/>
                  </a:cubicBezTo>
                  <a:cubicBezTo>
                    <a:pt x="800" y="3156"/>
                    <a:pt x="1076" y="2859"/>
                    <a:pt x="1244" y="2132"/>
                  </a:cubicBezTo>
                  <a:cubicBezTo>
                    <a:pt x="1427" y="1342"/>
                    <a:pt x="1373" y="495"/>
                    <a:pt x="1173"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2390722" y="4162541"/>
              <a:ext cx="206719" cy="521594"/>
            </a:xfrm>
            <a:custGeom>
              <a:avLst/>
              <a:gdLst/>
              <a:ahLst/>
              <a:cxnLst/>
              <a:rect l="l" t="t" r="r" b="b"/>
              <a:pathLst>
                <a:path w="1271" h="3207" extrusionOk="0">
                  <a:moveTo>
                    <a:pt x="918" y="0"/>
                  </a:moveTo>
                  <a:cubicBezTo>
                    <a:pt x="637" y="563"/>
                    <a:pt x="214" y="1213"/>
                    <a:pt x="98" y="2017"/>
                  </a:cubicBezTo>
                  <a:cubicBezTo>
                    <a:pt x="0" y="2809"/>
                    <a:pt x="183" y="3162"/>
                    <a:pt x="481" y="3203"/>
                  </a:cubicBezTo>
                  <a:cubicBezTo>
                    <a:pt x="498" y="3205"/>
                    <a:pt x="516" y="3207"/>
                    <a:pt x="533" y="3207"/>
                  </a:cubicBezTo>
                  <a:cubicBezTo>
                    <a:pt x="796" y="3207"/>
                    <a:pt x="1051" y="2886"/>
                    <a:pt x="1159" y="2145"/>
                  </a:cubicBezTo>
                  <a:cubicBezTo>
                    <a:pt x="1271" y="1325"/>
                    <a:pt x="1159" y="478"/>
                    <a:pt x="91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2246293" y="4166933"/>
              <a:ext cx="203954" cy="516878"/>
            </a:xfrm>
            <a:custGeom>
              <a:avLst/>
              <a:gdLst/>
              <a:ahLst/>
              <a:cxnLst/>
              <a:rect l="l" t="t" r="r" b="b"/>
              <a:pathLst>
                <a:path w="1254" h="3178" extrusionOk="0">
                  <a:moveTo>
                    <a:pt x="888" y="0"/>
                  </a:moveTo>
                  <a:cubicBezTo>
                    <a:pt x="620" y="549"/>
                    <a:pt x="197" y="1200"/>
                    <a:pt x="99" y="1990"/>
                  </a:cubicBezTo>
                  <a:cubicBezTo>
                    <a:pt x="0" y="2782"/>
                    <a:pt x="183" y="3135"/>
                    <a:pt x="478" y="3176"/>
                  </a:cubicBezTo>
                  <a:cubicBezTo>
                    <a:pt x="491" y="3177"/>
                    <a:pt x="504" y="3178"/>
                    <a:pt x="517" y="3178"/>
                  </a:cubicBezTo>
                  <a:cubicBezTo>
                    <a:pt x="787" y="3178"/>
                    <a:pt x="1035" y="2872"/>
                    <a:pt x="1142" y="2118"/>
                  </a:cubicBezTo>
                  <a:cubicBezTo>
                    <a:pt x="1254" y="1312"/>
                    <a:pt x="1129" y="482"/>
                    <a:pt x="88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859089" y="3971757"/>
              <a:ext cx="195171" cy="675454"/>
            </a:xfrm>
            <a:custGeom>
              <a:avLst/>
              <a:gdLst/>
              <a:ahLst/>
              <a:cxnLst/>
              <a:rect l="l" t="t" r="r" b="b"/>
              <a:pathLst>
                <a:path w="1200" h="4153" extrusionOk="0">
                  <a:moveTo>
                    <a:pt x="580" y="1"/>
                  </a:moveTo>
                  <a:cubicBezTo>
                    <a:pt x="366" y="777"/>
                    <a:pt x="0" y="1695"/>
                    <a:pt x="14" y="2739"/>
                  </a:cubicBezTo>
                  <a:cubicBezTo>
                    <a:pt x="14" y="3739"/>
                    <a:pt x="273" y="4152"/>
                    <a:pt x="591" y="4152"/>
                  </a:cubicBezTo>
                  <a:cubicBezTo>
                    <a:pt x="597" y="4152"/>
                    <a:pt x="602" y="4152"/>
                    <a:pt x="607" y="4152"/>
                  </a:cubicBezTo>
                  <a:cubicBezTo>
                    <a:pt x="932" y="4121"/>
                    <a:pt x="1200" y="3684"/>
                    <a:pt x="1200" y="2654"/>
                  </a:cubicBezTo>
                  <a:cubicBezTo>
                    <a:pt x="1200" y="1611"/>
                    <a:pt x="919" y="563"/>
                    <a:pt x="58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741659" y="4143837"/>
              <a:ext cx="145077" cy="532979"/>
            </a:xfrm>
            <a:custGeom>
              <a:avLst/>
              <a:gdLst/>
              <a:ahLst/>
              <a:cxnLst/>
              <a:rect l="l" t="t" r="r" b="b"/>
              <a:pathLst>
                <a:path w="892" h="3277" extrusionOk="0">
                  <a:moveTo>
                    <a:pt x="482" y="0"/>
                  </a:moveTo>
                  <a:cubicBezTo>
                    <a:pt x="312" y="593"/>
                    <a:pt x="31" y="1315"/>
                    <a:pt x="18" y="2132"/>
                  </a:cubicBezTo>
                  <a:cubicBezTo>
                    <a:pt x="1" y="2938"/>
                    <a:pt x="187" y="3277"/>
                    <a:pt x="424" y="3277"/>
                  </a:cubicBezTo>
                  <a:cubicBezTo>
                    <a:pt x="651" y="3277"/>
                    <a:pt x="848" y="2938"/>
                    <a:pt x="878" y="2118"/>
                  </a:cubicBezTo>
                  <a:cubicBezTo>
                    <a:pt x="892" y="1301"/>
                    <a:pt x="722" y="468"/>
                    <a:pt x="48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1150550" y="4040719"/>
              <a:ext cx="195334" cy="652359"/>
            </a:xfrm>
            <a:custGeom>
              <a:avLst/>
              <a:gdLst/>
              <a:ahLst/>
              <a:cxnLst/>
              <a:rect l="l" t="t" r="r" b="b"/>
              <a:pathLst>
                <a:path w="1201" h="4011" extrusionOk="0">
                  <a:moveTo>
                    <a:pt x="821" y="1"/>
                  </a:moveTo>
                  <a:cubicBezTo>
                    <a:pt x="567" y="719"/>
                    <a:pt x="157" y="1566"/>
                    <a:pt x="86" y="2569"/>
                  </a:cubicBezTo>
                  <a:cubicBezTo>
                    <a:pt x="1" y="3558"/>
                    <a:pt x="184" y="3996"/>
                    <a:pt x="469" y="4009"/>
                  </a:cubicBezTo>
                  <a:cubicBezTo>
                    <a:pt x="478" y="4010"/>
                    <a:pt x="487" y="4010"/>
                    <a:pt x="495" y="4010"/>
                  </a:cubicBezTo>
                  <a:cubicBezTo>
                    <a:pt x="767" y="4010"/>
                    <a:pt x="1021" y="3611"/>
                    <a:pt x="1116" y="2640"/>
                  </a:cubicBezTo>
                  <a:cubicBezTo>
                    <a:pt x="1200" y="1637"/>
                    <a:pt x="1075" y="594"/>
                    <a:pt x="82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1279040" y="4066092"/>
              <a:ext cx="135644" cy="443363"/>
            </a:xfrm>
            <a:custGeom>
              <a:avLst/>
              <a:gdLst/>
              <a:ahLst/>
              <a:cxnLst/>
              <a:rect l="l" t="t" r="r" b="b"/>
              <a:pathLst>
                <a:path w="834" h="2726" extrusionOk="0">
                  <a:moveTo>
                    <a:pt x="580" y="0"/>
                  </a:moveTo>
                  <a:cubicBezTo>
                    <a:pt x="397" y="492"/>
                    <a:pt x="129" y="1058"/>
                    <a:pt x="58" y="1749"/>
                  </a:cubicBezTo>
                  <a:cubicBezTo>
                    <a:pt x="0" y="2427"/>
                    <a:pt x="129" y="2711"/>
                    <a:pt x="326" y="2725"/>
                  </a:cubicBezTo>
                  <a:cubicBezTo>
                    <a:pt x="330" y="2725"/>
                    <a:pt x="334" y="2725"/>
                    <a:pt x="339" y="2725"/>
                  </a:cubicBezTo>
                  <a:cubicBezTo>
                    <a:pt x="518" y="2725"/>
                    <a:pt x="697" y="2454"/>
                    <a:pt x="763" y="1793"/>
                  </a:cubicBezTo>
                  <a:cubicBezTo>
                    <a:pt x="834" y="1102"/>
                    <a:pt x="736" y="393"/>
                    <a:pt x="58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1003519" y="4006076"/>
              <a:ext cx="186388" cy="707983"/>
            </a:xfrm>
            <a:custGeom>
              <a:avLst/>
              <a:gdLst/>
              <a:ahLst/>
              <a:cxnLst/>
              <a:rect l="l" t="t" r="r" b="b"/>
              <a:pathLst>
                <a:path w="1146" h="4353" extrusionOk="0">
                  <a:moveTo>
                    <a:pt x="539" y="0"/>
                  </a:moveTo>
                  <a:cubicBezTo>
                    <a:pt x="339" y="820"/>
                    <a:pt x="0" y="1793"/>
                    <a:pt x="17" y="2880"/>
                  </a:cubicBezTo>
                  <a:cubicBezTo>
                    <a:pt x="30" y="3910"/>
                    <a:pt x="270" y="4352"/>
                    <a:pt x="566" y="4352"/>
                  </a:cubicBezTo>
                  <a:cubicBezTo>
                    <a:pt x="575" y="4352"/>
                    <a:pt x="584" y="4352"/>
                    <a:pt x="593" y="4351"/>
                  </a:cubicBezTo>
                  <a:cubicBezTo>
                    <a:pt x="891" y="4334"/>
                    <a:pt x="1145" y="3870"/>
                    <a:pt x="1132" y="2796"/>
                  </a:cubicBezTo>
                  <a:cubicBezTo>
                    <a:pt x="1132" y="1694"/>
                    <a:pt x="864" y="593"/>
                    <a:pt x="53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1658167" y="4121229"/>
              <a:ext cx="190942" cy="496222"/>
            </a:xfrm>
            <a:custGeom>
              <a:avLst/>
              <a:gdLst/>
              <a:ahLst/>
              <a:cxnLst/>
              <a:rect l="l" t="t" r="r" b="b"/>
              <a:pathLst>
                <a:path w="1174" h="3051" extrusionOk="0">
                  <a:moveTo>
                    <a:pt x="594" y="0"/>
                  </a:moveTo>
                  <a:cubicBezTo>
                    <a:pt x="367" y="563"/>
                    <a:pt x="1" y="1227"/>
                    <a:pt x="1" y="1989"/>
                  </a:cubicBezTo>
                  <a:cubicBezTo>
                    <a:pt x="1" y="2736"/>
                    <a:pt x="231" y="3050"/>
                    <a:pt x="546" y="3050"/>
                  </a:cubicBezTo>
                  <a:cubicBezTo>
                    <a:pt x="553" y="3050"/>
                    <a:pt x="560" y="3050"/>
                    <a:pt x="567" y="3050"/>
                  </a:cubicBezTo>
                  <a:cubicBezTo>
                    <a:pt x="875" y="3050"/>
                    <a:pt x="1143" y="2725"/>
                    <a:pt x="1160" y="1962"/>
                  </a:cubicBezTo>
                  <a:cubicBezTo>
                    <a:pt x="1173" y="1186"/>
                    <a:pt x="919" y="424"/>
                    <a:pt x="59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1798204" y="4148716"/>
              <a:ext cx="179232" cy="521107"/>
            </a:xfrm>
            <a:custGeom>
              <a:avLst/>
              <a:gdLst/>
              <a:ahLst/>
              <a:cxnLst/>
              <a:rect l="l" t="t" r="r" b="b"/>
              <a:pathLst>
                <a:path w="1102" h="3204" extrusionOk="0">
                  <a:moveTo>
                    <a:pt x="553" y="1"/>
                  </a:moveTo>
                  <a:cubicBezTo>
                    <a:pt x="353" y="594"/>
                    <a:pt x="0" y="1298"/>
                    <a:pt x="0" y="2102"/>
                  </a:cubicBezTo>
                  <a:cubicBezTo>
                    <a:pt x="0" y="2875"/>
                    <a:pt x="229" y="3203"/>
                    <a:pt x="514" y="3203"/>
                  </a:cubicBezTo>
                  <a:cubicBezTo>
                    <a:pt x="521" y="3203"/>
                    <a:pt x="529" y="3203"/>
                    <a:pt x="536" y="3203"/>
                  </a:cubicBezTo>
                  <a:cubicBezTo>
                    <a:pt x="848" y="3189"/>
                    <a:pt x="1088" y="2850"/>
                    <a:pt x="1088" y="2061"/>
                  </a:cubicBezTo>
                  <a:cubicBezTo>
                    <a:pt x="1102" y="1241"/>
                    <a:pt x="861" y="438"/>
                    <a:pt x="55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1522683" y="3985582"/>
              <a:ext cx="176955" cy="523709"/>
            </a:xfrm>
            <a:custGeom>
              <a:avLst/>
              <a:gdLst/>
              <a:ahLst/>
              <a:cxnLst/>
              <a:rect l="l" t="t" r="r" b="b"/>
              <a:pathLst>
                <a:path w="1088" h="3220" extrusionOk="0">
                  <a:moveTo>
                    <a:pt x="522" y="1"/>
                  </a:moveTo>
                  <a:cubicBezTo>
                    <a:pt x="325" y="594"/>
                    <a:pt x="0" y="1298"/>
                    <a:pt x="14" y="2105"/>
                  </a:cubicBezTo>
                  <a:cubicBezTo>
                    <a:pt x="27" y="2908"/>
                    <a:pt x="268" y="3220"/>
                    <a:pt x="566" y="3220"/>
                  </a:cubicBezTo>
                  <a:cubicBezTo>
                    <a:pt x="847" y="3206"/>
                    <a:pt x="1088" y="2850"/>
                    <a:pt x="1088" y="2061"/>
                  </a:cubicBezTo>
                  <a:cubicBezTo>
                    <a:pt x="1074" y="1241"/>
                    <a:pt x="834" y="438"/>
                    <a:pt x="52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1378254" y="4013232"/>
              <a:ext cx="176467" cy="518830"/>
            </a:xfrm>
            <a:custGeom>
              <a:avLst/>
              <a:gdLst/>
              <a:ahLst/>
              <a:cxnLst/>
              <a:rect l="l" t="t" r="r" b="b"/>
              <a:pathLst>
                <a:path w="1085" h="3190" extrusionOk="0">
                  <a:moveTo>
                    <a:pt x="509" y="0"/>
                  </a:moveTo>
                  <a:cubicBezTo>
                    <a:pt x="309" y="593"/>
                    <a:pt x="0" y="1298"/>
                    <a:pt x="14" y="2087"/>
                  </a:cubicBezTo>
                  <a:cubicBezTo>
                    <a:pt x="27" y="2861"/>
                    <a:pt x="256" y="3189"/>
                    <a:pt x="541" y="3189"/>
                  </a:cubicBezTo>
                  <a:cubicBezTo>
                    <a:pt x="548" y="3189"/>
                    <a:pt x="556" y="3189"/>
                    <a:pt x="563" y="3189"/>
                  </a:cubicBezTo>
                  <a:cubicBezTo>
                    <a:pt x="847" y="3175"/>
                    <a:pt x="1085" y="2836"/>
                    <a:pt x="1071" y="2033"/>
                  </a:cubicBezTo>
                  <a:cubicBezTo>
                    <a:pt x="1058" y="1227"/>
                    <a:pt x="803" y="437"/>
                    <a:pt x="50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27048" y="4187264"/>
              <a:ext cx="197448" cy="423033"/>
            </a:xfrm>
            <a:custGeom>
              <a:avLst/>
              <a:gdLst/>
              <a:ahLst/>
              <a:cxnLst/>
              <a:rect l="l" t="t" r="r" b="b"/>
              <a:pathLst>
                <a:path w="1214" h="2601" extrusionOk="0">
                  <a:moveTo>
                    <a:pt x="607" y="1"/>
                  </a:moveTo>
                  <a:cubicBezTo>
                    <a:pt x="380" y="455"/>
                    <a:pt x="1" y="1017"/>
                    <a:pt x="1" y="1668"/>
                  </a:cubicBezTo>
                  <a:cubicBezTo>
                    <a:pt x="1" y="2332"/>
                    <a:pt x="269" y="2600"/>
                    <a:pt x="607" y="2600"/>
                  </a:cubicBezTo>
                  <a:cubicBezTo>
                    <a:pt x="615" y="2600"/>
                    <a:pt x="623" y="2600"/>
                    <a:pt x="631" y="2600"/>
                  </a:cubicBezTo>
                  <a:cubicBezTo>
                    <a:pt x="958" y="2600"/>
                    <a:pt x="1214" y="2317"/>
                    <a:pt x="1214" y="1668"/>
                  </a:cubicBezTo>
                  <a:cubicBezTo>
                    <a:pt x="1214" y="1017"/>
                    <a:pt x="946" y="357"/>
                    <a:pt x="60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700347" y="4286478"/>
              <a:ext cx="154510" cy="339760"/>
            </a:xfrm>
            <a:custGeom>
              <a:avLst/>
              <a:gdLst/>
              <a:ahLst/>
              <a:cxnLst/>
              <a:rect l="l" t="t" r="r" b="b"/>
              <a:pathLst>
                <a:path w="950" h="2089" extrusionOk="0">
                  <a:moveTo>
                    <a:pt x="553" y="1"/>
                  </a:moveTo>
                  <a:cubicBezTo>
                    <a:pt x="370" y="353"/>
                    <a:pt x="58" y="790"/>
                    <a:pt x="31" y="1326"/>
                  </a:cubicBezTo>
                  <a:cubicBezTo>
                    <a:pt x="0" y="1848"/>
                    <a:pt x="187" y="2075"/>
                    <a:pt x="441" y="2088"/>
                  </a:cubicBezTo>
                  <a:cubicBezTo>
                    <a:pt x="448" y="2089"/>
                    <a:pt x="454" y="2089"/>
                    <a:pt x="461" y="2089"/>
                  </a:cubicBezTo>
                  <a:cubicBezTo>
                    <a:pt x="690" y="2089"/>
                    <a:pt x="892" y="1863"/>
                    <a:pt x="919" y="1356"/>
                  </a:cubicBezTo>
                  <a:cubicBezTo>
                    <a:pt x="949" y="831"/>
                    <a:pt x="793" y="296"/>
                    <a:pt x="55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1120786" y="4245166"/>
              <a:ext cx="193057" cy="406606"/>
            </a:xfrm>
            <a:custGeom>
              <a:avLst/>
              <a:gdLst/>
              <a:ahLst/>
              <a:cxnLst/>
              <a:rect l="l" t="t" r="r" b="b"/>
              <a:pathLst>
                <a:path w="1187" h="2500" extrusionOk="0">
                  <a:moveTo>
                    <a:pt x="790" y="1"/>
                  </a:moveTo>
                  <a:cubicBezTo>
                    <a:pt x="550" y="424"/>
                    <a:pt x="157" y="933"/>
                    <a:pt x="86" y="1566"/>
                  </a:cubicBezTo>
                  <a:cubicBezTo>
                    <a:pt x="1" y="2186"/>
                    <a:pt x="197" y="2471"/>
                    <a:pt x="482" y="2498"/>
                  </a:cubicBezTo>
                  <a:cubicBezTo>
                    <a:pt x="496" y="2499"/>
                    <a:pt x="509" y="2500"/>
                    <a:pt x="522" y="2500"/>
                  </a:cubicBezTo>
                  <a:cubicBezTo>
                    <a:pt x="789" y="2500"/>
                    <a:pt x="1034" y="2241"/>
                    <a:pt x="1102" y="1651"/>
                  </a:cubicBezTo>
                  <a:cubicBezTo>
                    <a:pt x="1187" y="1017"/>
                    <a:pt x="1031" y="367"/>
                    <a:pt x="79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1249276" y="4265659"/>
              <a:ext cx="129138" cy="271613"/>
            </a:xfrm>
            <a:custGeom>
              <a:avLst/>
              <a:gdLst/>
              <a:ahLst/>
              <a:cxnLst/>
              <a:rect l="l" t="t" r="r" b="b"/>
              <a:pathLst>
                <a:path w="794" h="1670" extrusionOk="0">
                  <a:moveTo>
                    <a:pt x="522" y="0"/>
                  </a:moveTo>
                  <a:cubicBezTo>
                    <a:pt x="370" y="281"/>
                    <a:pt x="99" y="620"/>
                    <a:pt x="44" y="1044"/>
                  </a:cubicBezTo>
                  <a:cubicBezTo>
                    <a:pt x="0" y="1467"/>
                    <a:pt x="129" y="1654"/>
                    <a:pt x="312" y="1667"/>
                  </a:cubicBezTo>
                  <a:cubicBezTo>
                    <a:pt x="326" y="1669"/>
                    <a:pt x="339" y="1670"/>
                    <a:pt x="352" y="1670"/>
                  </a:cubicBezTo>
                  <a:cubicBezTo>
                    <a:pt x="531" y="1670"/>
                    <a:pt x="682" y="1496"/>
                    <a:pt x="736" y="1101"/>
                  </a:cubicBezTo>
                  <a:cubicBezTo>
                    <a:pt x="793" y="678"/>
                    <a:pt x="692" y="254"/>
                    <a:pt x="52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973754" y="4214914"/>
              <a:ext cx="186388" cy="445966"/>
            </a:xfrm>
            <a:custGeom>
              <a:avLst/>
              <a:gdLst/>
              <a:ahLst/>
              <a:cxnLst/>
              <a:rect l="l" t="t" r="r" b="b"/>
              <a:pathLst>
                <a:path w="1146" h="2742" extrusionOk="0">
                  <a:moveTo>
                    <a:pt x="539" y="0"/>
                  </a:moveTo>
                  <a:cubicBezTo>
                    <a:pt x="339" y="481"/>
                    <a:pt x="0" y="1074"/>
                    <a:pt x="14" y="1766"/>
                  </a:cubicBezTo>
                  <a:cubicBezTo>
                    <a:pt x="14" y="2457"/>
                    <a:pt x="285" y="2742"/>
                    <a:pt x="593" y="2742"/>
                  </a:cubicBezTo>
                  <a:cubicBezTo>
                    <a:pt x="905" y="2742"/>
                    <a:pt x="1146" y="2443"/>
                    <a:pt x="1132" y="1752"/>
                  </a:cubicBezTo>
                  <a:cubicBezTo>
                    <a:pt x="1115" y="1061"/>
                    <a:pt x="861" y="383"/>
                    <a:pt x="53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1612463" y="4316242"/>
              <a:ext cx="185900" cy="305605"/>
            </a:xfrm>
            <a:custGeom>
              <a:avLst/>
              <a:gdLst/>
              <a:ahLst/>
              <a:cxnLst/>
              <a:rect l="l" t="t" r="r" b="b"/>
              <a:pathLst>
                <a:path w="1143" h="1879" extrusionOk="0">
                  <a:moveTo>
                    <a:pt x="522" y="1"/>
                  </a:moveTo>
                  <a:cubicBezTo>
                    <a:pt x="339" y="326"/>
                    <a:pt x="0" y="719"/>
                    <a:pt x="28" y="1187"/>
                  </a:cubicBezTo>
                  <a:cubicBezTo>
                    <a:pt x="41" y="1665"/>
                    <a:pt x="295" y="1864"/>
                    <a:pt x="593" y="1878"/>
                  </a:cubicBezTo>
                  <a:cubicBezTo>
                    <a:pt x="902" y="1878"/>
                    <a:pt x="1142" y="1681"/>
                    <a:pt x="1115" y="1214"/>
                  </a:cubicBezTo>
                  <a:cubicBezTo>
                    <a:pt x="1102" y="750"/>
                    <a:pt x="848" y="268"/>
                    <a:pt x="52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1745345" y="4338850"/>
              <a:ext cx="176955" cy="319918"/>
            </a:xfrm>
            <a:custGeom>
              <a:avLst/>
              <a:gdLst/>
              <a:ahLst/>
              <a:cxnLst/>
              <a:rect l="l" t="t" r="r" b="b"/>
              <a:pathLst>
                <a:path w="1088" h="1967" extrusionOk="0">
                  <a:moveTo>
                    <a:pt x="468" y="1"/>
                  </a:moveTo>
                  <a:cubicBezTo>
                    <a:pt x="298" y="357"/>
                    <a:pt x="0" y="763"/>
                    <a:pt x="44" y="1258"/>
                  </a:cubicBezTo>
                  <a:cubicBezTo>
                    <a:pt x="71" y="1753"/>
                    <a:pt x="312" y="1966"/>
                    <a:pt x="593" y="1966"/>
                  </a:cubicBezTo>
                  <a:cubicBezTo>
                    <a:pt x="878" y="1966"/>
                    <a:pt x="1088" y="1766"/>
                    <a:pt x="1061" y="1271"/>
                  </a:cubicBezTo>
                  <a:cubicBezTo>
                    <a:pt x="1017" y="780"/>
                    <a:pt x="776" y="285"/>
                    <a:pt x="468"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1481371" y="4228738"/>
              <a:ext cx="174841" cy="319755"/>
            </a:xfrm>
            <a:custGeom>
              <a:avLst/>
              <a:gdLst/>
              <a:ahLst/>
              <a:cxnLst/>
              <a:rect l="l" t="t" r="r" b="b"/>
              <a:pathLst>
                <a:path w="1075" h="1966" extrusionOk="0">
                  <a:moveTo>
                    <a:pt x="451" y="0"/>
                  </a:moveTo>
                  <a:cubicBezTo>
                    <a:pt x="298" y="339"/>
                    <a:pt x="0" y="762"/>
                    <a:pt x="27" y="1257"/>
                  </a:cubicBezTo>
                  <a:cubicBezTo>
                    <a:pt x="58" y="1752"/>
                    <a:pt x="298" y="1948"/>
                    <a:pt x="579" y="1965"/>
                  </a:cubicBezTo>
                  <a:cubicBezTo>
                    <a:pt x="861" y="1965"/>
                    <a:pt x="1074" y="1752"/>
                    <a:pt x="1044" y="1257"/>
                  </a:cubicBezTo>
                  <a:cubicBezTo>
                    <a:pt x="1017" y="762"/>
                    <a:pt x="762" y="271"/>
                    <a:pt x="45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1341333" y="4238009"/>
              <a:ext cx="177118" cy="319267"/>
            </a:xfrm>
            <a:custGeom>
              <a:avLst/>
              <a:gdLst/>
              <a:ahLst/>
              <a:cxnLst/>
              <a:rect l="l" t="t" r="r" b="b"/>
              <a:pathLst>
                <a:path w="1089" h="1963" extrusionOk="0">
                  <a:moveTo>
                    <a:pt x="465" y="1"/>
                  </a:moveTo>
                  <a:cubicBezTo>
                    <a:pt x="295" y="339"/>
                    <a:pt x="0" y="763"/>
                    <a:pt x="27" y="1258"/>
                  </a:cubicBezTo>
                  <a:cubicBezTo>
                    <a:pt x="71" y="1752"/>
                    <a:pt x="312" y="1949"/>
                    <a:pt x="593" y="1963"/>
                  </a:cubicBezTo>
                  <a:cubicBezTo>
                    <a:pt x="861" y="1963"/>
                    <a:pt x="1088" y="1752"/>
                    <a:pt x="1044" y="1258"/>
                  </a:cubicBezTo>
                  <a:cubicBezTo>
                    <a:pt x="1017" y="777"/>
                    <a:pt x="763" y="268"/>
                    <a:pt x="465"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9043247" y="3611333"/>
              <a:ext cx="289504" cy="1260642"/>
            </a:xfrm>
            <a:custGeom>
              <a:avLst/>
              <a:gdLst/>
              <a:ahLst/>
              <a:cxnLst/>
              <a:rect l="l" t="t" r="r" b="b"/>
              <a:pathLst>
                <a:path w="1780" h="7751" extrusionOk="0">
                  <a:moveTo>
                    <a:pt x="1129" y="1"/>
                  </a:moveTo>
                  <a:cubicBezTo>
                    <a:pt x="763" y="1424"/>
                    <a:pt x="184" y="3118"/>
                    <a:pt x="85" y="5067"/>
                  </a:cubicBezTo>
                  <a:cubicBezTo>
                    <a:pt x="1" y="6961"/>
                    <a:pt x="313" y="7750"/>
                    <a:pt x="736" y="7750"/>
                  </a:cubicBezTo>
                  <a:cubicBezTo>
                    <a:pt x="1173" y="7737"/>
                    <a:pt x="1566" y="6930"/>
                    <a:pt x="1681" y="5012"/>
                  </a:cubicBezTo>
                  <a:cubicBezTo>
                    <a:pt x="1780" y="3064"/>
                    <a:pt x="1526" y="1072"/>
                    <a:pt x="112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8880114" y="3921174"/>
              <a:ext cx="218429" cy="994559"/>
            </a:xfrm>
            <a:custGeom>
              <a:avLst/>
              <a:gdLst/>
              <a:ahLst/>
              <a:cxnLst/>
              <a:rect l="l" t="t" r="r" b="b"/>
              <a:pathLst>
                <a:path w="1343" h="6115" extrusionOk="0">
                  <a:moveTo>
                    <a:pt x="946" y="0"/>
                  </a:moveTo>
                  <a:cubicBezTo>
                    <a:pt x="651" y="1101"/>
                    <a:pt x="197" y="2399"/>
                    <a:pt x="99" y="3941"/>
                  </a:cubicBezTo>
                  <a:cubicBezTo>
                    <a:pt x="1" y="5449"/>
                    <a:pt x="214" y="6100"/>
                    <a:pt x="509" y="6113"/>
                  </a:cubicBezTo>
                  <a:cubicBezTo>
                    <a:pt x="516" y="6114"/>
                    <a:pt x="524" y="6114"/>
                    <a:pt x="531" y="6114"/>
                  </a:cubicBezTo>
                  <a:cubicBezTo>
                    <a:pt x="835" y="6114"/>
                    <a:pt x="1131" y="5485"/>
                    <a:pt x="1231" y="4009"/>
                  </a:cubicBezTo>
                  <a:cubicBezTo>
                    <a:pt x="1343" y="2457"/>
                    <a:pt x="1200" y="891"/>
                    <a:pt x="946"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9419771" y="3765196"/>
              <a:ext cx="294383" cy="1215590"/>
            </a:xfrm>
            <a:custGeom>
              <a:avLst/>
              <a:gdLst/>
              <a:ahLst/>
              <a:cxnLst/>
              <a:rect l="l" t="t" r="r" b="b"/>
              <a:pathLst>
                <a:path w="1810" h="7474" extrusionOk="0">
                  <a:moveTo>
                    <a:pt x="1471" y="0"/>
                  </a:moveTo>
                  <a:cubicBezTo>
                    <a:pt x="1061" y="1325"/>
                    <a:pt x="437" y="2894"/>
                    <a:pt x="214" y="4758"/>
                  </a:cubicBezTo>
                  <a:cubicBezTo>
                    <a:pt x="0" y="6594"/>
                    <a:pt x="214" y="7411"/>
                    <a:pt x="580" y="7469"/>
                  </a:cubicBezTo>
                  <a:cubicBezTo>
                    <a:pt x="597" y="7472"/>
                    <a:pt x="614" y="7473"/>
                    <a:pt x="631" y="7473"/>
                  </a:cubicBezTo>
                  <a:cubicBezTo>
                    <a:pt x="997" y="7473"/>
                    <a:pt x="1366" y="6736"/>
                    <a:pt x="1583" y="4968"/>
                  </a:cubicBezTo>
                  <a:cubicBezTo>
                    <a:pt x="1810" y="3091"/>
                    <a:pt x="1738" y="1129"/>
                    <a:pt x="147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9608115" y="3822448"/>
              <a:ext cx="202490" cy="825085"/>
            </a:xfrm>
            <a:custGeom>
              <a:avLst/>
              <a:gdLst/>
              <a:ahLst/>
              <a:cxnLst/>
              <a:rect l="l" t="t" r="r" b="b"/>
              <a:pathLst>
                <a:path w="1245" h="5073" extrusionOk="0">
                  <a:moveTo>
                    <a:pt x="1018" y="1"/>
                  </a:moveTo>
                  <a:cubicBezTo>
                    <a:pt x="736" y="888"/>
                    <a:pt x="313" y="1949"/>
                    <a:pt x="157" y="3220"/>
                  </a:cubicBezTo>
                  <a:cubicBezTo>
                    <a:pt x="1" y="4477"/>
                    <a:pt x="143" y="5026"/>
                    <a:pt x="397" y="5070"/>
                  </a:cubicBezTo>
                  <a:cubicBezTo>
                    <a:pt x="407" y="5071"/>
                    <a:pt x="417" y="5072"/>
                    <a:pt x="426" y="5072"/>
                  </a:cubicBezTo>
                  <a:cubicBezTo>
                    <a:pt x="672" y="5072"/>
                    <a:pt x="925" y="4568"/>
                    <a:pt x="1075" y="3345"/>
                  </a:cubicBezTo>
                  <a:cubicBezTo>
                    <a:pt x="1245" y="2074"/>
                    <a:pt x="1187" y="750"/>
                    <a:pt x="1018"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9229151" y="3686964"/>
              <a:ext cx="275516" cy="1322771"/>
            </a:xfrm>
            <a:custGeom>
              <a:avLst/>
              <a:gdLst/>
              <a:ahLst/>
              <a:cxnLst/>
              <a:rect l="l" t="t" r="r" b="b"/>
              <a:pathLst>
                <a:path w="1694" h="8133" extrusionOk="0">
                  <a:moveTo>
                    <a:pt x="1087" y="0"/>
                  </a:moveTo>
                  <a:cubicBezTo>
                    <a:pt x="735" y="1498"/>
                    <a:pt x="186" y="3290"/>
                    <a:pt x="101" y="5323"/>
                  </a:cubicBezTo>
                  <a:cubicBezTo>
                    <a:pt x="1" y="7313"/>
                    <a:pt x="293" y="8133"/>
                    <a:pt x="698" y="8133"/>
                  </a:cubicBezTo>
                  <a:cubicBezTo>
                    <a:pt x="701" y="8133"/>
                    <a:pt x="705" y="8133"/>
                    <a:pt x="708" y="8133"/>
                  </a:cubicBezTo>
                  <a:cubicBezTo>
                    <a:pt x="1101" y="8119"/>
                    <a:pt x="1484" y="7272"/>
                    <a:pt x="1582" y="5252"/>
                  </a:cubicBezTo>
                  <a:cubicBezTo>
                    <a:pt x="1694" y="3206"/>
                    <a:pt x="1470" y="1128"/>
                    <a:pt x="108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8997544" y="4008190"/>
              <a:ext cx="282347" cy="794997"/>
            </a:xfrm>
            <a:custGeom>
              <a:avLst/>
              <a:gdLst/>
              <a:ahLst/>
              <a:cxnLst/>
              <a:rect l="l" t="t" r="r" b="b"/>
              <a:pathLst>
                <a:path w="1736" h="4888" extrusionOk="0">
                  <a:moveTo>
                    <a:pt x="1044" y="1"/>
                  </a:moveTo>
                  <a:cubicBezTo>
                    <a:pt x="705" y="848"/>
                    <a:pt x="139" y="1864"/>
                    <a:pt x="68" y="3094"/>
                  </a:cubicBezTo>
                  <a:cubicBezTo>
                    <a:pt x="1" y="4321"/>
                    <a:pt x="339" y="4860"/>
                    <a:pt x="776" y="4887"/>
                  </a:cubicBezTo>
                  <a:cubicBezTo>
                    <a:pt x="788" y="4888"/>
                    <a:pt x="799" y="4888"/>
                    <a:pt x="810" y="4888"/>
                  </a:cubicBezTo>
                  <a:cubicBezTo>
                    <a:pt x="1234" y="4888"/>
                    <a:pt x="1612" y="4391"/>
                    <a:pt x="1678" y="3193"/>
                  </a:cubicBezTo>
                  <a:cubicBezTo>
                    <a:pt x="1735" y="1966"/>
                    <a:pt x="1454" y="709"/>
                    <a:pt x="104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8829531" y="4182872"/>
              <a:ext cx="220543" cy="636420"/>
            </a:xfrm>
            <a:custGeom>
              <a:avLst/>
              <a:gdLst/>
              <a:ahLst/>
              <a:cxnLst/>
              <a:rect l="l" t="t" r="r" b="b"/>
              <a:pathLst>
                <a:path w="1356" h="3913" extrusionOk="0">
                  <a:moveTo>
                    <a:pt x="918" y="1"/>
                  </a:moveTo>
                  <a:cubicBezTo>
                    <a:pt x="637" y="665"/>
                    <a:pt x="186" y="1454"/>
                    <a:pt x="85" y="2444"/>
                  </a:cubicBezTo>
                  <a:cubicBezTo>
                    <a:pt x="0" y="3416"/>
                    <a:pt x="213" y="3870"/>
                    <a:pt x="539" y="3911"/>
                  </a:cubicBezTo>
                  <a:cubicBezTo>
                    <a:pt x="551" y="3912"/>
                    <a:pt x="563" y="3913"/>
                    <a:pt x="574" y="3913"/>
                  </a:cubicBezTo>
                  <a:cubicBezTo>
                    <a:pt x="886" y="3913"/>
                    <a:pt x="1176" y="3523"/>
                    <a:pt x="1257" y="2569"/>
                  </a:cubicBezTo>
                  <a:cubicBezTo>
                    <a:pt x="1355" y="1597"/>
                    <a:pt x="1186" y="580"/>
                    <a:pt x="918"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9383339" y="4145951"/>
              <a:ext cx="275679" cy="754824"/>
            </a:xfrm>
            <a:custGeom>
              <a:avLst/>
              <a:gdLst/>
              <a:ahLst/>
              <a:cxnLst/>
              <a:rect l="l" t="t" r="r" b="b"/>
              <a:pathLst>
                <a:path w="1695" h="4641" extrusionOk="0">
                  <a:moveTo>
                    <a:pt x="1285" y="1"/>
                  </a:moveTo>
                  <a:cubicBezTo>
                    <a:pt x="915" y="780"/>
                    <a:pt x="339" y="1695"/>
                    <a:pt x="170" y="2854"/>
                  </a:cubicBezTo>
                  <a:cubicBezTo>
                    <a:pt x="0" y="4026"/>
                    <a:pt x="238" y="4575"/>
                    <a:pt x="607" y="4633"/>
                  </a:cubicBezTo>
                  <a:cubicBezTo>
                    <a:pt x="632" y="4638"/>
                    <a:pt x="658" y="4640"/>
                    <a:pt x="683" y="4640"/>
                  </a:cubicBezTo>
                  <a:cubicBezTo>
                    <a:pt x="1025" y="4640"/>
                    <a:pt x="1368" y="4186"/>
                    <a:pt x="1525" y="3094"/>
                  </a:cubicBezTo>
                  <a:cubicBezTo>
                    <a:pt x="1695" y="1936"/>
                    <a:pt x="1566" y="709"/>
                    <a:pt x="1285"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9562412" y="4190029"/>
              <a:ext cx="183786" cy="507933"/>
            </a:xfrm>
            <a:custGeom>
              <a:avLst/>
              <a:gdLst/>
              <a:ahLst/>
              <a:cxnLst/>
              <a:rect l="l" t="t" r="r" b="b"/>
              <a:pathLst>
                <a:path w="1130" h="3123" extrusionOk="0">
                  <a:moveTo>
                    <a:pt x="861" y="1"/>
                  </a:moveTo>
                  <a:cubicBezTo>
                    <a:pt x="621" y="523"/>
                    <a:pt x="238" y="1143"/>
                    <a:pt x="113" y="1919"/>
                  </a:cubicBezTo>
                  <a:cubicBezTo>
                    <a:pt x="1" y="2695"/>
                    <a:pt x="153" y="3064"/>
                    <a:pt x="407" y="3118"/>
                  </a:cubicBezTo>
                  <a:cubicBezTo>
                    <a:pt x="424" y="3121"/>
                    <a:pt x="440" y="3122"/>
                    <a:pt x="456" y="3122"/>
                  </a:cubicBezTo>
                  <a:cubicBezTo>
                    <a:pt x="692" y="3122"/>
                    <a:pt x="909" y="2815"/>
                    <a:pt x="1017" y="2088"/>
                  </a:cubicBezTo>
                  <a:cubicBezTo>
                    <a:pt x="1129" y="1299"/>
                    <a:pt x="1058" y="479"/>
                    <a:pt x="86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9192718" y="4074875"/>
              <a:ext cx="259740" cy="831916"/>
            </a:xfrm>
            <a:custGeom>
              <a:avLst/>
              <a:gdLst/>
              <a:ahLst/>
              <a:cxnLst/>
              <a:rect l="l" t="t" r="r" b="b"/>
              <a:pathLst>
                <a:path w="1597" h="5115" extrusionOk="0">
                  <a:moveTo>
                    <a:pt x="932" y="1"/>
                  </a:moveTo>
                  <a:cubicBezTo>
                    <a:pt x="620" y="892"/>
                    <a:pt x="112" y="1963"/>
                    <a:pt x="54" y="3250"/>
                  </a:cubicBezTo>
                  <a:cubicBezTo>
                    <a:pt x="0" y="4534"/>
                    <a:pt x="308" y="5097"/>
                    <a:pt x="718" y="5114"/>
                  </a:cubicBezTo>
                  <a:cubicBezTo>
                    <a:pt x="728" y="5115"/>
                    <a:pt x="738" y="5115"/>
                    <a:pt x="748" y="5115"/>
                  </a:cubicBezTo>
                  <a:cubicBezTo>
                    <a:pt x="1145" y="5115"/>
                    <a:pt x="1482" y="4575"/>
                    <a:pt x="1538" y="3318"/>
                  </a:cubicBezTo>
                  <a:cubicBezTo>
                    <a:pt x="1596" y="2034"/>
                    <a:pt x="1325" y="722"/>
                    <a:pt x="93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8586376" y="3850098"/>
              <a:ext cx="227212" cy="677406"/>
            </a:xfrm>
            <a:custGeom>
              <a:avLst/>
              <a:gdLst/>
              <a:ahLst/>
              <a:cxnLst/>
              <a:rect l="l" t="t" r="r" b="b"/>
              <a:pathLst>
                <a:path w="1397" h="4165" extrusionOk="0">
                  <a:moveTo>
                    <a:pt x="465" y="0"/>
                  </a:moveTo>
                  <a:cubicBezTo>
                    <a:pt x="170" y="593"/>
                    <a:pt x="1" y="1667"/>
                    <a:pt x="113" y="2724"/>
                  </a:cubicBezTo>
                  <a:cubicBezTo>
                    <a:pt x="209" y="3739"/>
                    <a:pt x="513" y="4165"/>
                    <a:pt x="833" y="4165"/>
                  </a:cubicBezTo>
                  <a:cubicBezTo>
                    <a:pt x="838" y="4165"/>
                    <a:pt x="843" y="4165"/>
                    <a:pt x="848" y="4165"/>
                  </a:cubicBezTo>
                  <a:cubicBezTo>
                    <a:pt x="1173" y="4151"/>
                    <a:pt x="1397" y="3714"/>
                    <a:pt x="1312" y="2697"/>
                  </a:cubicBezTo>
                  <a:cubicBezTo>
                    <a:pt x="1214" y="1650"/>
                    <a:pt x="763" y="749"/>
                    <a:pt x="46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8767726" y="4010955"/>
              <a:ext cx="172076" cy="534931"/>
            </a:xfrm>
            <a:custGeom>
              <a:avLst/>
              <a:gdLst/>
              <a:ahLst/>
              <a:cxnLst/>
              <a:rect l="l" t="t" r="r" b="b"/>
              <a:pathLst>
                <a:path w="1058" h="3289" extrusionOk="0">
                  <a:moveTo>
                    <a:pt x="268" y="1"/>
                  </a:moveTo>
                  <a:cubicBezTo>
                    <a:pt x="85" y="478"/>
                    <a:pt x="1" y="1339"/>
                    <a:pt x="99" y="2159"/>
                  </a:cubicBezTo>
                  <a:cubicBezTo>
                    <a:pt x="195" y="2959"/>
                    <a:pt x="426" y="3288"/>
                    <a:pt x="648" y="3288"/>
                  </a:cubicBezTo>
                  <a:cubicBezTo>
                    <a:pt x="653" y="3288"/>
                    <a:pt x="659" y="3288"/>
                    <a:pt x="665" y="3287"/>
                  </a:cubicBezTo>
                  <a:cubicBezTo>
                    <a:pt x="905" y="3260"/>
                    <a:pt x="1058" y="2908"/>
                    <a:pt x="959" y="2088"/>
                  </a:cubicBezTo>
                  <a:cubicBezTo>
                    <a:pt x="861" y="1271"/>
                    <a:pt x="509" y="577"/>
                    <a:pt x="268"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8301421" y="3946547"/>
              <a:ext cx="227862" cy="652684"/>
            </a:xfrm>
            <a:custGeom>
              <a:avLst/>
              <a:gdLst/>
              <a:ahLst/>
              <a:cxnLst/>
              <a:rect l="l" t="t" r="r" b="b"/>
              <a:pathLst>
                <a:path w="1401" h="4013" extrusionOk="0">
                  <a:moveTo>
                    <a:pt x="214" y="0"/>
                  </a:moveTo>
                  <a:cubicBezTo>
                    <a:pt x="28" y="620"/>
                    <a:pt x="1" y="1681"/>
                    <a:pt x="197" y="2684"/>
                  </a:cubicBezTo>
                  <a:cubicBezTo>
                    <a:pt x="374" y="3631"/>
                    <a:pt x="660" y="4012"/>
                    <a:pt x="932" y="4012"/>
                  </a:cubicBezTo>
                  <a:cubicBezTo>
                    <a:pt x="947" y="4012"/>
                    <a:pt x="962" y="4011"/>
                    <a:pt x="977" y="4009"/>
                  </a:cubicBezTo>
                  <a:cubicBezTo>
                    <a:pt x="1258" y="3968"/>
                    <a:pt x="1400" y="3514"/>
                    <a:pt x="1214" y="2528"/>
                  </a:cubicBezTo>
                  <a:cubicBezTo>
                    <a:pt x="1031" y="1525"/>
                    <a:pt x="553" y="705"/>
                    <a:pt x="21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8239779" y="4130012"/>
              <a:ext cx="142312" cy="443363"/>
            </a:xfrm>
            <a:custGeom>
              <a:avLst/>
              <a:gdLst/>
              <a:ahLst/>
              <a:cxnLst/>
              <a:rect l="l" t="t" r="r" b="b"/>
              <a:pathLst>
                <a:path w="875" h="2726" extrusionOk="0">
                  <a:moveTo>
                    <a:pt x="224" y="0"/>
                  </a:moveTo>
                  <a:cubicBezTo>
                    <a:pt x="68" y="410"/>
                    <a:pt x="0" y="1115"/>
                    <a:pt x="85" y="1810"/>
                  </a:cubicBezTo>
                  <a:cubicBezTo>
                    <a:pt x="167" y="2467"/>
                    <a:pt x="354" y="2726"/>
                    <a:pt x="532" y="2726"/>
                  </a:cubicBezTo>
                  <a:cubicBezTo>
                    <a:pt x="538" y="2726"/>
                    <a:pt x="544" y="2725"/>
                    <a:pt x="549" y="2725"/>
                  </a:cubicBezTo>
                  <a:cubicBezTo>
                    <a:pt x="746" y="2711"/>
                    <a:pt x="875" y="2403"/>
                    <a:pt x="790" y="1739"/>
                  </a:cubicBezTo>
                  <a:cubicBezTo>
                    <a:pt x="705" y="1048"/>
                    <a:pt x="407" y="482"/>
                    <a:pt x="2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8457398" y="3895801"/>
              <a:ext cx="216315" cy="712212"/>
            </a:xfrm>
            <a:custGeom>
              <a:avLst/>
              <a:gdLst/>
              <a:ahLst/>
              <a:cxnLst/>
              <a:rect l="l" t="t" r="r" b="b"/>
              <a:pathLst>
                <a:path w="1330" h="4379" extrusionOk="0">
                  <a:moveTo>
                    <a:pt x="424" y="0"/>
                  </a:moveTo>
                  <a:cubicBezTo>
                    <a:pt x="157" y="624"/>
                    <a:pt x="1" y="1752"/>
                    <a:pt x="116" y="2853"/>
                  </a:cubicBezTo>
                  <a:cubicBezTo>
                    <a:pt x="214" y="3941"/>
                    <a:pt x="509" y="4378"/>
                    <a:pt x="821" y="4378"/>
                  </a:cubicBezTo>
                  <a:cubicBezTo>
                    <a:pt x="1133" y="4378"/>
                    <a:pt x="1329" y="3928"/>
                    <a:pt x="1244" y="2840"/>
                  </a:cubicBezTo>
                  <a:cubicBezTo>
                    <a:pt x="1146" y="1752"/>
                    <a:pt x="709" y="807"/>
                    <a:pt x="4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7798847" y="4070484"/>
              <a:ext cx="217778" cy="498499"/>
            </a:xfrm>
            <a:custGeom>
              <a:avLst/>
              <a:gdLst/>
              <a:ahLst/>
              <a:cxnLst/>
              <a:rect l="l" t="t" r="r" b="b"/>
              <a:pathLst>
                <a:path w="1339" h="3065" extrusionOk="0">
                  <a:moveTo>
                    <a:pt x="451" y="1"/>
                  </a:moveTo>
                  <a:cubicBezTo>
                    <a:pt x="170" y="451"/>
                    <a:pt x="1" y="1244"/>
                    <a:pt x="85" y="2020"/>
                  </a:cubicBezTo>
                  <a:cubicBezTo>
                    <a:pt x="181" y="2766"/>
                    <a:pt x="465" y="3064"/>
                    <a:pt x="770" y="3064"/>
                  </a:cubicBezTo>
                  <a:cubicBezTo>
                    <a:pt x="776" y="3064"/>
                    <a:pt x="783" y="3064"/>
                    <a:pt x="790" y="3064"/>
                  </a:cubicBezTo>
                  <a:cubicBezTo>
                    <a:pt x="1115" y="3037"/>
                    <a:pt x="1339" y="2711"/>
                    <a:pt x="1254" y="1949"/>
                  </a:cubicBezTo>
                  <a:cubicBezTo>
                    <a:pt x="1170" y="1186"/>
                    <a:pt x="732" y="536"/>
                    <a:pt x="45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7672146" y="4109681"/>
              <a:ext cx="206719" cy="523709"/>
            </a:xfrm>
            <a:custGeom>
              <a:avLst/>
              <a:gdLst/>
              <a:ahLst/>
              <a:cxnLst/>
              <a:rect l="l" t="t" r="r" b="b"/>
              <a:pathLst>
                <a:path w="1271" h="3220" extrusionOk="0">
                  <a:moveTo>
                    <a:pt x="424" y="0"/>
                  </a:moveTo>
                  <a:cubicBezTo>
                    <a:pt x="156" y="464"/>
                    <a:pt x="0" y="1298"/>
                    <a:pt x="102" y="2118"/>
                  </a:cubicBezTo>
                  <a:cubicBezTo>
                    <a:pt x="185" y="2904"/>
                    <a:pt x="456" y="3220"/>
                    <a:pt x="744" y="3220"/>
                  </a:cubicBezTo>
                  <a:cubicBezTo>
                    <a:pt x="750" y="3220"/>
                    <a:pt x="756" y="3219"/>
                    <a:pt x="763" y="3219"/>
                  </a:cubicBezTo>
                  <a:cubicBezTo>
                    <a:pt x="1061" y="3206"/>
                    <a:pt x="1271" y="2867"/>
                    <a:pt x="1186" y="2060"/>
                  </a:cubicBezTo>
                  <a:cubicBezTo>
                    <a:pt x="1118" y="1257"/>
                    <a:pt x="695" y="580"/>
                    <a:pt x="4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7950432" y="4056659"/>
              <a:ext cx="181509" cy="525986"/>
            </a:xfrm>
            <a:custGeom>
              <a:avLst/>
              <a:gdLst/>
              <a:ahLst/>
              <a:cxnLst/>
              <a:rect l="l" t="t" r="r" b="b"/>
              <a:pathLst>
                <a:path w="1116" h="3234" extrusionOk="0">
                  <a:moveTo>
                    <a:pt x="522" y="1"/>
                  </a:moveTo>
                  <a:cubicBezTo>
                    <a:pt x="224" y="451"/>
                    <a:pt x="0" y="1285"/>
                    <a:pt x="14" y="2092"/>
                  </a:cubicBezTo>
                  <a:cubicBezTo>
                    <a:pt x="27" y="2895"/>
                    <a:pt x="282" y="3233"/>
                    <a:pt x="576" y="3233"/>
                  </a:cubicBezTo>
                  <a:cubicBezTo>
                    <a:pt x="875" y="3233"/>
                    <a:pt x="1115" y="2908"/>
                    <a:pt x="1102" y="2105"/>
                  </a:cubicBezTo>
                  <a:cubicBezTo>
                    <a:pt x="1085" y="1299"/>
                    <a:pt x="732" y="594"/>
                    <a:pt x="52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8099253" y="4079917"/>
              <a:ext cx="176955" cy="520944"/>
            </a:xfrm>
            <a:custGeom>
              <a:avLst/>
              <a:gdLst/>
              <a:ahLst/>
              <a:cxnLst/>
              <a:rect l="l" t="t" r="r" b="b"/>
              <a:pathLst>
                <a:path w="1088" h="3203" extrusionOk="0">
                  <a:moveTo>
                    <a:pt x="539" y="0"/>
                  </a:moveTo>
                  <a:cubicBezTo>
                    <a:pt x="241" y="451"/>
                    <a:pt x="0" y="1254"/>
                    <a:pt x="17" y="2074"/>
                  </a:cubicBezTo>
                  <a:cubicBezTo>
                    <a:pt x="31" y="2863"/>
                    <a:pt x="271" y="3202"/>
                    <a:pt x="566" y="3202"/>
                  </a:cubicBezTo>
                  <a:cubicBezTo>
                    <a:pt x="847" y="3202"/>
                    <a:pt x="1088" y="2880"/>
                    <a:pt x="1088" y="2074"/>
                  </a:cubicBezTo>
                  <a:cubicBezTo>
                    <a:pt x="1088" y="1284"/>
                    <a:pt x="736" y="576"/>
                    <a:pt x="53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9486456" y="4066092"/>
              <a:ext cx="236482" cy="669111"/>
            </a:xfrm>
            <a:custGeom>
              <a:avLst/>
              <a:gdLst/>
              <a:ahLst/>
              <a:cxnLst/>
              <a:rect l="l" t="t" r="r" b="b"/>
              <a:pathLst>
                <a:path w="1454" h="4114" extrusionOk="0">
                  <a:moveTo>
                    <a:pt x="1074" y="0"/>
                  </a:moveTo>
                  <a:cubicBezTo>
                    <a:pt x="664" y="522"/>
                    <a:pt x="254" y="1525"/>
                    <a:pt x="129" y="2555"/>
                  </a:cubicBezTo>
                  <a:cubicBezTo>
                    <a:pt x="0" y="3585"/>
                    <a:pt x="214" y="4050"/>
                    <a:pt x="536" y="4107"/>
                  </a:cubicBezTo>
                  <a:cubicBezTo>
                    <a:pt x="557" y="4111"/>
                    <a:pt x="579" y="4113"/>
                    <a:pt x="600" y="4113"/>
                  </a:cubicBezTo>
                  <a:cubicBezTo>
                    <a:pt x="903" y="4113"/>
                    <a:pt x="1195" y="3728"/>
                    <a:pt x="1315" y="2779"/>
                  </a:cubicBezTo>
                  <a:cubicBezTo>
                    <a:pt x="1454" y="1749"/>
                    <a:pt x="1200" y="790"/>
                    <a:pt x="107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9656095" y="4253949"/>
              <a:ext cx="168335" cy="529076"/>
            </a:xfrm>
            <a:custGeom>
              <a:avLst/>
              <a:gdLst/>
              <a:ahLst/>
              <a:cxnLst/>
              <a:rect l="l" t="t" r="r" b="b"/>
              <a:pathLst>
                <a:path w="1035" h="3253" extrusionOk="0">
                  <a:moveTo>
                    <a:pt x="736" y="1"/>
                  </a:moveTo>
                  <a:cubicBezTo>
                    <a:pt x="441" y="424"/>
                    <a:pt x="157" y="1231"/>
                    <a:pt x="72" y="2048"/>
                  </a:cubicBezTo>
                  <a:cubicBezTo>
                    <a:pt x="1" y="2868"/>
                    <a:pt x="157" y="3220"/>
                    <a:pt x="397" y="3250"/>
                  </a:cubicBezTo>
                  <a:cubicBezTo>
                    <a:pt x="406" y="3252"/>
                    <a:pt x="415" y="3252"/>
                    <a:pt x="424" y="3252"/>
                  </a:cubicBezTo>
                  <a:cubicBezTo>
                    <a:pt x="642" y="3252"/>
                    <a:pt x="852" y="2934"/>
                    <a:pt x="950" y="2163"/>
                  </a:cubicBezTo>
                  <a:cubicBezTo>
                    <a:pt x="1034" y="1343"/>
                    <a:pt x="834" y="607"/>
                    <a:pt x="736"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9213049" y="4093579"/>
              <a:ext cx="184274" cy="654473"/>
            </a:xfrm>
            <a:custGeom>
              <a:avLst/>
              <a:gdLst/>
              <a:ahLst/>
              <a:cxnLst/>
              <a:rect l="l" t="t" r="r" b="b"/>
              <a:pathLst>
                <a:path w="1133" h="4024" extrusionOk="0">
                  <a:moveTo>
                    <a:pt x="651" y="1"/>
                  </a:moveTo>
                  <a:cubicBezTo>
                    <a:pt x="326" y="550"/>
                    <a:pt x="72" y="1566"/>
                    <a:pt x="31" y="2583"/>
                  </a:cubicBezTo>
                  <a:cubicBezTo>
                    <a:pt x="0" y="3586"/>
                    <a:pt x="227" y="4009"/>
                    <a:pt x="509" y="4023"/>
                  </a:cubicBezTo>
                  <a:cubicBezTo>
                    <a:pt x="513" y="4023"/>
                    <a:pt x="518" y="4023"/>
                    <a:pt x="523" y="4023"/>
                  </a:cubicBezTo>
                  <a:cubicBezTo>
                    <a:pt x="815" y="4023"/>
                    <a:pt x="1048" y="3611"/>
                    <a:pt x="1088" y="2640"/>
                  </a:cubicBezTo>
                  <a:cubicBezTo>
                    <a:pt x="1132" y="1637"/>
                    <a:pt x="820" y="733"/>
                    <a:pt x="65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9157912" y="4107404"/>
              <a:ext cx="121982" cy="445478"/>
            </a:xfrm>
            <a:custGeom>
              <a:avLst/>
              <a:gdLst/>
              <a:ahLst/>
              <a:cxnLst/>
              <a:rect l="l" t="t" r="r" b="b"/>
              <a:pathLst>
                <a:path w="750" h="2739" extrusionOk="0">
                  <a:moveTo>
                    <a:pt x="424" y="1"/>
                  </a:moveTo>
                  <a:cubicBezTo>
                    <a:pt x="214" y="366"/>
                    <a:pt x="31" y="1058"/>
                    <a:pt x="14" y="1749"/>
                  </a:cubicBezTo>
                  <a:cubicBezTo>
                    <a:pt x="1" y="2427"/>
                    <a:pt x="143" y="2725"/>
                    <a:pt x="339" y="2738"/>
                  </a:cubicBezTo>
                  <a:cubicBezTo>
                    <a:pt x="344" y="2739"/>
                    <a:pt x="349" y="2739"/>
                    <a:pt x="353" y="2739"/>
                  </a:cubicBezTo>
                  <a:cubicBezTo>
                    <a:pt x="547" y="2739"/>
                    <a:pt x="709" y="2455"/>
                    <a:pt x="722" y="1793"/>
                  </a:cubicBezTo>
                  <a:cubicBezTo>
                    <a:pt x="749" y="1115"/>
                    <a:pt x="539" y="509"/>
                    <a:pt x="42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9342027" y="4084309"/>
              <a:ext cx="229326" cy="701314"/>
            </a:xfrm>
            <a:custGeom>
              <a:avLst/>
              <a:gdLst/>
              <a:ahLst/>
              <a:cxnLst/>
              <a:rect l="l" t="t" r="r" b="b"/>
              <a:pathLst>
                <a:path w="1410" h="4312" extrusionOk="0">
                  <a:moveTo>
                    <a:pt x="1085" y="0"/>
                  </a:moveTo>
                  <a:cubicBezTo>
                    <a:pt x="678" y="536"/>
                    <a:pt x="282" y="1596"/>
                    <a:pt x="139" y="2684"/>
                  </a:cubicBezTo>
                  <a:cubicBezTo>
                    <a:pt x="0" y="3755"/>
                    <a:pt x="197" y="4236"/>
                    <a:pt x="509" y="4307"/>
                  </a:cubicBezTo>
                  <a:cubicBezTo>
                    <a:pt x="526" y="4310"/>
                    <a:pt x="544" y="4312"/>
                    <a:pt x="562" y="4312"/>
                  </a:cubicBezTo>
                  <a:cubicBezTo>
                    <a:pt x="840" y="4312"/>
                    <a:pt x="1123" y="3905"/>
                    <a:pt x="1254" y="2908"/>
                  </a:cubicBezTo>
                  <a:cubicBezTo>
                    <a:pt x="1410" y="1837"/>
                    <a:pt x="1186" y="820"/>
                    <a:pt x="108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8689493" y="4114073"/>
              <a:ext cx="218429" cy="494596"/>
            </a:xfrm>
            <a:custGeom>
              <a:avLst/>
              <a:gdLst/>
              <a:ahLst/>
              <a:cxnLst/>
              <a:rect l="l" t="t" r="r" b="b"/>
              <a:pathLst>
                <a:path w="1343" h="3041" extrusionOk="0">
                  <a:moveTo>
                    <a:pt x="892" y="0"/>
                  </a:moveTo>
                  <a:cubicBezTo>
                    <a:pt x="509" y="366"/>
                    <a:pt x="156" y="1101"/>
                    <a:pt x="71" y="1877"/>
                  </a:cubicBezTo>
                  <a:cubicBezTo>
                    <a:pt x="0" y="2626"/>
                    <a:pt x="227" y="2979"/>
                    <a:pt x="553" y="3036"/>
                  </a:cubicBezTo>
                  <a:cubicBezTo>
                    <a:pt x="572" y="3039"/>
                    <a:pt x="591" y="3040"/>
                    <a:pt x="610" y="3040"/>
                  </a:cubicBezTo>
                  <a:cubicBezTo>
                    <a:pt x="897" y="3040"/>
                    <a:pt x="1164" y="2749"/>
                    <a:pt x="1244" y="2047"/>
                  </a:cubicBezTo>
                  <a:cubicBezTo>
                    <a:pt x="1342" y="1298"/>
                    <a:pt x="1047" y="580"/>
                    <a:pt x="89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8551733" y="4125621"/>
              <a:ext cx="208996" cy="517203"/>
            </a:xfrm>
            <a:custGeom>
              <a:avLst/>
              <a:gdLst/>
              <a:ahLst/>
              <a:cxnLst/>
              <a:rect l="l" t="t" r="r" b="b"/>
              <a:pathLst>
                <a:path w="1285" h="3180" extrusionOk="0">
                  <a:moveTo>
                    <a:pt x="891" y="0"/>
                  </a:moveTo>
                  <a:cubicBezTo>
                    <a:pt x="522" y="397"/>
                    <a:pt x="183" y="1159"/>
                    <a:pt x="85" y="1962"/>
                  </a:cubicBezTo>
                  <a:cubicBezTo>
                    <a:pt x="0" y="2752"/>
                    <a:pt x="200" y="3135"/>
                    <a:pt x="508" y="3175"/>
                  </a:cubicBezTo>
                  <a:cubicBezTo>
                    <a:pt x="528" y="3178"/>
                    <a:pt x="548" y="3180"/>
                    <a:pt x="568" y="3180"/>
                  </a:cubicBezTo>
                  <a:cubicBezTo>
                    <a:pt x="843" y="3180"/>
                    <a:pt x="1094" y="2886"/>
                    <a:pt x="1186" y="2145"/>
                  </a:cubicBezTo>
                  <a:cubicBezTo>
                    <a:pt x="1284" y="1356"/>
                    <a:pt x="1017" y="607"/>
                    <a:pt x="89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8848235" y="3997130"/>
              <a:ext cx="211273" cy="519480"/>
            </a:xfrm>
            <a:custGeom>
              <a:avLst/>
              <a:gdLst/>
              <a:ahLst/>
              <a:cxnLst/>
              <a:rect l="l" t="t" r="r" b="b"/>
              <a:pathLst>
                <a:path w="1299" h="3194" extrusionOk="0">
                  <a:moveTo>
                    <a:pt x="932" y="1"/>
                  </a:moveTo>
                  <a:cubicBezTo>
                    <a:pt x="563" y="394"/>
                    <a:pt x="210" y="1170"/>
                    <a:pt x="112" y="1976"/>
                  </a:cubicBezTo>
                  <a:cubicBezTo>
                    <a:pt x="0" y="2766"/>
                    <a:pt x="197" y="3135"/>
                    <a:pt x="495" y="3189"/>
                  </a:cubicBezTo>
                  <a:cubicBezTo>
                    <a:pt x="514" y="3192"/>
                    <a:pt x="534" y="3194"/>
                    <a:pt x="553" y="3194"/>
                  </a:cubicBezTo>
                  <a:cubicBezTo>
                    <a:pt x="826" y="3194"/>
                    <a:pt x="1079" y="2897"/>
                    <a:pt x="1186" y="2159"/>
                  </a:cubicBezTo>
                  <a:cubicBezTo>
                    <a:pt x="1298" y="1356"/>
                    <a:pt x="1044" y="607"/>
                    <a:pt x="93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8992664" y="4042996"/>
              <a:ext cx="208996" cy="514926"/>
            </a:xfrm>
            <a:custGeom>
              <a:avLst/>
              <a:gdLst/>
              <a:ahLst/>
              <a:cxnLst/>
              <a:rect l="l" t="t" r="r" b="b"/>
              <a:pathLst>
                <a:path w="1285" h="3166" extrusionOk="0">
                  <a:moveTo>
                    <a:pt x="932" y="0"/>
                  </a:moveTo>
                  <a:cubicBezTo>
                    <a:pt x="566" y="397"/>
                    <a:pt x="227" y="1159"/>
                    <a:pt x="115" y="1962"/>
                  </a:cubicBezTo>
                  <a:cubicBezTo>
                    <a:pt x="0" y="2738"/>
                    <a:pt x="200" y="3107"/>
                    <a:pt x="481" y="3162"/>
                  </a:cubicBezTo>
                  <a:cubicBezTo>
                    <a:pt x="501" y="3164"/>
                    <a:pt x="520" y="3166"/>
                    <a:pt x="539" y="3166"/>
                  </a:cubicBezTo>
                  <a:cubicBezTo>
                    <a:pt x="813" y="3166"/>
                    <a:pt x="1068" y="2870"/>
                    <a:pt x="1172" y="2145"/>
                  </a:cubicBezTo>
                  <a:cubicBezTo>
                    <a:pt x="1284" y="1355"/>
                    <a:pt x="1061" y="607"/>
                    <a:pt x="93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9518335" y="4281599"/>
              <a:ext cx="225585" cy="423521"/>
            </a:xfrm>
            <a:custGeom>
              <a:avLst/>
              <a:gdLst/>
              <a:ahLst/>
              <a:cxnLst/>
              <a:rect l="l" t="t" r="r" b="b"/>
              <a:pathLst>
                <a:path w="1387" h="2604" extrusionOk="0">
                  <a:moveTo>
                    <a:pt x="892" y="0"/>
                  </a:moveTo>
                  <a:cubicBezTo>
                    <a:pt x="509" y="326"/>
                    <a:pt x="157" y="946"/>
                    <a:pt x="72" y="1596"/>
                  </a:cubicBezTo>
                  <a:cubicBezTo>
                    <a:pt x="1" y="2247"/>
                    <a:pt x="241" y="2555"/>
                    <a:pt x="567" y="2599"/>
                  </a:cubicBezTo>
                  <a:cubicBezTo>
                    <a:pt x="590" y="2602"/>
                    <a:pt x="613" y="2603"/>
                    <a:pt x="635" y="2603"/>
                  </a:cubicBezTo>
                  <a:cubicBezTo>
                    <a:pt x="947" y="2603"/>
                    <a:pt x="1223" y="2342"/>
                    <a:pt x="1302" y="1739"/>
                  </a:cubicBezTo>
                  <a:cubicBezTo>
                    <a:pt x="1387" y="1088"/>
                    <a:pt x="1061" y="481"/>
                    <a:pt x="89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9695293" y="4396752"/>
              <a:ext cx="156625" cy="340085"/>
            </a:xfrm>
            <a:custGeom>
              <a:avLst/>
              <a:gdLst/>
              <a:ahLst/>
              <a:cxnLst/>
              <a:rect l="l" t="t" r="r" b="b"/>
              <a:pathLst>
                <a:path w="963" h="2091" extrusionOk="0">
                  <a:moveTo>
                    <a:pt x="566" y="1"/>
                  </a:moveTo>
                  <a:cubicBezTo>
                    <a:pt x="299" y="268"/>
                    <a:pt x="72" y="776"/>
                    <a:pt x="31" y="1312"/>
                  </a:cubicBezTo>
                  <a:cubicBezTo>
                    <a:pt x="0" y="1834"/>
                    <a:pt x="183" y="2074"/>
                    <a:pt x="424" y="2088"/>
                  </a:cubicBezTo>
                  <a:cubicBezTo>
                    <a:pt x="440" y="2090"/>
                    <a:pt x="455" y="2091"/>
                    <a:pt x="471" y="2091"/>
                  </a:cubicBezTo>
                  <a:cubicBezTo>
                    <a:pt x="704" y="2091"/>
                    <a:pt x="894" y="1873"/>
                    <a:pt x="932" y="1383"/>
                  </a:cubicBezTo>
                  <a:cubicBezTo>
                    <a:pt x="963" y="861"/>
                    <a:pt x="709" y="380"/>
                    <a:pt x="566"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9245578" y="4300303"/>
              <a:ext cx="169799" cy="408558"/>
            </a:xfrm>
            <a:custGeom>
              <a:avLst/>
              <a:gdLst/>
              <a:ahLst/>
              <a:cxnLst/>
              <a:rect l="l" t="t" r="r" b="b"/>
              <a:pathLst>
                <a:path w="1044" h="2512" extrusionOk="0">
                  <a:moveTo>
                    <a:pt x="509" y="1"/>
                  </a:moveTo>
                  <a:cubicBezTo>
                    <a:pt x="224" y="339"/>
                    <a:pt x="0" y="959"/>
                    <a:pt x="0" y="1593"/>
                  </a:cubicBezTo>
                  <a:cubicBezTo>
                    <a:pt x="0" y="2230"/>
                    <a:pt x="238" y="2498"/>
                    <a:pt x="522" y="2511"/>
                  </a:cubicBezTo>
                  <a:cubicBezTo>
                    <a:pt x="529" y="2512"/>
                    <a:pt x="536" y="2512"/>
                    <a:pt x="543" y="2512"/>
                  </a:cubicBezTo>
                  <a:cubicBezTo>
                    <a:pt x="815" y="2512"/>
                    <a:pt x="1044" y="2255"/>
                    <a:pt x="1044" y="1637"/>
                  </a:cubicBezTo>
                  <a:cubicBezTo>
                    <a:pt x="1044" y="1000"/>
                    <a:pt x="705" y="451"/>
                    <a:pt x="50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9183285" y="4309086"/>
              <a:ext cx="114826" cy="273727"/>
            </a:xfrm>
            <a:custGeom>
              <a:avLst/>
              <a:gdLst/>
              <a:ahLst/>
              <a:cxnLst/>
              <a:rect l="l" t="t" r="r" b="b"/>
              <a:pathLst>
                <a:path w="706" h="1683" extrusionOk="0">
                  <a:moveTo>
                    <a:pt x="353" y="1"/>
                  </a:moveTo>
                  <a:cubicBezTo>
                    <a:pt x="156" y="228"/>
                    <a:pt x="0" y="651"/>
                    <a:pt x="0" y="1075"/>
                  </a:cubicBezTo>
                  <a:cubicBezTo>
                    <a:pt x="0" y="1498"/>
                    <a:pt x="170" y="1681"/>
                    <a:pt x="353" y="1681"/>
                  </a:cubicBezTo>
                  <a:cubicBezTo>
                    <a:pt x="360" y="1682"/>
                    <a:pt x="367" y="1682"/>
                    <a:pt x="375" y="1682"/>
                  </a:cubicBezTo>
                  <a:cubicBezTo>
                    <a:pt x="564" y="1682"/>
                    <a:pt x="705" y="1510"/>
                    <a:pt x="705" y="1102"/>
                  </a:cubicBezTo>
                  <a:cubicBezTo>
                    <a:pt x="705" y="678"/>
                    <a:pt x="482" y="312"/>
                    <a:pt x="35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9373905" y="4293146"/>
              <a:ext cx="216315" cy="441900"/>
            </a:xfrm>
            <a:custGeom>
              <a:avLst/>
              <a:gdLst/>
              <a:ahLst/>
              <a:cxnLst/>
              <a:rect l="l" t="t" r="r" b="b"/>
              <a:pathLst>
                <a:path w="1330" h="2717" extrusionOk="0">
                  <a:moveTo>
                    <a:pt x="919" y="0"/>
                  </a:moveTo>
                  <a:cubicBezTo>
                    <a:pt x="550" y="339"/>
                    <a:pt x="197" y="990"/>
                    <a:pt x="99" y="1668"/>
                  </a:cubicBezTo>
                  <a:cubicBezTo>
                    <a:pt x="1" y="2345"/>
                    <a:pt x="211" y="2671"/>
                    <a:pt x="536" y="2711"/>
                  </a:cubicBezTo>
                  <a:cubicBezTo>
                    <a:pt x="559" y="2714"/>
                    <a:pt x="582" y="2716"/>
                    <a:pt x="604" y="2716"/>
                  </a:cubicBezTo>
                  <a:cubicBezTo>
                    <a:pt x="890" y="2716"/>
                    <a:pt x="1149" y="2452"/>
                    <a:pt x="1228" y="1823"/>
                  </a:cubicBezTo>
                  <a:cubicBezTo>
                    <a:pt x="1329" y="1129"/>
                    <a:pt x="1058" y="509"/>
                    <a:pt x="91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8733082" y="4316242"/>
              <a:ext cx="206719" cy="299425"/>
            </a:xfrm>
            <a:custGeom>
              <a:avLst/>
              <a:gdLst/>
              <a:ahLst/>
              <a:cxnLst/>
              <a:rect l="l" t="t" r="r" b="b"/>
              <a:pathLst>
                <a:path w="1271" h="1841" extrusionOk="0">
                  <a:moveTo>
                    <a:pt x="834" y="1"/>
                  </a:moveTo>
                  <a:cubicBezTo>
                    <a:pt x="481" y="211"/>
                    <a:pt x="156" y="665"/>
                    <a:pt x="71" y="1129"/>
                  </a:cubicBezTo>
                  <a:cubicBezTo>
                    <a:pt x="0" y="1580"/>
                    <a:pt x="214" y="1807"/>
                    <a:pt x="525" y="1834"/>
                  </a:cubicBezTo>
                  <a:cubicBezTo>
                    <a:pt x="555" y="1838"/>
                    <a:pt x="584" y="1840"/>
                    <a:pt x="613" y="1840"/>
                  </a:cubicBezTo>
                  <a:cubicBezTo>
                    <a:pt x="886" y="1840"/>
                    <a:pt x="1125" y="1651"/>
                    <a:pt x="1186" y="1241"/>
                  </a:cubicBezTo>
                  <a:cubicBezTo>
                    <a:pt x="1271" y="777"/>
                    <a:pt x="976" y="340"/>
                    <a:pt x="83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8602315" y="4322911"/>
              <a:ext cx="197611" cy="315201"/>
            </a:xfrm>
            <a:custGeom>
              <a:avLst/>
              <a:gdLst/>
              <a:ahLst/>
              <a:cxnLst/>
              <a:rect l="l" t="t" r="r" b="b"/>
              <a:pathLst>
                <a:path w="1215" h="1938" extrusionOk="0">
                  <a:moveTo>
                    <a:pt x="848" y="0"/>
                  </a:moveTo>
                  <a:cubicBezTo>
                    <a:pt x="509" y="227"/>
                    <a:pt x="184" y="692"/>
                    <a:pt x="99" y="1186"/>
                  </a:cubicBezTo>
                  <a:cubicBezTo>
                    <a:pt x="1" y="1668"/>
                    <a:pt x="197" y="1895"/>
                    <a:pt x="482" y="1935"/>
                  </a:cubicBezTo>
                  <a:cubicBezTo>
                    <a:pt x="500" y="1937"/>
                    <a:pt x="518" y="1938"/>
                    <a:pt x="536" y="1938"/>
                  </a:cubicBezTo>
                  <a:cubicBezTo>
                    <a:pt x="797" y="1938"/>
                    <a:pt x="1037" y="1749"/>
                    <a:pt x="1129" y="1302"/>
                  </a:cubicBezTo>
                  <a:cubicBezTo>
                    <a:pt x="1214" y="807"/>
                    <a:pt x="973" y="353"/>
                    <a:pt x="84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8884505" y="4245166"/>
              <a:ext cx="198099" cy="314876"/>
            </a:xfrm>
            <a:custGeom>
              <a:avLst/>
              <a:gdLst/>
              <a:ahLst/>
              <a:cxnLst/>
              <a:rect l="l" t="t" r="r" b="b"/>
              <a:pathLst>
                <a:path w="1218" h="1936" extrusionOk="0">
                  <a:moveTo>
                    <a:pt x="834" y="1"/>
                  </a:moveTo>
                  <a:cubicBezTo>
                    <a:pt x="496" y="238"/>
                    <a:pt x="187" y="692"/>
                    <a:pt x="103" y="1187"/>
                  </a:cubicBezTo>
                  <a:cubicBezTo>
                    <a:pt x="1" y="1664"/>
                    <a:pt x="201" y="1905"/>
                    <a:pt x="482" y="1932"/>
                  </a:cubicBezTo>
                  <a:cubicBezTo>
                    <a:pt x="502" y="1934"/>
                    <a:pt x="522" y="1935"/>
                    <a:pt x="541" y="1935"/>
                  </a:cubicBezTo>
                  <a:cubicBezTo>
                    <a:pt x="801" y="1935"/>
                    <a:pt x="1041" y="1746"/>
                    <a:pt x="1133" y="1298"/>
                  </a:cubicBezTo>
                  <a:cubicBezTo>
                    <a:pt x="1217" y="817"/>
                    <a:pt x="963" y="367"/>
                    <a:pt x="83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9025031" y="4272816"/>
              <a:ext cx="197611" cy="313087"/>
            </a:xfrm>
            <a:custGeom>
              <a:avLst/>
              <a:gdLst/>
              <a:ahLst/>
              <a:cxnLst/>
              <a:rect l="l" t="t" r="r" b="b"/>
              <a:pathLst>
                <a:path w="1215" h="1925" extrusionOk="0">
                  <a:moveTo>
                    <a:pt x="831" y="0"/>
                  </a:moveTo>
                  <a:cubicBezTo>
                    <a:pt x="492" y="224"/>
                    <a:pt x="184" y="691"/>
                    <a:pt x="86" y="1169"/>
                  </a:cubicBezTo>
                  <a:cubicBezTo>
                    <a:pt x="1" y="1664"/>
                    <a:pt x="184" y="1891"/>
                    <a:pt x="479" y="1918"/>
                  </a:cubicBezTo>
                  <a:cubicBezTo>
                    <a:pt x="506" y="1922"/>
                    <a:pt x="533" y="1924"/>
                    <a:pt x="560" y="1924"/>
                  </a:cubicBezTo>
                  <a:cubicBezTo>
                    <a:pt x="813" y="1924"/>
                    <a:pt x="1039" y="1732"/>
                    <a:pt x="1116" y="1284"/>
                  </a:cubicBezTo>
                  <a:cubicBezTo>
                    <a:pt x="1214" y="803"/>
                    <a:pt x="960" y="353"/>
                    <a:pt x="83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6671226" y="4366500"/>
              <a:ext cx="597061" cy="487765"/>
            </a:xfrm>
            <a:custGeom>
              <a:avLst/>
              <a:gdLst/>
              <a:ahLst/>
              <a:cxnLst/>
              <a:rect l="l" t="t" r="r" b="b"/>
              <a:pathLst>
                <a:path w="3671" h="2999" extrusionOk="0">
                  <a:moveTo>
                    <a:pt x="861" y="0"/>
                  </a:moveTo>
                  <a:cubicBezTo>
                    <a:pt x="1017" y="552"/>
                    <a:pt x="790" y="1511"/>
                    <a:pt x="790" y="1511"/>
                  </a:cubicBezTo>
                  <a:cubicBezTo>
                    <a:pt x="692" y="963"/>
                    <a:pt x="1" y="85"/>
                    <a:pt x="1" y="85"/>
                  </a:cubicBezTo>
                  <a:lnTo>
                    <a:pt x="1" y="85"/>
                  </a:lnTo>
                  <a:cubicBezTo>
                    <a:pt x="326" y="593"/>
                    <a:pt x="648" y="1796"/>
                    <a:pt x="634" y="2599"/>
                  </a:cubicBezTo>
                  <a:cubicBezTo>
                    <a:pt x="634" y="2599"/>
                    <a:pt x="1281" y="2999"/>
                    <a:pt x="1918" y="2999"/>
                  </a:cubicBezTo>
                  <a:cubicBezTo>
                    <a:pt x="2290" y="2999"/>
                    <a:pt x="2659" y="2862"/>
                    <a:pt x="2894" y="2430"/>
                  </a:cubicBezTo>
                  <a:cubicBezTo>
                    <a:pt x="3670" y="1003"/>
                    <a:pt x="2979" y="156"/>
                    <a:pt x="2979" y="156"/>
                  </a:cubicBezTo>
                  <a:lnTo>
                    <a:pt x="2979" y="156"/>
                  </a:lnTo>
                  <a:cubicBezTo>
                    <a:pt x="2952" y="722"/>
                    <a:pt x="2427" y="1342"/>
                    <a:pt x="2427" y="1342"/>
                  </a:cubicBezTo>
                  <a:cubicBezTo>
                    <a:pt x="2569" y="695"/>
                    <a:pt x="2386" y="187"/>
                    <a:pt x="2386" y="187"/>
                  </a:cubicBezTo>
                  <a:cubicBezTo>
                    <a:pt x="2373" y="695"/>
                    <a:pt x="1851" y="1583"/>
                    <a:pt x="1851" y="1583"/>
                  </a:cubicBezTo>
                  <a:cubicBezTo>
                    <a:pt x="2003" y="1061"/>
                    <a:pt x="1780" y="356"/>
                    <a:pt x="1780" y="356"/>
                  </a:cubicBezTo>
                  <a:cubicBezTo>
                    <a:pt x="1766" y="864"/>
                    <a:pt x="1326" y="1640"/>
                    <a:pt x="1326" y="1640"/>
                  </a:cubicBezTo>
                  <a:cubicBezTo>
                    <a:pt x="1410" y="807"/>
                    <a:pt x="861" y="0"/>
                    <a:pt x="86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7107115" y="4412691"/>
              <a:ext cx="576730" cy="485651"/>
            </a:xfrm>
            <a:custGeom>
              <a:avLst/>
              <a:gdLst/>
              <a:ahLst/>
              <a:cxnLst/>
              <a:rect l="l" t="t" r="r" b="b"/>
              <a:pathLst>
                <a:path w="3546" h="2986" extrusionOk="0">
                  <a:moveTo>
                    <a:pt x="919" y="1"/>
                  </a:moveTo>
                  <a:cubicBezTo>
                    <a:pt x="919" y="1"/>
                    <a:pt x="1" y="665"/>
                    <a:pt x="157" y="2203"/>
                  </a:cubicBezTo>
                  <a:cubicBezTo>
                    <a:pt x="229" y="2830"/>
                    <a:pt x="719" y="2985"/>
                    <a:pt x="1186" y="2985"/>
                  </a:cubicBezTo>
                  <a:cubicBezTo>
                    <a:pt x="1643" y="2985"/>
                    <a:pt x="2078" y="2837"/>
                    <a:pt x="2078" y="2837"/>
                  </a:cubicBezTo>
                  <a:cubicBezTo>
                    <a:pt x="2346" y="2061"/>
                    <a:pt x="3068" y="987"/>
                    <a:pt x="3545" y="563"/>
                  </a:cubicBezTo>
                  <a:lnTo>
                    <a:pt x="3545" y="563"/>
                  </a:lnTo>
                  <a:cubicBezTo>
                    <a:pt x="3545" y="563"/>
                    <a:pt x="2613" y="1241"/>
                    <a:pt x="2332" y="1749"/>
                  </a:cubicBezTo>
                  <a:cubicBezTo>
                    <a:pt x="2332" y="1749"/>
                    <a:pt x="2475" y="790"/>
                    <a:pt x="2813" y="296"/>
                  </a:cubicBezTo>
                  <a:lnTo>
                    <a:pt x="2813" y="296"/>
                  </a:lnTo>
                  <a:cubicBezTo>
                    <a:pt x="2813" y="296"/>
                    <a:pt x="2051" y="960"/>
                    <a:pt x="1824" y="1766"/>
                  </a:cubicBezTo>
                  <a:cubicBezTo>
                    <a:pt x="1824" y="1766"/>
                    <a:pt x="1726" y="933"/>
                    <a:pt x="1895" y="438"/>
                  </a:cubicBezTo>
                  <a:lnTo>
                    <a:pt x="1895" y="438"/>
                  </a:lnTo>
                  <a:cubicBezTo>
                    <a:pt x="1895" y="438"/>
                    <a:pt x="1441" y="1058"/>
                    <a:pt x="1387" y="1610"/>
                  </a:cubicBezTo>
                  <a:cubicBezTo>
                    <a:pt x="1387" y="1610"/>
                    <a:pt x="1258" y="648"/>
                    <a:pt x="1427" y="157"/>
                  </a:cubicBezTo>
                  <a:lnTo>
                    <a:pt x="1427" y="157"/>
                  </a:lnTo>
                  <a:cubicBezTo>
                    <a:pt x="1427" y="157"/>
                    <a:pt x="1075" y="594"/>
                    <a:pt x="963" y="1258"/>
                  </a:cubicBezTo>
                  <a:cubicBezTo>
                    <a:pt x="963" y="1258"/>
                    <a:pt x="736" y="550"/>
                    <a:pt x="91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6000476" y="4458558"/>
              <a:ext cx="549081" cy="410347"/>
            </a:xfrm>
            <a:custGeom>
              <a:avLst/>
              <a:gdLst/>
              <a:ahLst/>
              <a:cxnLst/>
              <a:rect l="l" t="t" r="r" b="b"/>
              <a:pathLst>
                <a:path w="3376" h="2523" extrusionOk="0">
                  <a:moveTo>
                    <a:pt x="2542" y="0"/>
                  </a:moveTo>
                  <a:cubicBezTo>
                    <a:pt x="2684" y="468"/>
                    <a:pt x="2417" y="1061"/>
                    <a:pt x="2417" y="1061"/>
                  </a:cubicBezTo>
                  <a:cubicBezTo>
                    <a:pt x="2359" y="495"/>
                    <a:pt x="2048" y="129"/>
                    <a:pt x="2047" y="129"/>
                  </a:cubicBezTo>
                  <a:lnTo>
                    <a:pt x="2047" y="129"/>
                  </a:lnTo>
                  <a:cubicBezTo>
                    <a:pt x="2190" y="535"/>
                    <a:pt x="1993" y="1355"/>
                    <a:pt x="1993" y="1355"/>
                  </a:cubicBezTo>
                  <a:cubicBezTo>
                    <a:pt x="1976" y="891"/>
                    <a:pt x="1597" y="366"/>
                    <a:pt x="1597" y="366"/>
                  </a:cubicBezTo>
                  <a:lnTo>
                    <a:pt x="1597" y="366"/>
                  </a:lnTo>
                  <a:cubicBezTo>
                    <a:pt x="1722" y="776"/>
                    <a:pt x="1570" y="1484"/>
                    <a:pt x="1570" y="1484"/>
                  </a:cubicBezTo>
                  <a:cubicBezTo>
                    <a:pt x="1414" y="807"/>
                    <a:pt x="723" y="241"/>
                    <a:pt x="723" y="241"/>
                  </a:cubicBezTo>
                  <a:lnTo>
                    <a:pt x="723" y="241"/>
                  </a:lnTo>
                  <a:cubicBezTo>
                    <a:pt x="1004" y="664"/>
                    <a:pt x="1089" y="1484"/>
                    <a:pt x="1089" y="1484"/>
                  </a:cubicBezTo>
                  <a:cubicBezTo>
                    <a:pt x="848" y="1044"/>
                    <a:pt x="1" y="451"/>
                    <a:pt x="1" y="451"/>
                  </a:cubicBezTo>
                  <a:lnTo>
                    <a:pt x="1" y="451"/>
                  </a:lnTo>
                  <a:cubicBezTo>
                    <a:pt x="438" y="820"/>
                    <a:pt x="1044" y="1721"/>
                    <a:pt x="1258" y="2386"/>
                  </a:cubicBezTo>
                  <a:cubicBezTo>
                    <a:pt x="1258" y="2386"/>
                    <a:pt x="1677" y="2522"/>
                    <a:pt x="2120" y="2522"/>
                  </a:cubicBezTo>
                  <a:cubicBezTo>
                    <a:pt x="2556" y="2522"/>
                    <a:pt x="3016" y="2390"/>
                    <a:pt x="3122" y="1864"/>
                  </a:cubicBezTo>
                  <a:cubicBezTo>
                    <a:pt x="3376" y="566"/>
                    <a:pt x="2542" y="0"/>
                    <a:pt x="254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6409529" y="4442456"/>
              <a:ext cx="484512" cy="406444"/>
            </a:xfrm>
            <a:custGeom>
              <a:avLst/>
              <a:gdLst/>
              <a:ahLst/>
              <a:cxnLst/>
              <a:rect l="l" t="t" r="r" b="b"/>
              <a:pathLst>
                <a:path w="2979" h="2499" extrusionOk="0">
                  <a:moveTo>
                    <a:pt x="2287" y="1"/>
                  </a:moveTo>
                  <a:cubicBezTo>
                    <a:pt x="2287" y="1"/>
                    <a:pt x="1820" y="679"/>
                    <a:pt x="1850" y="1370"/>
                  </a:cubicBezTo>
                  <a:cubicBezTo>
                    <a:pt x="1850" y="1370"/>
                    <a:pt x="1538" y="706"/>
                    <a:pt x="1538" y="282"/>
                  </a:cubicBezTo>
                  <a:cubicBezTo>
                    <a:pt x="1538" y="282"/>
                    <a:pt x="1342" y="861"/>
                    <a:pt x="1440" y="1312"/>
                  </a:cubicBezTo>
                  <a:cubicBezTo>
                    <a:pt x="1440" y="1312"/>
                    <a:pt x="1057" y="550"/>
                    <a:pt x="1057" y="126"/>
                  </a:cubicBezTo>
                  <a:cubicBezTo>
                    <a:pt x="1057" y="126"/>
                    <a:pt x="888" y="550"/>
                    <a:pt x="986" y="1102"/>
                  </a:cubicBezTo>
                  <a:cubicBezTo>
                    <a:pt x="986" y="1102"/>
                    <a:pt x="593" y="567"/>
                    <a:pt x="593" y="85"/>
                  </a:cubicBezTo>
                  <a:cubicBezTo>
                    <a:pt x="593" y="85"/>
                    <a:pt x="0" y="790"/>
                    <a:pt x="580" y="2007"/>
                  </a:cubicBezTo>
                  <a:cubicBezTo>
                    <a:pt x="756" y="2382"/>
                    <a:pt x="1058" y="2498"/>
                    <a:pt x="1364" y="2498"/>
                  </a:cubicBezTo>
                  <a:cubicBezTo>
                    <a:pt x="1862" y="2498"/>
                    <a:pt x="2372" y="2190"/>
                    <a:pt x="2372" y="2190"/>
                  </a:cubicBezTo>
                  <a:cubicBezTo>
                    <a:pt x="2386" y="1512"/>
                    <a:pt x="2697" y="523"/>
                    <a:pt x="2979" y="85"/>
                  </a:cubicBezTo>
                  <a:lnTo>
                    <a:pt x="2979" y="85"/>
                  </a:lnTo>
                  <a:cubicBezTo>
                    <a:pt x="2978" y="86"/>
                    <a:pt x="2386" y="804"/>
                    <a:pt x="2287" y="1271"/>
                  </a:cubicBezTo>
                  <a:cubicBezTo>
                    <a:pt x="2287" y="1271"/>
                    <a:pt x="2131" y="465"/>
                    <a:pt x="228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7293507" y="4472220"/>
              <a:ext cx="544039" cy="405630"/>
            </a:xfrm>
            <a:custGeom>
              <a:avLst/>
              <a:gdLst/>
              <a:ahLst/>
              <a:cxnLst/>
              <a:rect l="l" t="t" r="r" b="b"/>
              <a:pathLst>
                <a:path w="3345" h="2494" extrusionOk="0">
                  <a:moveTo>
                    <a:pt x="2569" y="1"/>
                  </a:moveTo>
                  <a:lnTo>
                    <a:pt x="2569" y="1"/>
                  </a:lnTo>
                  <a:cubicBezTo>
                    <a:pt x="2667" y="468"/>
                    <a:pt x="2345" y="1044"/>
                    <a:pt x="2345" y="1044"/>
                  </a:cubicBezTo>
                  <a:cubicBezTo>
                    <a:pt x="2328" y="482"/>
                    <a:pt x="2074" y="86"/>
                    <a:pt x="2074" y="85"/>
                  </a:cubicBezTo>
                  <a:lnTo>
                    <a:pt x="2074" y="85"/>
                  </a:lnTo>
                  <a:cubicBezTo>
                    <a:pt x="2159" y="509"/>
                    <a:pt x="1891" y="1315"/>
                    <a:pt x="1891" y="1315"/>
                  </a:cubicBezTo>
                  <a:cubicBezTo>
                    <a:pt x="1922" y="861"/>
                    <a:pt x="1583" y="299"/>
                    <a:pt x="1583" y="299"/>
                  </a:cubicBezTo>
                  <a:lnTo>
                    <a:pt x="1583" y="299"/>
                  </a:lnTo>
                  <a:cubicBezTo>
                    <a:pt x="1667" y="722"/>
                    <a:pt x="1454" y="1414"/>
                    <a:pt x="1454" y="1414"/>
                  </a:cubicBezTo>
                  <a:cubicBezTo>
                    <a:pt x="1356" y="723"/>
                    <a:pt x="736" y="113"/>
                    <a:pt x="736" y="113"/>
                  </a:cubicBezTo>
                  <a:lnTo>
                    <a:pt x="736" y="113"/>
                  </a:lnTo>
                  <a:cubicBezTo>
                    <a:pt x="973" y="567"/>
                    <a:pt x="973" y="1383"/>
                    <a:pt x="973" y="1383"/>
                  </a:cubicBezTo>
                  <a:cubicBezTo>
                    <a:pt x="776" y="933"/>
                    <a:pt x="0" y="299"/>
                    <a:pt x="0" y="299"/>
                  </a:cubicBezTo>
                  <a:lnTo>
                    <a:pt x="0" y="299"/>
                  </a:lnTo>
                  <a:cubicBezTo>
                    <a:pt x="380" y="678"/>
                    <a:pt x="905" y="1624"/>
                    <a:pt x="1057" y="2302"/>
                  </a:cubicBezTo>
                  <a:cubicBezTo>
                    <a:pt x="1057" y="2302"/>
                    <a:pt x="1534" y="2493"/>
                    <a:pt x="2016" y="2493"/>
                  </a:cubicBezTo>
                  <a:cubicBezTo>
                    <a:pt x="2412" y="2493"/>
                    <a:pt x="2811" y="2364"/>
                    <a:pt x="2952" y="1892"/>
                  </a:cubicBezTo>
                  <a:cubicBezTo>
                    <a:pt x="3345" y="621"/>
                    <a:pt x="2569" y="1"/>
                    <a:pt x="256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7672146" y="4476611"/>
              <a:ext cx="493945" cy="399938"/>
            </a:xfrm>
            <a:custGeom>
              <a:avLst/>
              <a:gdLst/>
              <a:ahLst/>
              <a:cxnLst/>
              <a:rect l="l" t="t" r="r" b="b"/>
              <a:pathLst>
                <a:path w="3037" h="2459" extrusionOk="0">
                  <a:moveTo>
                    <a:pt x="664" y="1"/>
                  </a:moveTo>
                  <a:lnTo>
                    <a:pt x="664" y="1"/>
                  </a:lnTo>
                  <a:cubicBezTo>
                    <a:pt x="664" y="1"/>
                    <a:pt x="0" y="665"/>
                    <a:pt x="454" y="1909"/>
                  </a:cubicBezTo>
                  <a:cubicBezTo>
                    <a:pt x="608" y="2335"/>
                    <a:pt x="942" y="2458"/>
                    <a:pt x="1280" y="2458"/>
                  </a:cubicBezTo>
                  <a:cubicBezTo>
                    <a:pt x="1747" y="2458"/>
                    <a:pt x="2220" y="2220"/>
                    <a:pt x="2220" y="2220"/>
                  </a:cubicBezTo>
                  <a:cubicBezTo>
                    <a:pt x="2304" y="1526"/>
                    <a:pt x="2711" y="567"/>
                    <a:pt x="3036" y="157"/>
                  </a:cubicBezTo>
                  <a:lnTo>
                    <a:pt x="3036" y="157"/>
                  </a:lnTo>
                  <a:cubicBezTo>
                    <a:pt x="3036" y="157"/>
                    <a:pt x="2372" y="835"/>
                    <a:pt x="2233" y="1288"/>
                  </a:cubicBezTo>
                  <a:cubicBezTo>
                    <a:pt x="2233" y="1288"/>
                    <a:pt x="2162" y="468"/>
                    <a:pt x="2359" y="31"/>
                  </a:cubicBezTo>
                  <a:lnTo>
                    <a:pt x="2359" y="31"/>
                  </a:lnTo>
                  <a:cubicBezTo>
                    <a:pt x="2358" y="32"/>
                    <a:pt x="1823" y="665"/>
                    <a:pt x="1796" y="1356"/>
                  </a:cubicBezTo>
                  <a:cubicBezTo>
                    <a:pt x="1796" y="1356"/>
                    <a:pt x="1542" y="679"/>
                    <a:pt x="1583" y="255"/>
                  </a:cubicBezTo>
                  <a:lnTo>
                    <a:pt x="1583" y="255"/>
                  </a:lnTo>
                  <a:cubicBezTo>
                    <a:pt x="1583" y="255"/>
                    <a:pt x="1328" y="821"/>
                    <a:pt x="1386" y="1288"/>
                  </a:cubicBezTo>
                  <a:cubicBezTo>
                    <a:pt x="1386" y="1288"/>
                    <a:pt x="1088" y="496"/>
                    <a:pt x="1132" y="72"/>
                  </a:cubicBezTo>
                  <a:lnTo>
                    <a:pt x="1132" y="72"/>
                  </a:lnTo>
                  <a:cubicBezTo>
                    <a:pt x="1132" y="72"/>
                    <a:pt x="918" y="482"/>
                    <a:pt x="962" y="1034"/>
                  </a:cubicBezTo>
                  <a:cubicBezTo>
                    <a:pt x="962" y="1034"/>
                    <a:pt x="624" y="482"/>
                    <a:pt x="66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5435608" y="4501984"/>
              <a:ext cx="404167" cy="329188"/>
            </a:xfrm>
            <a:custGeom>
              <a:avLst/>
              <a:gdLst/>
              <a:ahLst/>
              <a:cxnLst/>
              <a:rect l="l" t="t" r="r" b="b"/>
              <a:pathLst>
                <a:path w="2485" h="2024" extrusionOk="0">
                  <a:moveTo>
                    <a:pt x="594" y="1"/>
                  </a:moveTo>
                  <a:lnTo>
                    <a:pt x="594" y="1"/>
                  </a:lnTo>
                  <a:cubicBezTo>
                    <a:pt x="692" y="384"/>
                    <a:pt x="536" y="1017"/>
                    <a:pt x="536" y="1017"/>
                  </a:cubicBezTo>
                  <a:cubicBezTo>
                    <a:pt x="482" y="651"/>
                    <a:pt x="1" y="59"/>
                    <a:pt x="1" y="58"/>
                  </a:cubicBezTo>
                  <a:lnTo>
                    <a:pt x="1" y="58"/>
                  </a:lnTo>
                  <a:cubicBezTo>
                    <a:pt x="228" y="411"/>
                    <a:pt x="451" y="1200"/>
                    <a:pt x="438" y="1753"/>
                  </a:cubicBezTo>
                  <a:cubicBezTo>
                    <a:pt x="438" y="1753"/>
                    <a:pt x="872" y="2023"/>
                    <a:pt x="1299" y="2023"/>
                  </a:cubicBezTo>
                  <a:cubicBezTo>
                    <a:pt x="1547" y="2023"/>
                    <a:pt x="1793" y="1931"/>
                    <a:pt x="1949" y="1641"/>
                  </a:cubicBezTo>
                  <a:cubicBezTo>
                    <a:pt x="2484" y="679"/>
                    <a:pt x="2007" y="99"/>
                    <a:pt x="2007" y="99"/>
                  </a:cubicBezTo>
                  <a:lnTo>
                    <a:pt x="2007" y="99"/>
                  </a:lnTo>
                  <a:cubicBezTo>
                    <a:pt x="1993" y="495"/>
                    <a:pt x="1637" y="905"/>
                    <a:pt x="1637" y="905"/>
                  </a:cubicBezTo>
                  <a:cubicBezTo>
                    <a:pt x="1739" y="468"/>
                    <a:pt x="1610" y="129"/>
                    <a:pt x="1610" y="129"/>
                  </a:cubicBezTo>
                  <a:cubicBezTo>
                    <a:pt x="1597" y="468"/>
                    <a:pt x="1258" y="1075"/>
                    <a:pt x="1258" y="1075"/>
                  </a:cubicBezTo>
                  <a:cubicBezTo>
                    <a:pt x="1356" y="709"/>
                    <a:pt x="1200" y="241"/>
                    <a:pt x="1200" y="241"/>
                  </a:cubicBezTo>
                  <a:cubicBezTo>
                    <a:pt x="1200" y="580"/>
                    <a:pt x="905" y="1102"/>
                    <a:pt x="905" y="1102"/>
                  </a:cubicBezTo>
                  <a:cubicBezTo>
                    <a:pt x="960" y="553"/>
                    <a:pt x="594" y="1"/>
                    <a:pt x="59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5729346" y="4534514"/>
              <a:ext cx="388716" cy="326098"/>
            </a:xfrm>
            <a:custGeom>
              <a:avLst/>
              <a:gdLst/>
              <a:ahLst/>
              <a:cxnLst/>
              <a:rect l="l" t="t" r="r" b="b"/>
              <a:pathLst>
                <a:path w="2390" h="2005" extrusionOk="0">
                  <a:moveTo>
                    <a:pt x="624" y="1"/>
                  </a:moveTo>
                  <a:cubicBezTo>
                    <a:pt x="624" y="1"/>
                    <a:pt x="1" y="451"/>
                    <a:pt x="116" y="1468"/>
                  </a:cubicBezTo>
                  <a:cubicBezTo>
                    <a:pt x="166" y="1898"/>
                    <a:pt x="497" y="2004"/>
                    <a:pt x="810" y="2004"/>
                  </a:cubicBezTo>
                  <a:cubicBezTo>
                    <a:pt x="1113" y="2004"/>
                    <a:pt x="1400" y="1905"/>
                    <a:pt x="1400" y="1905"/>
                  </a:cubicBezTo>
                  <a:cubicBezTo>
                    <a:pt x="1583" y="1383"/>
                    <a:pt x="2078" y="648"/>
                    <a:pt x="2390" y="367"/>
                  </a:cubicBezTo>
                  <a:lnTo>
                    <a:pt x="2390" y="367"/>
                  </a:lnTo>
                  <a:cubicBezTo>
                    <a:pt x="2389" y="367"/>
                    <a:pt x="1766" y="831"/>
                    <a:pt x="1570" y="1170"/>
                  </a:cubicBezTo>
                  <a:cubicBezTo>
                    <a:pt x="1570" y="1170"/>
                    <a:pt x="1668" y="522"/>
                    <a:pt x="1895" y="197"/>
                  </a:cubicBezTo>
                  <a:lnTo>
                    <a:pt x="1895" y="197"/>
                  </a:lnTo>
                  <a:cubicBezTo>
                    <a:pt x="1895" y="197"/>
                    <a:pt x="1387" y="634"/>
                    <a:pt x="1231" y="1187"/>
                  </a:cubicBezTo>
                  <a:cubicBezTo>
                    <a:pt x="1231" y="1187"/>
                    <a:pt x="1160" y="621"/>
                    <a:pt x="1271" y="295"/>
                  </a:cubicBezTo>
                  <a:lnTo>
                    <a:pt x="1271" y="295"/>
                  </a:lnTo>
                  <a:cubicBezTo>
                    <a:pt x="1271" y="296"/>
                    <a:pt x="977" y="706"/>
                    <a:pt x="932" y="1071"/>
                  </a:cubicBezTo>
                  <a:cubicBezTo>
                    <a:pt x="932" y="1071"/>
                    <a:pt x="848" y="424"/>
                    <a:pt x="963" y="99"/>
                  </a:cubicBezTo>
                  <a:lnTo>
                    <a:pt x="963" y="99"/>
                  </a:lnTo>
                  <a:cubicBezTo>
                    <a:pt x="963" y="99"/>
                    <a:pt x="722" y="394"/>
                    <a:pt x="651" y="848"/>
                  </a:cubicBezTo>
                  <a:cubicBezTo>
                    <a:pt x="651" y="848"/>
                    <a:pt x="495" y="367"/>
                    <a:pt x="62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4988170" y="4564278"/>
              <a:ext cx="367084" cy="276330"/>
            </a:xfrm>
            <a:custGeom>
              <a:avLst/>
              <a:gdLst/>
              <a:ahLst/>
              <a:cxnLst/>
              <a:rect l="l" t="t" r="r" b="b"/>
              <a:pathLst>
                <a:path w="2257" h="1699" extrusionOk="0">
                  <a:moveTo>
                    <a:pt x="1694" y="1"/>
                  </a:moveTo>
                  <a:cubicBezTo>
                    <a:pt x="1793" y="309"/>
                    <a:pt x="1610" y="719"/>
                    <a:pt x="1610" y="719"/>
                  </a:cubicBezTo>
                  <a:cubicBezTo>
                    <a:pt x="1566" y="340"/>
                    <a:pt x="1369" y="85"/>
                    <a:pt x="1369" y="85"/>
                  </a:cubicBezTo>
                  <a:lnTo>
                    <a:pt x="1369" y="85"/>
                  </a:lnTo>
                  <a:cubicBezTo>
                    <a:pt x="1454" y="367"/>
                    <a:pt x="1325" y="919"/>
                    <a:pt x="1325" y="919"/>
                  </a:cubicBezTo>
                  <a:cubicBezTo>
                    <a:pt x="1311" y="607"/>
                    <a:pt x="1057" y="241"/>
                    <a:pt x="1057" y="241"/>
                  </a:cubicBezTo>
                  <a:lnTo>
                    <a:pt x="1057" y="241"/>
                  </a:lnTo>
                  <a:cubicBezTo>
                    <a:pt x="1142" y="522"/>
                    <a:pt x="1044" y="1004"/>
                    <a:pt x="1044" y="1004"/>
                  </a:cubicBezTo>
                  <a:cubicBezTo>
                    <a:pt x="932" y="536"/>
                    <a:pt x="478" y="157"/>
                    <a:pt x="478" y="156"/>
                  </a:cubicBezTo>
                  <a:lnTo>
                    <a:pt x="478" y="156"/>
                  </a:lnTo>
                  <a:cubicBezTo>
                    <a:pt x="661" y="451"/>
                    <a:pt x="718" y="987"/>
                    <a:pt x="718" y="987"/>
                  </a:cubicBezTo>
                  <a:cubicBezTo>
                    <a:pt x="563" y="705"/>
                    <a:pt x="0" y="309"/>
                    <a:pt x="0" y="309"/>
                  </a:cubicBezTo>
                  <a:lnTo>
                    <a:pt x="0" y="309"/>
                  </a:lnTo>
                  <a:cubicBezTo>
                    <a:pt x="281" y="550"/>
                    <a:pt x="691" y="1156"/>
                    <a:pt x="830" y="1610"/>
                  </a:cubicBezTo>
                  <a:cubicBezTo>
                    <a:pt x="830" y="1610"/>
                    <a:pt x="1110" y="1698"/>
                    <a:pt x="1407" y="1698"/>
                  </a:cubicBezTo>
                  <a:cubicBezTo>
                    <a:pt x="1704" y="1698"/>
                    <a:pt x="2018" y="1610"/>
                    <a:pt x="2087" y="1258"/>
                  </a:cubicBezTo>
                  <a:cubicBezTo>
                    <a:pt x="2257" y="380"/>
                    <a:pt x="1694" y="1"/>
                    <a:pt x="169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5260927" y="4555007"/>
              <a:ext cx="326423" cy="272264"/>
            </a:xfrm>
            <a:custGeom>
              <a:avLst/>
              <a:gdLst/>
              <a:ahLst/>
              <a:cxnLst/>
              <a:rect l="l" t="t" r="r" b="b"/>
              <a:pathLst>
                <a:path w="2007" h="1674" extrusionOk="0">
                  <a:moveTo>
                    <a:pt x="1542" y="0"/>
                  </a:moveTo>
                  <a:cubicBezTo>
                    <a:pt x="1542" y="0"/>
                    <a:pt x="1217" y="437"/>
                    <a:pt x="1244" y="905"/>
                  </a:cubicBezTo>
                  <a:cubicBezTo>
                    <a:pt x="1244" y="905"/>
                    <a:pt x="1034" y="468"/>
                    <a:pt x="1034" y="183"/>
                  </a:cubicBezTo>
                  <a:cubicBezTo>
                    <a:pt x="1034" y="183"/>
                    <a:pt x="905" y="579"/>
                    <a:pt x="976" y="874"/>
                  </a:cubicBezTo>
                  <a:cubicBezTo>
                    <a:pt x="976" y="874"/>
                    <a:pt x="709" y="366"/>
                    <a:pt x="722" y="71"/>
                  </a:cubicBezTo>
                  <a:lnTo>
                    <a:pt x="722" y="71"/>
                  </a:lnTo>
                  <a:cubicBezTo>
                    <a:pt x="722" y="71"/>
                    <a:pt x="610" y="366"/>
                    <a:pt x="665" y="735"/>
                  </a:cubicBezTo>
                  <a:cubicBezTo>
                    <a:pt x="665" y="735"/>
                    <a:pt x="397" y="383"/>
                    <a:pt x="397" y="58"/>
                  </a:cubicBezTo>
                  <a:cubicBezTo>
                    <a:pt x="397" y="58"/>
                    <a:pt x="0" y="522"/>
                    <a:pt x="383" y="1342"/>
                  </a:cubicBezTo>
                  <a:cubicBezTo>
                    <a:pt x="507" y="1595"/>
                    <a:pt x="713" y="1673"/>
                    <a:pt x="920" y="1673"/>
                  </a:cubicBezTo>
                  <a:cubicBezTo>
                    <a:pt x="1257" y="1673"/>
                    <a:pt x="1596" y="1467"/>
                    <a:pt x="1596" y="1467"/>
                  </a:cubicBezTo>
                  <a:cubicBezTo>
                    <a:pt x="1610" y="1003"/>
                    <a:pt x="1810" y="339"/>
                    <a:pt x="2006" y="58"/>
                  </a:cubicBezTo>
                  <a:lnTo>
                    <a:pt x="2006" y="58"/>
                  </a:lnTo>
                  <a:cubicBezTo>
                    <a:pt x="2006" y="58"/>
                    <a:pt x="1596" y="535"/>
                    <a:pt x="1542" y="847"/>
                  </a:cubicBezTo>
                  <a:cubicBezTo>
                    <a:pt x="1542" y="847"/>
                    <a:pt x="1441" y="312"/>
                    <a:pt x="154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5856209" y="4573061"/>
              <a:ext cx="364970" cy="273565"/>
            </a:xfrm>
            <a:custGeom>
              <a:avLst/>
              <a:gdLst/>
              <a:ahLst/>
              <a:cxnLst/>
              <a:rect l="l" t="t" r="r" b="b"/>
              <a:pathLst>
                <a:path w="2244" h="1682" extrusionOk="0">
                  <a:moveTo>
                    <a:pt x="1721" y="1"/>
                  </a:moveTo>
                  <a:lnTo>
                    <a:pt x="1721" y="1"/>
                  </a:lnTo>
                  <a:cubicBezTo>
                    <a:pt x="1793" y="326"/>
                    <a:pt x="1565" y="709"/>
                    <a:pt x="1565" y="709"/>
                  </a:cubicBezTo>
                  <a:cubicBezTo>
                    <a:pt x="1565" y="326"/>
                    <a:pt x="1383" y="59"/>
                    <a:pt x="1383" y="58"/>
                  </a:cubicBezTo>
                  <a:lnTo>
                    <a:pt x="1383" y="58"/>
                  </a:lnTo>
                  <a:cubicBezTo>
                    <a:pt x="1454" y="357"/>
                    <a:pt x="1271" y="892"/>
                    <a:pt x="1271" y="892"/>
                  </a:cubicBezTo>
                  <a:cubicBezTo>
                    <a:pt x="1284" y="580"/>
                    <a:pt x="1057" y="201"/>
                    <a:pt x="1057" y="201"/>
                  </a:cubicBezTo>
                  <a:lnTo>
                    <a:pt x="1057" y="201"/>
                  </a:lnTo>
                  <a:cubicBezTo>
                    <a:pt x="1128" y="496"/>
                    <a:pt x="973" y="963"/>
                    <a:pt x="973" y="963"/>
                  </a:cubicBezTo>
                  <a:cubicBezTo>
                    <a:pt x="915" y="496"/>
                    <a:pt x="491" y="86"/>
                    <a:pt x="491" y="86"/>
                  </a:cubicBezTo>
                  <a:lnTo>
                    <a:pt x="491" y="86"/>
                  </a:lnTo>
                  <a:cubicBezTo>
                    <a:pt x="647" y="384"/>
                    <a:pt x="647" y="933"/>
                    <a:pt x="647" y="933"/>
                  </a:cubicBezTo>
                  <a:cubicBezTo>
                    <a:pt x="522" y="638"/>
                    <a:pt x="0" y="201"/>
                    <a:pt x="0" y="201"/>
                  </a:cubicBezTo>
                  <a:lnTo>
                    <a:pt x="0" y="201"/>
                  </a:lnTo>
                  <a:cubicBezTo>
                    <a:pt x="254" y="455"/>
                    <a:pt x="607" y="1102"/>
                    <a:pt x="705" y="1556"/>
                  </a:cubicBezTo>
                  <a:cubicBezTo>
                    <a:pt x="705" y="1556"/>
                    <a:pt x="1023" y="1682"/>
                    <a:pt x="1348" y="1682"/>
                  </a:cubicBezTo>
                  <a:cubicBezTo>
                    <a:pt x="1619" y="1682"/>
                    <a:pt x="1893" y="1594"/>
                    <a:pt x="1989" y="1272"/>
                  </a:cubicBezTo>
                  <a:cubicBezTo>
                    <a:pt x="2243" y="424"/>
                    <a:pt x="1721" y="1"/>
                    <a:pt x="172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6110749" y="4575826"/>
              <a:ext cx="330815" cy="269824"/>
            </a:xfrm>
            <a:custGeom>
              <a:avLst/>
              <a:gdLst/>
              <a:ahLst/>
              <a:cxnLst/>
              <a:rect l="l" t="t" r="r" b="b"/>
              <a:pathLst>
                <a:path w="2034" h="1659" extrusionOk="0">
                  <a:moveTo>
                    <a:pt x="438" y="1"/>
                  </a:moveTo>
                  <a:cubicBezTo>
                    <a:pt x="438" y="1"/>
                    <a:pt x="1" y="452"/>
                    <a:pt x="299" y="1285"/>
                  </a:cubicBezTo>
                  <a:cubicBezTo>
                    <a:pt x="405" y="1574"/>
                    <a:pt x="632" y="1658"/>
                    <a:pt x="860" y="1658"/>
                  </a:cubicBezTo>
                  <a:cubicBezTo>
                    <a:pt x="1178" y="1658"/>
                    <a:pt x="1498" y="1495"/>
                    <a:pt x="1498" y="1495"/>
                  </a:cubicBezTo>
                  <a:cubicBezTo>
                    <a:pt x="1552" y="1031"/>
                    <a:pt x="1824" y="380"/>
                    <a:pt x="2034" y="113"/>
                  </a:cubicBezTo>
                  <a:lnTo>
                    <a:pt x="2034" y="113"/>
                  </a:lnTo>
                  <a:cubicBezTo>
                    <a:pt x="2033" y="113"/>
                    <a:pt x="1596" y="563"/>
                    <a:pt x="1498" y="875"/>
                  </a:cubicBezTo>
                  <a:cubicBezTo>
                    <a:pt x="1498" y="875"/>
                    <a:pt x="1454" y="323"/>
                    <a:pt x="1583" y="28"/>
                  </a:cubicBezTo>
                  <a:lnTo>
                    <a:pt x="1583" y="28"/>
                  </a:lnTo>
                  <a:cubicBezTo>
                    <a:pt x="1583" y="28"/>
                    <a:pt x="1231" y="452"/>
                    <a:pt x="1200" y="916"/>
                  </a:cubicBezTo>
                  <a:cubicBezTo>
                    <a:pt x="1200" y="916"/>
                    <a:pt x="1031" y="465"/>
                    <a:pt x="1061" y="170"/>
                  </a:cubicBezTo>
                  <a:lnTo>
                    <a:pt x="1061" y="170"/>
                  </a:lnTo>
                  <a:cubicBezTo>
                    <a:pt x="1061" y="170"/>
                    <a:pt x="892" y="563"/>
                    <a:pt x="932" y="861"/>
                  </a:cubicBezTo>
                  <a:cubicBezTo>
                    <a:pt x="932" y="861"/>
                    <a:pt x="722" y="340"/>
                    <a:pt x="763" y="55"/>
                  </a:cubicBezTo>
                  <a:lnTo>
                    <a:pt x="763" y="55"/>
                  </a:lnTo>
                  <a:cubicBezTo>
                    <a:pt x="763" y="55"/>
                    <a:pt x="621" y="323"/>
                    <a:pt x="638" y="706"/>
                  </a:cubicBezTo>
                  <a:cubicBezTo>
                    <a:pt x="638" y="706"/>
                    <a:pt x="411" y="323"/>
                    <a:pt x="43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4395653" y="4497593"/>
              <a:ext cx="404167" cy="327237"/>
            </a:xfrm>
            <a:custGeom>
              <a:avLst/>
              <a:gdLst/>
              <a:ahLst/>
              <a:cxnLst/>
              <a:rect l="l" t="t" r="r" b="b"/>
              <a:pathLst>
                <a:path w="2485" h="2012" extrusionOk="0">
                  <a:moveTo>
                    <a:pt x="593" y="1"/>
                  </a:moveTo>
                  <a:cubicBezTo>
                    <a:pt x="692" y="367"/>
                    <a:pt x="536" y="1017"/>
                    <a:pt x="536" y="1017"/>
                  </a:cubicBezTo>
                  <a:cubicBezTo>
                    <a:pt x="478" y="634"/>
                    <a:pt x="1" y="41"/>
                    <a:pt x="0" y="41"/>
                  </a:cubicBezTo>
                  <a:lnTo>
                    <a:pt x="0" y="41"/>
                  </a:lnTo>
                  <a:cubicBezTo>
                    <a:pt x="224" y="397"/>
                    <a:pt x="451" y="1200"/>
                    <a:pt x="438" y="1752"/>
                  </a:cubicBezTo>
                  <a:cubicBezTo>
                    <a:pt x="438" y="1752"/>
                    <a:pt x="864" y="2011"/>
                    <a:pt x="1287" y="2011"/>
                  </a:cubicBezTo>
                  <a:cubicBezTo>
                    <a:pt x="1539" y="2011"/>
                    <a:pt x="1790" y="1919"/>
                    <a:pt x="1949" y="1624"/>
                  </a:cubicBezTo>
                  <a:cubicBezTo>
                    <a:pt x="2484" y="678"/>
                    <a:pt x="2003" y="99"/>
                    <a:pt x="2003" y="99"/>
                  </a:cubicBezTo>
                  <a:lnTo>
                    <a:pt x="2003" y="99"/>
                  </a:lnTo>
                  <a:cubicBezTo>
                    <a:pt x="1990" y="482"/>
                    <a:pt x="1637" y="905"/>
                    <a:pt x="1637" y="905"/>
                  </a:cubicBezTo>
                  <a:cubicBezTo>
                    <a:pt x="1735" y="451"/>
                    <a:pt x="1610" y="112"/>
                    <a:pt x="1610" y="112"/>
                  </a:cubicBezTo>
                  <a:cubicBezTo>
                    <a:pt x="1593" y="465"/>
                    <a:pt x="1241" y="1058"/>
                    <a:pt x="1241" y="1058"/>
                  </a:cubicBezTo>
                  <a:cubicBezTo>
                    <a:pt x="1356" y="705"/>
                    <a:pt x="1200" y="228"/>
                    <a:pt x="1200" y="228"/>
                  </a:cubicBezTo>
                  <a:cubicBezTo>
                    <a:pt x="1200" y="566"/>
                    <a:pt x="902" y="1088"/>
                    <a:pt x="902" y="1088"/>
                  </a:cubicBezTo>
                  <a:cubicBezTo>
                    <a:pt x="959" y="536"/>
                    <a:pt x="594" y="1"/>
                    <a:pt x="59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4689390" y="4527357"/>
              <a:ext cx="388228" cy="326586"/>
            </a:xfrm>
            <a:custGeom>
              <a:avLst/>
              <a:gdLst/>
              <a:ahLst/>
              <a:cxnLst/>
              <a:rect l="l" t="t" r="r" b="b"/>
              <a:pathLst>
                <a:path w="2387" h="2008" extrusionOk="0">
                  <a:moveTo>
                    <a:pt x="621" y="1"/>
                  </a:moveTo>
                  <a:cubicBezTo>
                    <a:pt x="621" y="1"/>
                    <a:pt x="1" y="451"/>
                    <a:pt x="112" y="1485"/>
                  </a:cubicBezTo>
                  <a:cubicBezTo>
                    <a:pt x="162" y="1904"/>
                    <a:pt x="489" y="2008"/>
                    <a:pt x="801" y="2008"/>
                  </a:cubicBezTo>
                  <a:cubicBezTo>
                    <a:pt x="1106" y="2008"/>
                    <a:pt x="1397" y="1908"/>
                    <a:pt x="1397" y="1908"/>
                  </a:cubicBezTo>
                  <a:cubicBezTo>
                    <a:pt x="1583" y="1383"/>
                    <a:pt x="2074" y="665"/>
                    <a:pt x="2386" y="383"/>
                  </a:cubicBezTo>
                  <a:lnTo>
                    <a:pt x="2386" y="383"/>
                  </a:lnTo>
                  <a:cubicBezTo>
                    <a:pt x="2386" y="384"/>
                    <a:pt x="1766" y="834"/>
                    <a:pt x="1566" y="1187"/>
                  </a:cubicBezTo>
                  <a:cubicBezTo>
                    <a:pt x="1566" y="1187"/>
                    <a:pt x="1668" y="536"/>
                    <a:pt x="1891" y="197"/>
                  </a:cubicBezTo>
                  <a:lnTo>
                    <a:pt x="1891" y="197"/>
                  </a:lnTo>
                  <a:cubicBezTo>
                    <a:pt x="1891" y="197"/>
                    <a:pt x="1383" y="651"/>
                    <a:pt x="1227" y="1187"/>
                  </a:cubicBezTo>
                  <a:cubicBezTo>
                    <a:pt x="1227" y="1187"/>
                    <a:pt x="1159" y="621"/>
                    <a:pt x="1271" y="299"/>
                  </a:cubicBezTo>
                  <a:lnTo>
                    <a:pt x="1271" y="299"/>
                  </a:lnTo>
                  <a:cubicBezTo>
                    <a:pt x="1271" y="299"/>
                    <a:pt x="973" y="722"/>
                    <a:pt x="932" y="1088"/>
                  </a:cubicBezTo>
                  <a:cubicBezTo>
                    <a:pt x="932" y="1088"/>
                    <a:pt x="848" y="438"/>
                    <a:pt x="959" y="99"/>
                  </a:cubicBezTo>
                  <a:lnTo>
                    <a:pt x="959" y="99"/>
                  </a:lnTo>
                  <a:cubicBezTo>
                    <a:pt x="959" y="99"/>
                    <a:pt x="719" y="397"/>
                    <a:pt x="651" y="848"/>
                  </a:cubicBezTo>
                  <a:cubicBezTo>
                    <a:pt x="651" y="848"/>
                    <a:pt x="495" y="367"/>
                    <a:pt x="62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3945450" y="4557121"/>
              <a:ext cx="369849" cy="276330"/>
            </a:xfrm>
            <a:custGeom>
              <a:avLst/>
              <a:gdLst/>
              <a:ahLst/>
              <a:cxnLst/>
              <a:rect l="l" t="t" r="r" b="b"/>
              <a:pathLst>
                <a:path w="2274" h="1699" extrusionOk="0">
                  <a:moveTo>
                    <a:pt x="1708" y="1"/>
                  </a:moveTo>
                  <a:lnTo>
                    <a:pt x="1708" y="1"/>
                  </a:lnTo>
                  <a:cubicBezTo>
                    <a:pt x="1806" y="312"/>
                    <a:pt x="1623" y="722"/>
                    <a:pt x="1623" y="722"/>
                  </a:cubicBezTo>
                  <a:cubicBezTo>
                    <a:pt x="1582" y="339"/>
                    <a:pt x="1383" y="85"/>
                    <a:pt x="1383" y="85"/>
                  </a:cubicBezTo>
                  <a:lnTo>
                    <a:pt x="1383" y="85"/>
                  </a:lnTo>
                  <a:cubicBezTo>
                    <a:pt x="1467" y="370"/>
                    <a:pt x="1342" y="919"/>
                    <a:pt x="1342" y="919"/>
                  </a:cubicBezTo>
                  <a:cubicBezTo>
                    <a:pt x="1328" y="607"/>
                    <a:pt x="1074" y="255"/>
                    <a:pt x="1074" y="255"/>
                  </a:cubicBezTo>
                  <a:lnTo>
                    <a:pt x="1074" y="255"/>
                  </a:lnTo>
                  <a:cubicBezTo>
                    <a:pt x="1159" y="522"/>
                    <a:pt x="1057" y="1004"/>
                    <a:pt x="1057" y="1004"/>
                  </a:cubicBezTo>
                  <a:cubicBezTo>
                    <a:pt x="945" y="553"/>
                    <a:pt x="495" y="170"/>
                    <a:pt x="495" y="170"/>
                  </a:cubicBezTo>
                  <a:lnTo>
                    <a:pt x="495" y="170"/>
                  </a:lnTo>
                  <a:cubicBezTo>
                    <a:pt x="678" y="455"/>
                    <a:pt x="735" y="1004"/>
                    <a:pt x="735" y="1004"/>
                  </a:cubicBezTo>
                  <a:cubicBezTo>
                    <a:pt x="580" y="709"/>
                    <a:pt x="0" y="312"/>
                    <a:pt x="0" y="312"/>
                  </a:cubicBezTo>
                  <a:lnTo>
                    <a:pt x="0" y="312"/>
                  </a:lnTo>
                  <a:cubicBezTo>
                    <a:pt x="295" y="553"/>
                    <a:pt x="705" y="1173"/>
                    <a:pt x="847" y="1610"/>
                  </a:cubicBezTo>
                  <a:cubicBezTo>
                    <a:pt x="847" y="1610"/>
                    <a:pt x="1126" y="1698"/>
                    <a:pt x="1422" y="1698"/>
                  </a:cubicBezTo>
                  <a:cubicBezTo>
                    <a:pt x="1719" y="1698"/>
                    <a:pt x="2033" y="1610"/>
                    <a:pt x="2104" y="1258"/>
                  </a:cubicBezTo>
                  <a:cubicBezTo>
                    <a:pt x="2274" y="397"/>
                    <a:pt x="1708" y="1"/>
                    <a:pt x="170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4220971" y="4548338"/>
              <a:ext cx="326423" cy="272914"/>
            </a:xfrm>
            <a:custGeom>
              <a:avLst/>
              <a:gdLst/>
              <a:ahLst/>
              <a:cxnLst/>
              <a:rect l="l" t="t" r="r" b="b"/>
              <a:pathLst>
                <a:path w="2007" h="1678" extrusionOk="0">
                  <a:moveTo>
                    <a:pt x="1539" y="0"/>
                  </a:moveTo>
                  <a:cubicBezTo>
                    <a:pt x="1539" y="0"/>
                    <a:pt x="1213" y="451"/>
                    <a:pt x="1244" y="915"/>
                  </a:cubicBezTo>
                  <a:cubicBezTo>
                    <a:pt x="1244" y="915"/>
                    <a:pt x="1030" y="465"/>
                    <a:pt x="1030" y="183"/>
                  </a:cubicBezTo>
                  <a:cubicBezTo>
                    <a:pt x="1030" y="183"/>
                    <a:pt x="905" y="576"/>
                    <a:pt x="973" y="888"/>
                  </a:cubicBezTo>
                  <a:cubicBezTo>
                    <a:pt x="973" y="888"/>
                    <a:pt x="705" y="366"/>
                    <a:pt x="719" y="85"/>
                  </a:cubicBezTo>
                  <a:lnTo>
                    <a:pt x="719" y="85"/>
                  </a:lnTo>
                  <a:cubicBezTo>
                    <a:pt x="719" y="85"/>
                    <a:pt x="607" y="366"/>
                    <a:pt x="664" y="732"/>
                  </a:cubicBezTo>
                  <a:cubicBezTo>
                    <a:pt x="664" y="732"/>
                    <a:pt x="397" y="380"/>
                    <a:pt x="397" y="55"/>
                  </a:cubicBezTo>
                  <a:cubicBezTo>
                    <a:pt x="397" y="55"/>
                    <a:pt x="0" y="536"/>
                    <a:pt x="380" y="1339"/>
                  </a:cubicBezTo>
                  <a:cubicBezTo>
                    <a:pt x="504" y="1597"/>
                    <a:pt x="711" y="1677"/>
                    <a:pt x="919" y="1677"/>
                  </a:cubicBezTo>
                  <a:cubicBezTo>
                    <a:pt x="1256" y="1677"/>
                    <a:pt x="1596" y="1468"/>
                    <a:pt x="1596" y="1468"/>
                  </a:cubicBezTo>
                  <a:cubicBezTo>
                    <a:pt x="1610" y="1017"/>
                    <a:pt x="1806" y="339"/>
                    <a:pt x="2006" y="55"/>
                  </a:cubicBezTo>
                  <a:lnTo>
                    <a:pt x="2006" y="55"/>
                  </a:lnTo>
                  <a:cubicBezTo>
                    <a:pt x="2006" y="55"/>
                    <a:pt x="1596" y="536"/>
                    <a:pt x="1539" y="847"/>
                  </a:cubicBezTo>
                  <a:cubicBezTo>
                    <a:pt x="1539" y="847"/>
                    <a:pt x="1440" y="309"/>
                    <a:pt x="153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4815603" y="4566555"/>
              <a:ext cx="365620" cy="273402"/>
            </a:xfrm>
            <a:custGeom>
              <a:avLst/>
              <a:gdLst/>
              <a:ahLst/>
              <a:cxnLst/>
              <a:rect l="l" t="t" r="r" b="b"/>
              <a:pathLst>
                <a:path w="2248" h="1681" extrusionOk="0">
                  <a:moveTo>
                    <a:pt x="1722" y="0"/>
                  </a:moveTo>
                  <a:cubicBezTo>
                    <a:pt x="1793" y="325"/>
                    <a:pt x="1569" y="719"/>
                    <a:pt x="1569" y="719"/>
                  </a:cubicBezTo>
                  <a:cubicBezTo>
                    <a:pt x="1569" y="339"/>
                    <a:pt x="1383" y="71"/>
                    <a:pt x="1383" y="71"/>
                  </a:cubicBezTo>
                  <a:lnTo>
                    <a:pt x="1383" y="71"/>
                  </a:lnTo>
                  <a:cubicBezTo>
                    <a:pt x="1454" y="353"/>
                    <a:pt x="1271" y="888"/>
                    <a:pt x="1271" y="888"/>
                  </a:cubicBezTo>
                  <a:cubicBezTo>
                    <a:pt x="1285" y="580"/>
                    <a:pt x="1061" y="210"/>
                    <a:pt x="1061" y="210"/>
                  </a:cubicBezTo>
                  <a:lnTo>
                    <a:pt x="1061" y="210"/>
                  </a:lnTo>
                  <a:cubicBezTo>
                    <a:pt x="1115" y="495"/>
                    <a:pt x="976" y="959"/>
                    <a:pt x="976" y="959"/>
                  </a:cubicBezTo>
                  <a:cubicBezTo>
                    <a:pt x="919" y="495"/>
                    <a:pt x="495" y="85"/>
                    <a:pt x="495" y="85"/>
                  </a:cubicBezTo>
                  <a:lnTo>
                    <a:pt x="495" y="85"/>
                  </a:lnTo>
                  <a:cubicBezTo>
                    <a:pt x="651" y="380"/>
                    <a:pt x="651" y="932"/>
                    <a:pt x="651" y="932"/>
                  </a:cubicBezTo>
                  <a:cubicBezTo>
                    <a:pt x="522" y="634"/>
                    <a:pt x="1" y="197"/>
                    <a:pt x="0" y="197"/>
                  </a:cubicBezTo>
                  <a:lnTo>
                    <a:pt x="0" y="197"/>
                  </a:lnTo>
                  <a:cubicBezTo>
                    <a:pt x="255" y="464"/>
                    <a:pt x="607" y="1101"/>
                    <a:pt x="705" y="1552"/>
                  </a:cubicBezTo>
                  <a:cubicBezTo>
                    <a:pt x="705" y="1552"/>
                    <a:pt x="1031" y="1681"/>
                    <a:pt x="1359" y="1681"/>
                  </a:cubicBezTo>
                  <a:cubicBezTo>
                    <a:pt x="1627" y="1681"/>
                    <a:pt x="1897" y="1595"/>
                    <a:pt x="1993" y="1284"/>
                  </a:cubicBezTo>
                  <a:cubicBezTo>
                    <a:pt x="2247" y="424"/>
                    <a:pt x="1722" y="0"/>
                    <a:pt x="172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5070794" y="4570946"/>
              <a:ext cx="330815" cy="268035"/>
            </a:xfrm>
            <a:custGeom>
              <a:avLst/>
              <a:gdLst/>
              <a:ahLst/>
              <a:cxnLst/>
              <a:rect l="l" t="t" r="r" b="b"/>
              <a:pathLst>
                <a:path w="2034" h="1648" extrusionOk="0">
                  <a:moveTo>
                    <a:pt x="437" y="0"/>
                  </a:moveTo>
                  <a:cubicBezTo>
                    <a:pt x="437" y="0"/>
                    <a:pt x="0" y="437"/>
                    <a:pt x="295" y="1285"/>
                  </a:cubicBezTo>
                  <a:cubicBezTo>
                    <a:pt x="401" y="1566"/>
                    <a:pt x="625" y="1648"/>
                    <a:pt x="852" y="1648"/>
                  </a:cubicBezTo>
                  <a:cubicBezTo>
                    <a:pt x="1171" y="1648"/>
                    <a:pt x="1495" y="1484"/>
                    <a:pt x="1495" y="1484"/>
                  </a:cubicBezTo>
                  <a:cubicBezTo>
                    <a:pt x="1552" y="1030"/>
                    <a:pt x="1820" y="370"/>
                    <a:pt x="2033" y="99"/>
                  </a:cubicBezTo>
                  <a:lnTo>
                    <a:pt x="2033" y="99"/>
                  </a:lnTo>
                  <a:cubicBezTo>
                    <a:pt x="2033" y="99"/>
                    <a:pt x="1593" y="566"/>
                    <a:pt x="1495" y="861"/>
                  </a:cubicBezTo>
                  <a:cubicBezTo>
                    <a:pt x="1495" y="861"/>
                    <a:pt x="1454" y="312"/>
                    <a:pt x="1579" y="14"/>
                  </a:cubicBezTo>
                  <a:lnTo>
                    <a:pt x="1579" y="14"/>
                  </a:lnTo>
                  <a:cubicBezTo>
                    <a:pt x="1579" y="14"/>
                    <a:pt x="1227" y="437"/>
                    <a:pt x="1200" y="905"/>
                  </a:cubicBezTo>
                  <a:cubicBezTo>
                    <a:pt x="1200" y="905"/>
                    <a:pt x="1030" y="454"/>
                    <a:pt x="1058" y="170"/>
                  </a:cubicBezTo>
                  <a:lnTo>
                    <a:pt x="1058" y="170"/>
                  </a:lnTo>
                  <a:cubicBezTo>
                    <a:pt x="1058" y="170"/>
                    <a:pt x="888" y="553"/>
                    <a:pt x="932" y="861"/>
                  </a:cubicBezTo>
                  <a:cubicBezTo>
                    <a:pt x="932" y="861"/>
                    <a:pt x="719" y="326"/>
                    <a:pt x="763" y="44"/>
                  </a:cubicBezTo>
                  <a:lnTo>
                    <a:pt x="763" y="44"/>
                  </a:lnTo>
                  <a:cubicBezTo>
                    <a:pt x="763" y="44"/>
                    <a:pt x="620" y="326"/>
                    <a:pt x="634" y="692"/>
                  </a:cubicBezTo>
                  <a:cubicBezTo>
                    <a:pt x="634" y="692"/>
                    <a:pt x="407" y="326"/>
                    <a:pt x="43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280397" y="4293146"/>
              <a:ext cx="546804" cy="497686"/>
            </a:xfrm>
            <a:custGeom>
              <a:avLst/>
              <a:gdLst/>
              <a:ahLst/>
              <a:cxnLst/>
              <a:rect l="l" t="t" r="r" b="b"/>
              <a:pathLst>
                <a:path w="3362" h="3060" extrusionOk="0">
                  <a:moveTo>
                    <a:pt x="790" y="0"/>
                  </a:moveTo>
                  <a:lnTo>
                    <a:pt x="790" y="0"/>
                  </a:lnTo>
                  <a:cubicBezTo>
                    <a:pt x="932" y="566"/>
                    <a:pt x="736" y="1539"/>
                    <a:pt x="736" y="1539"/>
                  </a:cubicBezTo>
                  <a:cubicBezTo>
                    <a:pt x="634" y="976"/>
                    <a:pt x="1" y="85"/>
                    <a:pt x="0" y="85"/>
                  </a:cubicBezTo>
                  <a:lnTo>
                    <a:pt x="0" y="85"/>
                  </a:lnTo>
                  <a:cubicBezTo>
                    <a:pt x="295" y="607"/>
                    <a:pt x="593" y="1823"/>
                    <a:pt x="580" y="2654"/>
                  </a:cubicBezTo>
                  <a:cubicBezTo>
                    <a:pt x="580" y="2654"/>
                    <a:pt x="1171" y="3059"/>
                    <a:pt x="1755" y="3059"/>
                  </a:cubicBezTo>
                  <a:cubicBezTo>
                    <a:pt x="2096" y="3059"/>
                    <a:pt x="2435" y="2921"/>
                    <a:pt x="2654" y="2484"/>
                  </a:cubicBezTo>
                  <a:cubicBezTo>
                    <a:pt x="3362" y="1031"/>
                    <a:pt x="2725" y="156"/>
                    <a:pt x="2725" y="156"/>
                  </a:cubicBezTo>
                  <a:lnTo>
                    <a:pt x="2725" y="156"/>
                  </a:lnTo>
                  <a:cubicBezTo>
                    <a:pt x="2698" y="736"/>
                    <a:pt x="2217" y="1383"/>
                    <a:pt x="2217" y="1383"/>
                  </a:cubicBezTo>
                  <a:cubicBezTo>
                    <a:pt x="2359" y="705"/>
                    <a:pt x="2189" y="183"/>
                    <a:pt x="2189" y="183"/>
                  </a:cubicBezTo>
                  <a:cubicBezTo>
                    <a:pt x="2159" y="705"/>
                    <a:pt x="1695" y="1624"/>
                    <a:pt x="1695" y="1624"/>
                  </a:cubicBezTo>
                  <a:cubicBezTo>
                    <a:pt x="1837" y="1075"/>
                    <a:pt x="1637" y="353"/>
                    <a:pt x="1637" y="353"/>
                  </a:cubicBezTo>
                  <a:cubicBezTo>
                    <a:pt x="1610" y="875"/>
                    <a:pt x="1214" y="1668"/>
                    <a:pt x="1214" y="1668"/>
                  </a:cubicBezTo>
                  <a:cubicBezTo>
                    <a:pt x="1298" y="834"/>
                    <a:pt x="790" y="1"/>
                    <a:pt x="79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680017" y="4338850"/>
              <a:ext cx="528100" cy="496873"/>
            </a:xfrm>
            <a:custGeom>
              <a:avLst/>
              <a:gdLst/>
              <a:ahLst/>
              <a:cxnLst/>
              <a:rect l="l" t="t" r="r" b="b"/>
              <a:pathLst>
                <a:path w="3247" h="3055" extrusionOk="0">
                  <a:moveTo>
                    <a:pt x="834" y="1"/>
                  </a:moveTo>
                  <a:lnTo>
                    <a:pt x="834" y="1"/>
                  </a:lnTo>
                  <a:cubicBezTo>
                    <a:pt x="834" y="1"/>
                    <a:pt x="0" y="695"/>
                    <a:pt x="142" y="2247"/>
                  </a:cubicBezTo>
                  <a:cubicBezTo>
                    <a:pt x="206" y="2894"/>
                    <a:pt x="648" y="3054"/>
                    <a:pt x="1072" y="3054"/>
                  </a:cubicBezTo>
                  <a:cubicBezTo>
                    <a:pt x="1490" y="3054"/>
                    <a:pt x="1891" y="2898"/>
                    <a:pt x="1891" y="2898"/>
                  </a:cubicBezTo>
                  <a:cubicBezTo>
                    <a:pt x="2145" y="2105"/>
                    <a:pt x="2809" y="1017"/>
                    <a:pt x="3246" y="580"/>
                  </a:cubicBezTo>
                  <a:lnTo>
                    <a:pt x="3246" y="580"/>
                  </a:lnTo>
                  <a:cubicBezTo>
                    <a:pt x="3246" y="580"/>
                    <a:pt x="2386" y="1288"/>
                    <a:pt x="2131" y="1810"/>
                  </a:cubicBezTo>
                  <a:cubicBezTo>
                    <a:pt x="2131" y="1810"/>
                    <a:pt x="2260" y="821"/>
                    <a:pt x="2569" y="312"/>
                  </a:cubicBezTo>
                  <a:lnTo>
                    <a:pt x="2569" y="312"/>
                  </a:lnTo>
                  <a:cubicBezTo>
                    <a:pt x="2568" y="313"/>
                    <a:pt x="1877" y="990"/>
                    <a:pt x="1667" y="1810"/>
                  </a:cubicBezTo>
                  <a:cubicBezTo>
                    <a:pt x="1667" y="1810"/>
                    <a:pt x="1566" y="963"/>
                    <a:pt x="1721" y="455"/>
                  </a:cubicBezTo>
                  <a:lnTo>
                    <a:pt x="1721" y="455"/>
                  </a:lnTo>
                  <a:cubicBezTo>
                    <a:pt x="1721" y="455"/>
                    <a:pt x="1311" y="1102"/>
                    <a:pt x="1271" y="1654"/>
                  </a:cubicBezTo>
                  <a:cubicBezTo>
                    <a:pt x="1271" y="1654"/>
                    <a:pt x="1142" y="665"/>
                    <a:pt x="1298" y="157"/>
                  </a:cubicBezTo>
                  <a:lnTo>
                    <a:pt x="1298" y="157"/>
                  </a:lnTo>
                  <a:cubicBezTo>
                    <a:pt x="1298" y="157"/>
                    <a:pt x="990" y="624"/>
                    <a:pt x="874" y="1288"/>
                  </a:cubicBezTo>
                  <a:cubicBezTo>
                    <a:pt x="874" y="1288"/>
                    <a:pt x="664" y="567"/>
                    <a:pt x="83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332939" y="4387319"/>
              <a:ext cx="503216" cy="418967"/>
            </a:xfrm>
            <a:custGeom>
              <a:avLst/>
              <a:gdLst/>
              <a:ahLst/>
              <a:cxnLst/>
              <a:rect l="l" t="t" r="r" b="b"/>
              <a:pathLst>
                <a:path w="3094" h="2576" extrusionOk="0">
                  <a:moveTo>
                    <a:pt x="2331" y="1"/>
                  </a:moveTo>
                  <a:cubicBezTo>
                    <a:pt x="2457" y="465"/>
                    <a:pt x="2203" y="1089"/>
                    <a:pt x="2203" y="1089"/>
                  </a:cubicBezTo>
                  <a:cubicBezTo>
                    <a:pt x="2148" y="509"/>
                    <a:pt x="1881" y="126"/>
                    <a:pt x="1881" y="126"/>
                  </a:cubicBezTo>
                  <a:lnTo>
                    <a:pt x="1881" y="126"/>
                  </a:lnTo>
                  <a:cubicBezTo>
                    <a:pt x="1992" y="550"/>
                    <a:pt x="1823" y="1383"/>
                    <a:pt x="1823" y="1383"/>
                  </a:cubicBezTo>
                  <a:cubicBezTo>
                    <a:pt x="1809" y="919"/>
                    <a:pt x="1457" y="367"/>
                    <a:pt x="1457" y="367"/>
                  </a:cubicBezTo>
                  <a:lnTo>
                    <a:pt x="1457" y="367"/>
                  </a:lnTo>
                  <a:cubicBezTo>
                    <a:pt x="1569" y="790"/>
                    <a:pt x="1440" y="1512"/>
                    <a:pt x="1440" y="1512"/>
                  </a:cubicBezTo>
                  <a:cubicBezTo>
                    <a:pt x="1288" y="821"/>
                    <a:pt x="651" y="242"/>
                    <a:pt x="651" y="241"/>
                  </a:cubicBezTo>
                  <a:lnTo>
                    <a:pt x="651" y="241"/>
                  </a:lnTo>
                  <a:cubicBezTo>
                    <a:pt x="918" y="679"/>
                    <a:pt x="989" y="1512"/>
                    <a:pt x="989" y="1512"/>
                  </a:cubicBezTo>
                  <a:cubicBezTo>
                    <a:pt x="779" y="1058"/>
                    <a:pt x="0" y="465"/>
                    <a:pt x="0" y="465"/>
                  </a:cubicBezTo>
                  <a:lnTo>
                    <a:pt x="0" y="465"/>
                  </a:lnTo>
                  <a:cubicBezTo>
                    <a:pt x="396" y="834"/>
                    <a:pt x="949" y="1766"/>
                    <a:pt x="1145" y="2444"/>
                  </a:cubicBezTo>
                  <a:cubicBezTo>
                    <a:pt x="1145" y="2444"/>
                    <a:pt x="1517" y="2576"/>
                    <a:pt x="1916" y="2576"/>
                  </a:cubicBezTo>
                  <a:cubicBezTo>
                    <a:pt x="2321" y="2576"/>
                    <a:pt x="2754" y="2440"/>
                    <a:pt x="2853" y="1892"/>
                  </a:cubicBezTo>
                  <a:cubicBezTo>
                    <a:pt x="3094" y="580"/>
                    <a:pt x="2331" y="1"/>
                    <a:pt x="233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41796" y="4371379"/>
              <a:ext cx="443201" cy="414250"/>
            </a:xfrm>
            <a:custGeom>
              <a:avLst/>
              <a:gdLst/>
              <a:ahLst/>
              <a:cxnLst/>
              <a:rect l="l" t="t" r="r" b="b"/>
              <a:pathLst>
                <a:path w="2725" h="2547" extrusionOk="0">
                  <a:moveTo>
                    <a:pt x="2088" y="1"/>
                  </a:moveTo>
                  <a:lnTo>
                    <a:pt x="2088" y="1"/>
                  </a:lnTo>
                  <a:cubicBezTo>
                    <a:pt x="2087" y="1"/>
                    <a:pt x="1650" y="678"/>
                    <a:pt x="1694" y="1383"/>
                  </a:cubicBezTo>
                  <a:cubicBezTo>
                    <a:pt x="1694" y="1383"/>
                    <a:pt x="1396" y="719"/>
                    <a:pt x="1396" y="282"/>
                  </a:cubicBezTo>
                  <a:cubicBezTo>
                    <a:pt x="1396" y="282"/>
                    <a:pt x="1213" y="875"/>
                    <a:pt x="1312" y="1342"/>
                  </a:cubicBezTo>
                  <a:cubicBezTo>
                    <a:pt x="1312" y="1342"/>
                    <a:pt x="959" y="563"/>
                    <a:pt x="973" y="126"/>
                  </a:cubicBezTo>
                  <a:lnTo>
                    <a:pt x="973" y="126"/>
                  </a:lnTo>
                  <a:cubicBezTo>
                    <a:pt x="973" y="126"/>
                    <a:pt x="817" y="550"/>
                    <a:pt x="902" y="1129"/>
                  </a:cubicBezTo>
                  <a:cubicBezTo>
                    <a:pt x="902" y="1129"/>
                    <a:pt x="536" y="580"/>
                    <a:pt x="536" y="85"/>
                  </a:cubicBezTo>
                  <a:cubicBezTo>
                    <a:pt x="536" y="85"/>
                    <a:pt x="0" y="804"/>
                    <a:pt x="522" y="2047"/>
                  </a:cubicBezTo>
                  <a:cubicBezTo>
                    <a:pt x="683" y="2428"/>
                    <a:pt x="957" y="2546"/>
                    <a:pt x="1236" y="2546"/>
                  </a:cubicBezTo>
                  <a:cubicBezTo>
                    <a:pt x="1692" y="2546"/>
                    <a:pt x="2159" y="2230"/>
                    <a:pt x="2159" y="2230"/>
                  </a:cubicBezTo>
                  <a:cubicBezTo>
                    <a:pt x="2172" y="1539"/>
                    <a:pt x="2457" y="522"/>
                    <a:pt x="2725" y="85"/>
                  </a:cubicBezTo>
                  <a:lnTo>
                    <a:pt x="2725" y="85"/>
                  </a:lnTo>
                  <a:cubicBezTo>
                    <a:pt x="2724" y="86"/>
                    <a:pt x="2172" y="817"/>
                    <a:pt x="2088" y="1298"/>
                  </a:cubicBezTo>
                  <a:cubicBezTo>
                    <a:pt x="2088" y="1298"/>
                    <a:pt x="1949" y="465"/>
                    <a:pt x="208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849656" y="4401144"/>
              <a:ext cx="498337" cy="413437"/>
            </a:xfrm>
            <a:custGeom>
              <a:avLst/>
              <a:gdLst/>
              <a:ahLst/>
              <a:cxnLst/>
              <a:rect l="l" t="t" r="r" b="b"/>
              <a:pathLst>
                <a:path w="3064" h="2542" extrusionOk="0">
                  <a:moveTo>
                    <a:pt x="2359" y="1"/>
                  </a:moveTo>
                  <a:cubicBezTo>
                    <a:pt x="2444" y="482"/>
                    <a:pt x="2149" y="1075"/>
                    <a:pt x="2149" y="1075"/>
                  </a:cubicBezTo>
                  <a:cubicBezTo>
                    <a:pt x="2149" y="495"/>
                    <a:pt x="1909" y="99"/>
                    <a:pt x="1909" y="99"/>
                  </a:cubicBezTo>
                  <a:lnTo>
                    <a:pt x="1909" y="99"/>
                  </a:lnTo>
                  <a:cubicBezTo>
                    <a:pt x="1980" y="522"/>
                    <a:pt x="1739" y="1342"/>
                    <a:pt x="1739" y="1342"/>
                  </a:cubicBezTo>
                  <a:cubicBezTo>
                    <a:pt x="1766" y="875"/>
                    <a:pt x="1455" y="312"/>
                    <a:pt x="1454" y="312"/>
                  </a:cubicBezTo>
                  <a:lnTo>
                    <a:pt x="1454" y="312"/>
                  </a:lnTo>
                  <a:cubicBezTo>
                    <a:pt x="1539" y="736"/>
                    <a:pt x="1343" y="1441"/>
                    <a:pt x="1343" y="1441"/>
                  </a:cubicBezTo>
                  <a:cubicBezTo>
                    <a:pt x="1244" y="736"/>
                    <a:pt x="679" y="126"/>
                    <a:pt x="678" y="126"/>
                  </a:cubicBezTo>
                  <a:lnTo>
                    <a:pt x="678" y="126"/>
                  </a:lnTo>
                  <a:cubicBezTo>
                    <a:pt x="892" y="567"/>
                    <a:pt x="892" y="1414"/>
                    <a:pt x="892" y="1414"/>
                  </a:cubicBezTo>
                  <a:cubicBezTo>
                    <a:pt x="723" y="946"/>
                    <a:pt x="1" y="296"/>
                    <a:pt x="1" y="295"/>
                  </a:cubicBezTo>
                  <a:lnTo>
                    <a:pt x="1" y="295"/>
                  </a:lnTo>
                  <a:cubicBezTo>
                    <a:pt x="353" y="692"/>
                    <a:pt x="834" y="1668"/>
                    <a:pt x="963" y="2345"/>
                  </a:cubicBezTo>
                  <a:cubicBezTo>
                    <a:pt x="963" y="2345"/>
                    <a:pt x="1404" y="2542"/>
                    <a:pt x="1849" y="2542"/>
                  </a:cubicBezTo>
                  <a:cubicBezTo>
                    <a:pt x="2212" y="2542"/>
                    <a:pt x="2579" y="2411"/>
                    <a:pt x="2712" y="1935"/>
                  </a:cubicBezTo>
                  <a:cubicBezTo>
                    <a:pt x="3064" y="634"/>
                    <a:pt x="2359" y="1"/>
                    <a:pt x="235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1199181" y="4405535"/>
              <a:ext cx="449869" cy="408558"/>
            </a:xfrm>
            <a:custGeom>
              <a:avLst/>
              <a:gdLst/>
              <a:ahLst/>
              <a:cxnLst/>
              <a:rect l="l" t="t" r="r" b="b"/>
              <a:pathLst>
                <a:path w="2766" h="2512" extrusionOk="0">
                  <a:moveTo>
                    <a:pt x="593" y="1"/>
                  </a:moveTo>
                  <a:lnTo>
                    <a:pt x="593" y="1"/>
                  </a:lnTo>
                  <a:cubicBezTo>
                    <a:pt x="593" y="1"/>
                    <a:pt x="0" y="679"/>
                    <a:pt x="407" y="1949"/>
                  </a:cubicBezTo>
                  <a:cubicBezTo>
                    <a:pt x="548" y="2385"/>
                    <a:pt x="850" y="2512"/>
                    <a:pt x="1155" y="2512"/>
                  </a:cubicBezTo>
                  <a:cubicBezTo>
                    <a:pt x="1583" y="2512"/>
                    <a:pt x="2016" y="2261"/>
                    <a:pt x="2016" y="2261"/>
                  </a:cubicBezTo>
                  <a:cubicBezTo>
                    <a:pt x="2101" y="1570"/>
                    <a:pt x="2470" y="580"/>
                    <a:pt x="2765" y="157"/>
                  </a:cubicBezTo>
                  <a:lnTo>
                    <a:pt x="2765" y="157"/>
                  </a:lnTo>
                  <a:cubicBezTo>
                    <a:pt x="2765" y="157"/>
                    <a:pt x="2159" y="848"/>
                    <a:pt x="2033" y="1315"/>
                  </a:cubicBezTo>
                  <a:cubicBezTo>
                    <a:pt x="2033" y="1315"/>
                    <a:pt x="1976" y="482"/>
                    <a:pt x="2145" y="31"/>
                  </a:cubicBezTo>
                  <a:lnTo>
                    <a:pt x="2145" y="31"/>
                  </a:lnTo>
                  <a:cubicBezTo>
                    <a:pt x="2145" y="31"/>
                    <a:pt x="1664" y="679"/>
                    <a:pt x="1623" y="1387"/>
                  </a:cubicBezTo>
                  <a:cubicBezTo>
                    <a:pt x="1623" y="1387"/>
                    <a:pt x="1396" y="692"/>
                    <a:pt x="1440" y="255"/>
                  </a:cubicBezTo>
                  <a:lnTo>
                    <a:pt x="1440" y="255"/>
                  </a:lnTo>
                  <a:cubicBezTo>
                    <a:pt x="1440" y="255"/>
                    <a:pt x="1200" y="834"/>
                    <a:pt x="1254" y="1302"/>
                  </a:cubicBezTo>
                  <a:cubicBezTo>
                    <a:pt x="1254" y="1302"/>
                    <a:pt x="973" y="509"/>
                    <a:pt x="1017" y="72"/>
                  </a:cubicBezTo>
                  <a:lnTo>
                    <a:pt x="1017" y="72"/>
                  </a:lnTo>
                  <a:cubicBezTo>
                    <a:pt x="1017" y="72"/>
                    <a:pt x="830" y="496"/>
                    <a:pt x="861" y="1061"/>
                  </a:cubicBezTo>
                  <a:cubicBezTo>
                    <a:pt x="861" y="1061"/>
                    <a:pt x="549" y="495"/>
                    <a:pt x="59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3233388" y="4474497"/>
              <a:ext cx="511999" cy="388716"/>
            </a:xfrm>
            <a:custGeom>
              <a:avLst/>
              <a:gdLst/>
              <a:ahLst/>
              <a:cxnLst/>
              <a:rect l="l" t="t" r="r" b="b"/>
              <a:pathLst>
                <a:path w="3148" h="2390" extrusionOk="0">
                  <a:moveTo>
                    <a:pt x="749" y="0"/>
                  </a:moveTo>
                  <a:cubicBezTo>
                    <a:pt x="878" y="437"/>
                    <a:pt x="678" y="1200"/>
                    <a:pt x="678" y="1200"/>
                  </a:cubicBezTo>
                  <a:cubicBezTo>
                    <a:pt x="593" y="763"/>
                    <a:pt x="0" y="58"/>
                    <a:pt x="0" y="58"/>
                  </a:cubicBezTo>
                  <a:lnTo>
                    <a:pt x="0" y="58"/>
                  </a:lnTo>
                  <a:cubicBezTo>
                    <a:pt x="285" y="468"/>
                    <a:pt x="566" y="1427"/>
                    <a:pt x="552" y="2077"/>
                  </a:cubicBezTo>
                  <a:cubicBezTo>
                    <a:pt x="552" y="2077"/>
                    <a:pt x="1099" y="2390"/>
                    <a:pt x="1642" y="2390"/>
                  </a:cubicBezTo>
                  <a:cubicBezTo>
                    <a:pt x="1963" y="2390"/>
                    <a:pt x="2282" y="2281"/>
                    <a:pt x="2487" y="1935"/>
                  </a:cubicBezTo>
                  <a:cubicBezTo>
                    <a:pt x="3148" y="807"/>
                    <a:pt x="2555" y="116"/>
                    <a:pt x="2555" y="116"/>
                  </a:cubicBezTo>
                  <a:lnTo>
                    <a:pt x="2555" y="116"/>
                  </a:lnTo>
                  <a:cubicBezTo>
                    <a:pt x="2528" y="566"/>
                    <a:pt x="2077" y="1074"/>
                    <a:pt x="2077" y="1074"/>
                  </a:cubicBezTo>
                  <a:cubicBezTo>
                    <a:pt x="2203" y="553"/>
                    <a:pt x="2047" y="143"/>
                    <a:pt x="2047" y="143"/>
                  </a:cubicBezTo>
                  <a:cubicBezTo>
                    <a:pt x="2033" y="553"/>
                    <a:pt x="1583" y="1257"/>
                    <a:pt x="1583" y="1257"/>
                  </a:cubicBezTo>
                  <a:cubicBezTo>
                    <a:pt x="1725" y="834"/>
                    <a:pt x="1525" y="268"/>
                    <a:pt x="1525" y="268"/>
                  </a:cubicBezTo>
                  <a:cubicBezTo>
                    <a:pt x="1511" y="678"/>
                    <a:pt x="1145" y="1301"/>
                    <a:pt x="1145" y="1301"/>
                  </a:cubicBezTo>
                  <a:cubicBezTo>
                    <a:pt x="1217" y="637"/>
                    <a:pt x="749" y="0"/>
                    <a:pt x="74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3607473" y="4509141"/>
              <a:ext cx="496222" cy="389691"/>
            </a:xfrm>
            <a:custGeom>
              <a:avLst/>
              <a:gdLst/>
              <a:ahLst/>
              <a:cxnLst/>
              <a:rect l="l" t="t" r="r" b="b"/>
              <a:pathLst>
                <a:path w="3051" h="2396" extrusionOk="0">
                  <a:moveTo>
                    <a:pt x="794" y="1"/>
                  </a:moveTo>
                  <a:cubicBezTo>
                    <a:pt x="794" y="1"/>
                    <a:pt x="1" y="536"/>
                    <a:pt x="143" y="1766"/>
                  </a:cubicBezTo>
                  <a:cubicBezTo>
                    <a:pt x="200" y="2270"/>
                    <a:pt x="615" y="2395"/>
                    <a:pt x="1014" y="2395"/>
                  </a:cubicBezTo>
                  <a:cubicBezTo>
                    <a:pt x="1405" y="2395"/>
                    <a:pt x="1780" y="2274"/>
                    <a:pt x="1780" y="2274"/>
                  </a:cubicBezTo>
                  <a:cubicBezTo>
                    <a:pt x="2020" y="1651"/>
                    <a:pt x="2644" y="790"/>
                    <a:pt x="3051" y="451"/>
                  </a:cubicBezTo>
                  <a:lnTo>
                    <a:pt x="3051" y="451"/>
                  </a:lnTo>
                  <a:cubicBezTo>
                    <a:pt x="3050" y="452"/>
                    <a:pt x="2247" y="1004"/>
                    <a:pt x="2007" y="1410"/>
                  </a:cubicBezTo>
                  <a:cubicBezTo>
                    <a:pt x="2007" y="1410"/>
                    <a:pt x="2136" y="634"/>
                    <a:pt x="2417" y="241"/>
                  </a:cubicBezTo>
                  <a:lnTo>
                    <a:pt x="2417" y="241"/>
                  </a:lnTo>
                  <a:cubicBezTo>
                    <a:pt x="2417" y="241"/>
                    <a:pt x="1753" y="777"/>
                    <a:pt x="1570" y="1410"/>
                  </a:cubicBezTo>
                  <a:cubicBezTo>
                    <a:pt x="1570" y="1410"/>
                    <a:pt x="1485" y="750"/>
                    <a:pt x="1627" y="353"/>
                  </a:cubicBezTo>
                  <a:lnTo>
                    <a:pt x="1627" y="353"/>
                  </a:lnTo>
                  <a:cubicBezTo>
                    <a:pt x="1627" y="353"/>
                    <a:pt x="1244" y="862"/>
                    <a:pt x="1187" y="1299"/>
                  </a:cubicBezTo>
                  <a:cubicBezTo>
                    <a:pt x="1187" y="1299"/>
                    <a:pt x="1075" y="523"/>
                    <a:pt x="1231" y="126"/>
                  </a:cubicBezTo>
                  <a:lnTo>
                    <a:pt x="1231" y="126"/>
                  </a:lnTo>
                  <a:cubicBezTo>
                    <a:pt x="1231" y="126"/>
                    <a:pt x="919" y="479"/>
                    <a:pt x="834" y="1017"/>
                  </a:cubicBezTo>
                  <a:cubicBezTo>
                    <a:pt x="834" y="1017"/>
                    <a:pt x="638" y="451"/>
                    <a:pt x="79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2656810" y="4545573"/>
              <a:ext cx="473615" cy="329839"/>
            </a:xfrm>
            <a:custGeom>
              <a:avLst/>
              <a:gdLst/>
              <a:ahLst/>
              <a:cxnLst/>
              <a:rect l="l" t="t" r="r" b="b"/>
              <a:pathLst>
                <a:path w="2912" h="2028" extrusionOk="0">
                  <a:moveTo>
                    <a:pt x="2190" y="0"/>
                  </a:moveTo>
                  <a:lnTo>
                    <a:pt x="2190" y="0"/>
                  </a:lnTo>
                  <a:cubicBezTo>
                    <a:pt x="2305" y="383"/>
                    <a:pt x="2078" y="864"/>
                    <a:pt x="2078" y="864"/>
                  </a:cubicBezTo>
                  <a:cubicBezTo>
                    <a:pt x="2020" y="410"/>
                    <a:pt x="1766" y="102"/>
                    <a:pt x="1766" y="102"/>
                  </a:cubicBezTo>
                  <a:lnTo>
                    <a:pt x="1766" y="102"/>
                  </a:lnTo>
                  <a:cubicBezTo>
                    <a:pt x="1881" y="441"/>
                    <a:pt x="1725" y="1088"/>
                    <a:pt x="1725" y="1088"/>
                  </a:cubicBezTo>
                  <a:cubicBezTo>
                    <a:pt x="1695" y="722"/>
                    <a:pt x="1373" y="299"/>
                    <a:pt x="1373" y="299"/>
                  </a:cubicBezTo>
                  <a:lnTo>
                    <a:pt x="1373" y="299"/>
                  </a:lnTo>
                  <a:cubicBezTo>
                    <a:pt x="1485" y="637"/>
                    <a:pt x="1356" y="1186"/>
                    <a:pt x="1356" y="1186"/>
                  </a:cubicBezTo>
                  <a:cubicBezTo>
                    <a:pt x="1217" y="651"/>
                    <a:pt x="624" y="200"/>
                    <a:pt x="624" y="200"/>
                  </a:cubicBezTo>
                  <a:lnTo>
                    <a:pt x="624" y="200"/>
                  </a:lnTo>
                  <a:cubicBezTo>
                    <a:pt x="865" y="539"/>
                    <a:pt x="933" y="1186"/>
                    <a:pt x="933" y="1186"/>
                  </a:cubicBezTo>
                  <a:cubicBezTo>
                    <a:pt x="736" y="848"/>
                    <a:pt x="1" y="370"/>
                    <a:pt x="1" y="370"/>
                  </a:cubicBezTo>
                  <a:lnTo>
                    <a:pt x="1" y="370"/>
                  </a:lnTo>
                  <a:cubicBezTo>
                    <a:pt x="370" y="665"/>
                    <a:pt x="905" y="1386"/>
                    <a:pt x="1088" y="1922"/>
                  </a:cubicBezTo>
                  <a:cubicBezTo>
                    <a:pt x="1088" y="1922"/>
                    <a:pt x="1442" y="2028"/>
                    <a:pt x="1818" y="2028"/>
                  </a:cubicBezTo>
                  <a:cubicBezTo>
                    <a:pt x="2194" y="2028"/>
                    <a:pt x="2593" y="1922"/>
                    <a:pt x="2684" y="1498"/>
                  </a:cubicBezTo>
                  <a:cubicBezTo>
                    <a:pt x="2911" y="468"/>
                    <a:pt x="2190" y="0"/>
                    <a:pt x="219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3008449" y="4534514"/>
              <a:ext cx="415714" cy="325610"/>
            </a:xfrm>
            <a:custGeom>
              <a:avLst/>
              <a:gdLst/>
              <a:ahLst/>
              <a:cxnLst/>
              <a:rect l="l" t="t" r="r" b="b"/>
              <a:pathLst>
                <a:path w="2556" h="2002" extrusionOk="0">
                  <a:moveTo>
                    <a:pt x="1963" y="1"/>
                  </a:moveTo>
                  <a:cubicBezTo>
                    <a:pt x="1962" y="1"/>
                    <a:pt x="1566" y="536"/>
                    <a:pt x="1597" y="1085"/>
                  </a:cubicBezTo>
                  <a:cubicBezTo>
                    <a:pt x="1597" y="1085"/>
                    <a:pt x="1312" y="563"/>
                    <a:pt x="1329" y="224"/>
                  </a:cubicBezTo>
                  <a:lnTo>
                    <a:pt x="1329" y="224"/>
                  </a:lnTo>
                  <a:cubicBezTo>
                    <a:pt x="1329" y="224"/>
                    <a:pt x="1143" y="692"/>
                    <a:pt x="1244" y="1058"/>
                  </a:cubicBezTo>
                  <a:cubicBezTo>
                    <a:pt x="1244" y="1058"/>
                    <a:pt x="905" y="438"/>
                    <a:pt x="919" y="99"/>
                  </a:cubicBezTo>
                  <a:lnTo>
                    <a:pt x="919" y="99"/>
                  </a:lnTo>
                  <a:cubicBezTo>
                    <a:pt x="919" y="99"/>
                    <a:pt x="763" y="438"/>
                    <a:pt x="848" y="875"/>
                  </a:cubicBezTo>
                  <a:cubicBezTo>
                    <a:pt x="848" y="875"/>
                    <a:pt x="509" y="451"/>
                    <a:pt x="509" y="68"/>
                  </a:cubicBezTo>
                  <a:cubicBezTo>
                    <a:pt x="509" y="68"/>
                    <a:pt x="1" y="634"/>
                    <a:pt x="495" y="1610"/>
                  </a:cubicBezTo>
                  <a:cubicBezTo>
                    <a:pt x="650" y="1908"/>
                    <a:pt x="907" y="2001"/>
                    <a:pt x="1168" y="2001"/>
                  </a:cubicBezTo>
                  <a:cubicBezTo>
                    <a:pt x="1597" y="2001"/>
                    <a:pt x="2034" y="1749"/>
                    <a:pt x="2034" y="1749"/>
                  </a:cubicBezTo>
                  <a:cubicBezTo>
                    <a:pt x="2047" y="1200"/>
                    <a:pt x="2315" y="407"/>
                    <a:pt x="2556" y="68"/>
                  </a:cubicBezTo>
                  <a:lnTo>
                    <a:pt x="2556" y="68"/>
                  </a:lnTo>
                  <a:cubicBezTo>
                    <a:pt x="2555" y="69"/>
                    <a:pt x="2047" y="648"/>
                    <a:pt x="1963" y="1017"/>
                  </a:cubicBezTo>
                  <a:cubicBezTo>
                    <a:pt x="1963" y="1017"/>
                    <a:pt x="1837" y="367"/>
                    <a:pt x="196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3768492" y="4557121"/>
              <a:ext cx="466296" cy="323821"/>
            </a:xfrm>
            <a:custGeom>
              <a:avLst/>
              <a:gdLst/>
              <a:ahLst/>
              <a:cxnLst/>
              <a:rect l="l" t="t" r="r" b="b"/>
              <a:pathLst>
                <a:path w="2867" h="1991" extrusionOk="0">
                  <a:moveTo>
                    <a:pt x="2203" y="1"/>
                  </a:moveTo>
                  <a:lnTo>
                    <a:pt x="2203" y="1"/>
                  </a:lnTo>
                  <a:cubicBezTo>
                    <a:pt x="2288" y="383"/>
                    <a:pt x="2006" y="848"/>
                    <a:pt x="2006" y="848"/>
                  </a:cubicBezTo>
                  <a:cubicBezTo>
                    <a:pt x="2006" y="397"/>
                    <a:pt x="1779" y="72"/>
                    <a:pt x="1779" y="72"/>
                  </a:cubicBezTo>
                  <a:lnTo>
                    <a:pt x="1779" y="72"/>
                  </a:lnTo>
                  <a:cubicBezTo>
                    <a:pt x="1850" y="411"/>
                    <a:pt x="1623" y="1061"/>
                    <a:pt x="1623" y="1061"/>
                  </a:cubicBezTo>
                  <a:cubicBezTo>
                    <a:pt x="1637" y="692"/>
                    <a:pt x="1356" y="241"/>
                    <a:pt x="1356" y="241"/>
                  </a:cubicBezTo>
                  <a:lnTo>
                    <a:pt x="1356" y="241"/>
                  </a:lnTo>
                  <a:cubicBezTo>
                    <a:pt x="1427" y="580"/>
                    <a:pt x="1244" y="1132"/>
                    <a:pt x="1244" y="1132"/>
                  </a:cubicBezTo>
                  <a:cubicBezTo>
                    <a:pt x="1159" y="580"/>
                    <a:pt x="621" y="99"/>
                    <a:pt x="620" y="99"/>
                  </a:cubicBezTo>
                  <a:lnTo>
                    <a:pt x="620" y="99"/>
                  </a:lnTo>
                  <a:cubicBezTo>
                    <a:pt x="834" y="455"/>
                    <a:pt x="834" y="1102"/>
                    <a:pt x="834" y="1102"/>
                  </a:cubicBezTo>
                  <a:cubicBezTo>
                    <a:pt x="664" y="749"/>
                    <a:pt x="1" y="241"/>
                    <a:pt x="0" y="241"/>
                  </a:cubicBezTo>
                  <a:lnTo>
                    <a:pt x="0" y="241"/>
                  </a:lnTo>
                  <a:cubicBezTo>
                    <a:pt x="326" y="553"/>
                    <a:pt x="776" y="1302"/>
                    <a:pt x="905" y="1837"/>
                  </a:cubicBezTo>
                  <a:cubicBezTo>
                    <a:pt x="905" y="1837"/>
                    <a:pt x="1314" y="1991"/>
                    <a:pt x="1730" y="1991"/>
                  </a:cubicBezTo>
                  <a:cubicBezTo>
                    <a:pt x="2070" y="1991"/>
                    <a:pt x="2415" y="1887"/>
                    <a:pt x="2542" y="1512"/>
                  </a:cubicBezTo>
                  <a:cubicBezTo>
                    <a:pt x="2867" y="495"/>
                    <a:pt x="2203" y="1"/>
                    <a:pt x="220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4094759" y="4562163"/>
              <a:ext cx="422220" cy="319105"/>
            </a:xfrm>
            <a:custGeom>
              <a:avLst/>
              <a:gdLst/>
              <a:ahLst/>
              <a:cxnLst/>
              <a:rect l="l" t="t" r="r" b="b"/>
              <a:pathLst>
                <a:path w="2596" h="1962" extrusionOk="0">
                  <a:moveTo>
                    <a:pt x="563" y="0"/>
                  </a:moveTo>
                  <a:cubicBezTo>
                    <a:pt x="563" y="0"/>
                    <a:pt x="0" y="536"/>
                    <a:pt x="380" y="1525"/>
                  </a:cubicBezTo>
                  <a:cubicBezTo>
                    <a:pt x="509" y="1862"/>
                    <a:pt x="792" y="1962"/>
                    <a:pt x="1079" y="1962"/>
                  </a:cubicBezTo>
                  <a:cubicBezTo>
                    <a:pt x="1487" y="1962"/>
                    <a:pt x="1905" y="1762"/>
                    <a:pt x="1905" y="1762"/>
                  </a:cubicBezTo>
                  <a:cubicBezTo>
                    <a:pt x="1976" y="1227"/>
                    <a:pt x="2315" y="451"/>
                    <a:pt x="2596" y="125"/>
                  </a:cubicBezTo>
                  <a:lnTo>
                    <a:pt x="2596" y="125"/>
                  </a:lnTo>
                  <a:cubicBezTo>
                    <a:pt x="2596" y="126"/>
                    <a:pt x="2033" y="661"/>
                    <a:pt x="1905" y="1030"/>
                  </a:cubicBezTo>
                  <a:cubicBezTo>
                    <a:pt x="1905" y="1030"/>
                    <a:pt x="1850" y="380"/>
                    <a:pt x="2020" y="14"/>
                  </a:cubicBezTo>
                  <a:lnTo>
                    <a:pt x="2020" y="14"/>
                  </a:lnTo>
                  <a:cubicBezTo>
                    <a:pt x="2020" y="14"/>
                    <a:pt x="1552" y="522"/>
                    <a:pt x="1525" y="1071"/>
                  </a:cubicBezTo>
                  <a:cubicBezTo>
                    <a:pt x="1525" y="1071"/>
                    <a:pt x="1312" y="535"/>
                    <a:pt x="1356" y="197"/>
                  </a:cubicBezTo>
                  <a:lnTo>
                    <a:pt x="1356" y="197"/>
                  </a:lnTo>
                  <a:cubicBezTo>
                    <a:pt x="1356" y="197"/>
                    <a:pt x="1129" y="647"/>
                    <a:pt x="1186" y="1017"/>
                  </a:cubicBezTo>
                  <a:cubicBezTo>
                    <a:pt x="1186" y="1017"/>
                    <a:pt x="919" y="393"/>
                    <a:pt x="959" y="54"/>
                  </a:cubicBezTo>
                  <a:lnTo>
                    <a:pt x="959" y="54"/>
                  </a:lnTo>
                  <a:cubicBezTo>
                    <a:pt x="959" y="54"/>
                    <a:pt x="776" y="380"/>
                    <a:pt x="817" y="830"/>
                  </a:cubicBezTo>
                  <a:cubicBezTo>
                    <a:pt x="817" y="830"/>
                    <a:pt x="522" y="380"/>
                    <a:pt x="56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1940356" y="4389596"/>
              <a:ext cx="501102" cy="410184"/>
            </a:xfrm>
            <a:custGeom>
              <a:avLst/>
              <a:gdLst/>
              <a:ahLst/>
              <a:cxnLst/>
              <a:rect l="l" t="t" r="r" b="b"/>
              <a:pathLst>
                <a:path w="3081" h="2522" extrusionOk="0">
                  <a:moveTo>
                    <a:pt x="736" y="0"/>
                  </a:moveTo>
                  <a:lnTo>
                    <a:pt x="736" y="0"/>
                  </a:lnTo>
                  <a:cubicBezTo>
                    <a:pt x="865" y="468"/>
                    <a:pt x="678" y="1271"/>
                    <a:pt x="678" y="1271"/>
                  </a:cubicBezTo>
                  <a:cubicBezTo>
                    <a:pt x="594" y="807"/>
                    <a:pt x="1" y="72"/>
                    <a:pt x="1" y="72"/>
                  </a:cubicBezTo>
                  <a:lnTo>
                    <a:pt x="1" y="72"/>
                  </a:lnTo>
                  <a:cubicBezTo>
                    <a:pt x="285" y="509"/>
                    <a:pt x="553" y="1512"/>
                    <a:pt x="539" y="2189"/>
                  </a:cubicBezTo>
                  <a:cubicBezTo>
                    <a:pt x="539" y="2189"/>
                    <a:pt x="1079" y="2521"/>
                    <a:pt x="1611" y="2521"/>
                  </a:cubicBezTo>
                  <a:cubicBezTo>
                    <a:pt x="1923" y="2521"/>
                    <a:pt x="2233" y="2407"/>
                    <a:pt x="2430" y="2047"/>
                  </a:cubicBezTo>
                  <a:cubicBezTo>
                    <a:pt x="3081" y="848"/>
                    <a:pt x="2501" y="129"/>
                    <a:pt x="2501" y="129"/>
                  </a:cubicBezTo>
                  <a:lnTo>
                    <a:pt x="2501" y="129"/>
                  </a:lnTo>
                  <a:cubicBezTo>
                    <a:pt x="2474" y="607"/>
                    <a:pt x="2034" y="1129"/>
                    <a:pt x="2034" y="1129"/>
                  </a:cubicBezTo>
                  <a:cubicBezTo>
                    <a:pt x="2163" y="580"/>
                    <a:pt x="2007" y="156"/>
                    <a:pt x="2007" y="156"/>
                  </a:cubicBezTo>
                  <a:cubicBezTo>
                    <a:pt x="1993" y="580"/>
                    <a:pt x="1556" y="1342"/>
                    <a:pt x="1556" y="1342"/>
                  </a:cubicBezTo>
                  <a:cubicBezTo>
                    <a:pt x="1681" y="892"/>
                    <a:pt x="1498" y="299"/>
                    <a:pt x="1498" y="299"/>
                  </a:cubicBezTo>
                  <a:cubicBezTo>
                    <a:pt x="1485" y="722"/>
                    <a:pt x="1119" y="1369"/>
                    <a:pt x="1119" y="1369"/>
                  </a:cubicBezTo>
                  <a:cubicBezTo>
                    <a:pt x="1187" y="678"/>
                    <a:pt x="736" y="1"/>
                    <a:pt x="73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2305821" y="4428793"/>
              <a:ext cx="484512" cy="407094"/>
            </a:xfrm>
            <a:custGeom>
              <a:avLst/>
              <a:gdLst/>
              <a:ahLst/>
              <a:cxnLst/>
              <a:rect l="l" t="t" r="r" b="b"/>
              <a:pathLst>
                <a:path w="2979" h="2503" extrusionOk="0">
                  <a:moveTo>
                    <a:pt x="776" y="0"/>
                  </a:moveTo>
                  <a:cubicBezTo>
                    <a:pt x="776" y="0"/>
                    <a:pt x="0" y="566"/>
                    <a:pt x="143" y="1850"/>
                  </a:cubicBezTo>
                  <a:cubicBezTo>
                    <a:pt x="198" y="2372"/>
                    <a:pt x="597" y="2502"/>
                    <a:pt x="981" y="2502"/>
                  </a:cubicBezTo>
                  <a:cubicBezTo>
                    <a:pt x="1365" y="2502"/>
                    <a:pt x="1735" y="2372"/>
                    <a:pt x="1735" y="2372"/>
                  </a:cubicBezTo>
                  <a:cubicBezTo>
                    <a:pt x="1976" y="1721"/>
                    <a:pt x="2582" y="820"/>
                    <a:pt x="2979" y="464"/>
                  </a:cubicBezTo>
                  <a:lnTo>
                    <a:pt x="2979" y="464"/>
                  </a:lnTo>
                  <a:cubicBezTo>
                    <a:pt x="2978" y="464"/>
                    <a:pt x="2203" y="1044"/>
                    <a:pt x="1962" y="1467"/>
                  </a:cubicBezTo>
                  <a:cubicBezTo>
                    <a:pt x="1962" y="1467"/>
                    <a:pt x="2074" y="664"/>
                    <a:pt x="2359" y="254"/>
                  </a:cubicBezTo>
                  <a:lnTo>
                    <a:pt x="2359" y="254"/>
                  </a:lnTo>
                  <a:cubicBezTo>
                    <a:pt x="2358" y="254"/>
                    <a:pt x="1722" y="803"/>
                    <a:pt x="1525" y="1481"/>
                  </a:cubicBezTo>
                  <a:cubicBezTo>
                    <a:pt x="1525" y="1481"/>
                    <a:pt x="1440" y="776"/>
                    <a:pt x="1583" y="366"/>
                  </a:cubicBezTo>
                  <a:lnTo>
                    <a:pt x="1583" y="366"/>
                  </a:lnTo>
                  <a:cubicBezTo>
                    <a:pt x="1583" y="366"/>
                    <a:pt x="1213" y="888"/>
                    <a:pt x="1159" y="1355"/>
                  </a:cubicBezTo>
                  <a:cubicBezTo>
                    <a:pt x="1159" y="1355"/>
                    <a:pt x="1057" y="535"/>
                    <a:pt x="1200" y="125"/>
                  </a:cubicBezTo>
                  <a:lnTo>
                    <a:pt x="1200" y="125"/>
                  </a:lnTo>
                  <a:cubicBezTo>
                    <a:pt x="1200" y="126"/>
                    <a:pt x="905" y="495"/>
                    <a:pt x="820" y="1057"/>
                  </a:cubicBezTo>
                  <a:cubicBezTo>
                    <a:pt x="820" y="1057"/>
                    <a:pt x="620" y="464"/>
                    <a:pt x="77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1380368" y="4465714"/>
              <a:ext cx="459302" cy="345778"/>
            </a:xfrm>
            <a:custGeom>
              <a:avLst/>
              <a:gdLst/>
              <a:ahLst/>
              <a:cxnLst/>
              <a:rect l="l" t="t" r="r" b="b"/>
              <a:pathLst>
                <a:path w="2824" h="2126" extrusionOk="0">
                  <a:moveTo>
                    <a:pt x="2132" y="0"/>
                  </a:moveTo>
                  <a:cubicBezTo>
                    <a:pt x="2244" y="393"/>
                    <a:pt x="2020" y="901"/>
                    <a:pt x="2020" y="901"/>
                  </a:cubicBezTo>
                  <a:cubicBezTo>
                    <a:pt x="1976" y="424"/>
                    <a:pt x="1722" y="112"/>
                    <a:pt x="1722" y="112"/>
                  </a:cubicBezTo>
                  <a:lnTo>
                    <a:pt x="1722" y="112"/>
                  </a:lnTo>
                  <a:cubicBezTo>
                    <a:pt x="1821" y="464"/>
                    <a:pt x="1665" y="1142"/>
                    <a:pt x="1665" y="1142"/>
                  </a:cubicBezTo>
                  <a:cubicBezTo>
                    <a:pt x="1651" y="763"/>
                    <a:pt x="1326" y="309"/>
                    <a:pt x="1326" y="308"/>
                  </a:cubicBezTo>
                  <a:lnTo>
                    <a:pt x="1326" y="308"/>
                  </a:lnTo>
                  <a:cubicBezTo>
                    <a:pt x="1441" y="661"/>
                    <a:pt x="1312" y="1254"/>
                    <a:pt x="1312" y="1254"/>
                  </a:cubicBezTo>
                  <a:cubicBezTo>
                    <a:pt x="1173" y="678"/>
                    <a:pt x="608" y="210"/>
                    <a:pt x="607" y="210"/>
                  </a:cubicBezTo>
                  <a:lnTo>
                    <a:pt x="607" y="210"/>
                  </a:lnTo>
                  <a:cubicBezTo>
                    <a:pt x="848" y="563"/>
                    <a:pt x="902" y="1240"/>
                    <a:pt x="902" y="1240"/>
                  </a:cubicBezTo>
                  <a:cubicBezTo>
                    <a:pt x="706" y="888"/>
                    <a:pt x="1" y="393"/>
                    <a:pt x="1" y="393"/>
                  </a:cubicBezTo>
                  <a:lnTo>
                    <a:pt x="1" y="393"/>
                  </a:lnTo>
                  <a:cubicBezTo>
                    <a:pt x="353" y="691"/>
                    <a:pt x="875" y="1454"/>
                    <a:pt x="1058" y="2016"/>
                  </a:cubicBezTo>
                  <a:cubicBezTo>
                    <a:pt x="1058" y="2016"/>
                    <a:pt x="1396" y="2125"/>
                    <a:pt x="1760" y="2125"/>
                  </a:cubicBezTo>
                  <a:cubicBezTo>
                    <a:pt x="2127" y="2125"/>
                    <a:pt x="2520" y="2014"/>
                    <a:pt x="2613" y="1566"/>
                  </a:cubicBezTo>
                  <a:cubicBezTo>
                    <a:pt x="2824" y="491"/>
                    <a:pt x="2132" y="0"/>
                    <a:pt x="213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1722737" y="4454004"/>
              <a:ext cx="404004" cy="340736"/>
            </a:xfrm>
            <a:custGeom>
              <a:avLst/>
              <a:gdLst/>
              <a:ahLst/>
              <a:cxnLst/>
              <a:rect l="l" t="t" r="r" b="b"/>
              <a:pathLst>
                <a:path w="2484" h="2095" extrusionOk="0">
                  <a:moveTo>
                    <a:pt x="1905" y="1"/>
                  </a:moveTo>
                  <a:cubicBezTo>
                    <a:pt x="1904" y="1"/>
                    <a:pt x="1525" y="563"/>
                    <a:pt x="1552" y="1143"/>
                  </a:cubicBezTo>
                  <a:cubicBezTo>
                    <a:pt x="1552" y="1143"/>
                    <a:pt x="1284" y="594"/>
                    <a:pt x="1284" y="225"/>
                  </a:cubicBezTo>
                  <a:cubicBezTo>
                    <a:pt x="1284" y="225"/>
                    <a:pt x="1115" y="719"/>
                    <a:pt x="1200" y="1102"/>
                  </a:cubicBezTo>
                  <a:cubicBezTo>
                    <a:pt x="1200" y="1102"/>
                    <a:pt x="888" y="465"/>
                    <a:pt x="888" y="99"/>
                  </a:cubicBezTo>
                  <a:cubicBezTo>
                    <a:pt x="888" y="99"/>
                    <a:pt x="746" y="452"/>
                    <a:pt x="830" y="919"/>
                  </a:cubicBezTo>
                  <a:cubicBezTo>
                    <a:pt x="830" y="919"/>
                    <a:pt x="492" y="479"/>
                    <a:pt x="492" y="72"/>
                  </a:cubicBezTo>
                  <a:cubicBezTo>
                    <a:pt x="492" y="72"/>
                    <a:pt x="0" y="665"/>
                    <a:pt x="478" y="1682"/>
                  </a:cubicBezTo>
                  <a:cubicBezTo>
                    <a:pt x="629" y="1997"/>
                    <a:pt x="881" y="2095"/>
                    <a:pt x="1136" y="2095"/>
                  </a:cubicBezTo>
                  <a:cubicBezTo>
                    <a:pt x="1552" y="2095"/>
                    <a:pt x="1976" y="1834"/>
                    <a:pt x="1976" y="1834"/>
                  </a:cubicBezTo>
                  <a:cubicBezTo>
                    <a:pt x="1989" y="1272"/>
                    <a:pt x="2257" y="438"/>
                    <a:pt x="2484" y="72"/>
                  </a:cubicBezTo>
                  <a:lnTo>
                    <a:pt x="2484" y="72"/>
                  </a:lnTo>
                  <a:cubicBezTo>
                    <a:pt x="2484" y="72"/>
                    <a:pt x="1989" y="679"/>
                    <a:pt x="1905" y="1072"/>
                  </a:cubicBezTo>
                  <a:cubicBezTo>
                    <a:pt x="1905" y="1072"/>
                    <a:pt x="1793" y="394"/>
                    <a:pt x="190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1366706" y="4251834"/>
              <a:ext cx="544039" cy="458164"/>
            </a:xfrm>
            <a:custGeom>
              <a:avLst/>
              <a:gdLst/>
              <a:ahLst/>
              <a:cxnLst/>
              <a:rect l="l" t="t" r="r" b="b"/>
              <a:pathLst>
                <a:path w="3345" h="2817" extrusionOk="0">
                  <a:moveTo>
                    <a:pt x="2569" y="0"/>
                  </a:moveTo>
                  <a:cubicBezTo>
                    <a:pt x="2569" y="0"/>
                    <a:pt x="2047" y="763"/>
                    <a:pt x="2074" y="1539"/>
                  </a:cubicBezTo>
                  <a:cubicBezTo>
                    <a:pt x="2074" y="1539"/>
                    <a:pt x="1722" y="790"/>
                    <a:pt x="1735" y="312"/>
                  </a:cubicBezTo>
                  <a:lnTo>
                    <a:pt x="1735" y="312"/>
                  </a:lnTo>
                  <a:cubicBezTo>
                    <a:pt x="1735" y="312"/>
                    <a:pt x="1495" y="976"/>
                    <a:pt x="1623" y="1485"/>
                  </a:cubicBezTo>
                  <a:cubicBezTo>
                    <a:pt x="1623" y="1485"/>
                    <a:pt x="1186" y="620"/>
                    <a:pt x="1200" y="143"/>
                  </a:cubicBezTo>
                  <a:lnTo>
                    <a:pt x="1200" y="143"/>
                  </a:lnTo>
                  <a:cubicBezTo>
                    <a:pt x="1200" y="143"/>
                    <a:pt x="1003" y="621"/>
                    <a:pt x="1115" y="1244"/>
                  </a:cubicBezTo>
                  <a:cubicBezTo>
                    <a:pt x="1115" y="1244"/>
                    <a:pt x="664" y="637"/>
                    <a:pt x="664" y="99"/>
                  </a:cubicBezTo>
                  <a:cubicBezTo>
                    <a:pt x="664" y="99"/>
                    <a:pt x="0" y="892"/>
                    <a:pt x="647" y="2260"/>
                  </a:cubicBezTo>
                  <a:cubicBezTo>
                    <a:pt x="848" y="2685"/>
                    <a:pt x="1189" y="2817"/>
                    <a:pt x="1534" y="2817"/>
                  </a:cubicBezTo>
                  <a:cubicBezTo>
                    <a:pt x="2095" y="2817"/>
                    <a:pt x="2667" y="2471"/>
                    <a:pt x="2667" y="2471"/>
                  </a:cubicBezTo>
                  <a:cubicBezTo>
                    <a:pt x="2681" y="1708"/>
                    <a:pt x="3036" y="580"/>
                    <a:pt x="3345" y="99"/>
                  </a:cubicBezTo>
                  <a:lnTo>
                    <a:pt x="3345" y="99"/>
                  </a:lnTo>
                  <a:cubicBezTo>
                    <a:pt x="3344" y="99"/>
                    <a:pt x="2680" y="919"/>
                    <a:pt x="2569" y="1440"/>
                  </a:cubicBezTo>
                  <a:cubicBezTo>
                    <a:pt x="2569" y="1440"/>
                    <a:pt x="2399" y="522"/>
                    <a:pt x="256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2461798" y="4479376"/>
              <a:ext cx="457025" cy="338784"/>
            </a:xfrm>
            <a:custGeom>
              <a:avLst/>
              <a:gdLst/>
              <a:ahLst/>
              <a:cxnLst/>
              <a:rect l="l" t="t" r="r" b="b"/>
              <a:pathLst>
                <a:path w="2810" h="2083" extrusionOk="0">
                  <a:moveTo>
                    <a:pt x="2162" y="1"/>
                  </a:moveTo>
                  <a:lnTo>
                    <a:pt x="2162" y="1"/>
                  </a:lnTo>
                  <a:cubicBezTo>
                    <a:pt x="2233" y="394"/>
                    <a:pt x="1962" y="875"/>
                    <a:pt x="1962" y="875"/>
                  </a:cubicBezTo>
                  <a:cubicBezTo>
                    <a:pt x="1962" y="407"/>
                    <a:pt x="1739" y="69"/>
                    <a:pt x="1738" y="69"/>
                  </a:cubicBezTo>
                  <a:lnTo>
                    <a:pt x="1738" y="69"/>
                  </a:lnTo>
                  <a:cubicBezTo>
                    <a:pt x="1810" y="424"/>
                    <a:pt x="1583" y="1102"/>
                    <a:pt x="1583" y="1102"/>
                  </a:cubicBezTo>
                  <a:cubicBezTo>
                    <a:pt x="1610" y="719"/>
                    <a:pt x="1329" y="255"/>
                    <a:pt x="1328" y="255"/>
                  </a:cubicBezTo>
                  <a:lnTo>
                    <a:pt x="1328" y="255"/>
                  </a:lnTo>
                  <a:cubicBezTo>
                    <a:pt x="1413" y="607"/>
                    <a:pt x="1230" y="1187"/>
                    <a:pt x="1230" y="1187"/>
                  </a:cubicBezTo>
                  <a:cubicBezTo>
                    <a:pt x="1145" y="607"/>
                    <a:pt x="624" y="99"/>
                    <a:pt x="624" y="99"/>
                  </a:cubicBezTo>
                  <a:lnTo>
                    <a:pt x="624" y="99"/>
                  </a:lnTo>
                  <a:cubicBezTo>
                    <a:pt x="820" y="465"/>
                    <a:pt x="820" y="1156"/>
                    <a:pt x="820" y="1156"/>
                  </a:cubicBezTo>
                  <a:cubicBezTo>
                    <a:pt x="651" y="777"/>
                    <a:pt x="0" y="238"/>
                    <a:pt x="0" y="238"/>
                  </a:cubicBezTo>
                  <a:lnTo>
                    <a:pt x="0" y="238"/>
                  </a:lnTo>
                  <a:cubicBezTo>
                    <a:pt x="325" y="563"/>
                    <a:pt x="763" y="1356"/>
                    <a:pt x="891" y="1919"/>
                  </a:cubicBezTo>
                  <a:cubicBezTo>
                    <a:pt x="891" y="1919"/>
                    <a:pt x="1294" y="2082"/>
                    <a:pt x="1700" y="2082"/>
                  </a:cubicBezTo>
                  <a:cubicBezTo>
                    <a:pt x="2032" y="2082"/>
                    <a:pt x="2366" y="1974"/>
                    <a:pt x="2487" y="1580"/>
                  </a:cubicBezTo>
                  <a:cubicBezTo>
                    <a:pt x="2809" y="523"/>
                    <a:pt x="2162" y="1"/>
                    <a:pt x="216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2780908" y="4481653"/>
              <a:ext cx="413437" cy="336019"/>
            </a:xfrm>
            <a:custGeom>
              <a:avLst/>
              <a:gdLst/>
              <a:ahLst/>
              <a:cxnLst/>
              <a:rect l="l" t="t" r="r" b="b"/>
              <a:pathLst>
                <a:path w="2542" h="2066" extrusionOk="0">
                  <a:moveTo>
                    <a:pt x="552" y="0"/>
                  </a:moveTo>
                  <a:lnTo>
                    <a:pt x="552" y="0"/>
                  </a:lnTo>
                  <a:cubicBezTo>
                    <a:pt x="552" y="0"/>
                    <a:pt x="0" y="563"/>
                    <a:pt x="383" y="1610"/>
                  </a:cubicBezTo>
                  <a:cubicBezTo>
                    <a:pt x="506" y="1963"/>
                    <a:pt x="781" y="2066"/>
                    <a:pt x="1060" y="2066"/>
                  </a:cubicBezTo>
                  <a:cubicBezTo>
                    <a:pt x="1451" y="2066"/>
                    <a:pt x="1850" y="1864"/>
                    <a:pt x="1850" y="1864"/>
                  </a:cubicBezTo>
                  <a:cubicBezTo>
                    <a:pt x="1921" y="1285"/>
                    <a:pt x="2260" y="478"/>
                    <a:pt x="2541" y="139"/>
                  </a:cubicBezTo>
                  <a:lnTo>
                    <a:pt x="2541" y="139"/>
                  </a:lnTo>
                  <a:cubicBezTo>
                    <a:pt x="2541" y="139"/>
                    <a:pt x="1979" y="705"/>
                    <a:pt x="1864" y="1088"/>
                  </a:cubicBezTo>
                  <a:cubicBezTo>
                    <a:pt x="1864" y="1088"/>
                    <a:pt x="1810" y="410"/>
                    <a:pt x="1965" y="27"/>
                  </a:cubicBezTo>
                  <a:lnTo>
                    <a:pt x="1965" y="27"/>
                  </a:lnTo>
                  <a:cubicBezTo>
                    <a:pt x="1965" y="28"/>
                    <a:pt x="1525" y="563"/>
                    <a:pt x="1498" y="1142"/>
                  </a:cubicBezTo>
                  <a:cubicBezTo>
                    <a:pt x="1498" y="1142"/>
                    <a:pt x="1288" y="563"/>
                    <a:pt x="1328" y="210"/>
                  </a:cubicBezTo>
                  <a:lnTo>
                    <a:pt x="1328" y="210"/>
                  </a:lnTo>
                  <a:cubicBezTo>
                    <a:pt x="1328" y="211"/>
                    <a:pt x="1101" y="692"/>
                    <a:pt x="1159" y="1071"/>
                  </a:cubicBezTo>
                  <a:cubicBezTo>
                    <a:pt x="1159" y="1071"/>
                    <a:pt x="905" y="424"/>
                    <a:pt x="949" y="55"/>
                  </a:cubicBezTo>
                  <a:lnTo>
                    <a:pt x="949" y="55"/>
                  </a:lnTo>
                  <a:cubicBezTo>
                    <a:pt x="949" y="55"/>
                    <a:pt x="763" y="410"/>
                    <a:pt x="793" y="875"/>
                  </a:cubicBezTo>
                  <a:cubicBezTo>
                    <a:pt x="793" y="875"/>
                    <a:pt x="508" y="410"/>
                    <a:pt x="55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7848941" y="4286478"/>
              <a:ext cx="597549" cy="488578"/>
            </a:xfrm>
            <a:custGeom>
              <a:avLst/>
              <a:gdLst/>
              <a:ahLst/>
              <a:cxnLst/>
              <a:rect l="l" t="t" r="r" b="b"/>
              <a:pathLst>
                <a:path w="3674" h="3004" extrusionOk="0">
                  <a:moveTo>
                    <a:pt x="862" y="1"/>
                  </a:moveTo>
                  <a:lnTo>
                    <a:pt x="862" y="1"/>
                  </a:lnTo>
                  <a:cubicBezTo>
                    <a:pt x="1017" y="563"/>
                    <a:pt x="794" y="1509"/>
                    <a:pt x="794" y="1509"/>
                  </a:cubicBezTo>
                  <a:cubicBezTo>
                    <a:pt x="692" y="960"/>
                    <a:pt x="1" y="86"/>
                    <a:pt x="1" y="86"/>
                  </a:cubicBezTo>
                  <a:lnTo>
                    <a:pt x="1" y="86"/>
                  </a:lnTo>
                  <a:cubicBezTo>
                    <a:pt x="326" y="607"/>
                    <a:pt x="651" y="1793"/>
                    <a:pt x="638" y="2610"/>
                  </a:cubicBezTo>
                  <a:cubicBezTo>
                    <a:pt x="638" y="2610"/>
                    <a:pt x="1283" y="3004"/>
                    <a:pt x="1919" y="3004"/>
                  </a:cubicBezTo>
                  <a:cubicBezTo>
                    <a:pt x="2292" y="3004"/>
                    <a:pt x="2661" y="2869"/>
                    <a:pt x="2895" y="2441"/>
                  </a:cubicBezTo>
                  <a:cubicBezTo>
                    <a:pt x="3674" y="1017"/>
                    <a:pt x="2979" y="153"/>
                    <a:pt x="2979" y="153"/>
                  </a:cubicBezTo>
                  <a:lnTo>
                    <a:pt x="2979" y="153"/>
                  </a:lnTo>
                  <a:cubicBezTo>
                    <a:pt x="2952" y="719"/>
                    <a:pt x="2430" y="1356"/>
                    <a:pt x="2430" y="1356"/>
                  </a:cubicBezTo>
                  <a:cubicBezTo>
                    <a:pt x="2573" y="692"/>
                    <a:pt x="2386" y="184"/>
                    <a:pt x="2386" y="184"/>
                  </a:cubicBezTo>
                  <a:cubicBezTo>
                    <a:pt x="2373" y="692"/>
                    <a:pt x="1851" y="1593"/>
                    <a:pt x="1851" y="1593"/>
                  </a:cubicBezTo>
                  <a:cubicBezTo>
                    <a:pt x="2007" y="1058"/>
                    <a:pt x="1780" y="353"/>
                    <a:pt x="1780" y="353"/>
                  </a:cubicBezTo>
                  <a:cubicBezTo>
                    <a:pt x="1766" y="861"/>
                    <a:pt x="1329" y="1637"/>
                    <a:pt x="1329" y="1637"/>
                  </a:cubicBezTo>
                  <a:cubicBezTo>
                    <a:pt x="1414" y="818"/>
                    <a:pt x="862" y="1"/>
                    <a:pt x="86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8285482" y="4332344"/>
              <a:ext cx="576568" cy="486464"/>
            </a:xfrm>
            <a:custGeom>
              <a:avLst/>
              <a:gdLst/>
              <a:ahLst/>
              <a:cxnLst/>
              <a:rect l="l" t="t" r="r" b="b"/>
              <a:pathLst>
                <a:path w="3545" h="2991" extrusionOk="0">
                  <a:moveTo>
                    <a:pt x="919" y="0"/>
                  </a:moveTo>
                  <a:cubicBezTo>
                    <a:pt x="919" y="0"/>
                    <a:pt x="1" y="678"/>
                    <a:pt x="156" y="2203"/>
                  </a:cubicBezTo>
                  <a:cubicBezTo>
                    <a:pt x="226" y="2834"/>
                    <a:pt x="709" y="2991"/>
                    <a:pt x="1173" y="2991"/>
                  </a:cubicBezTo>
                  <a:cubicBezTo>
                    <a:pt x="1633" y="2991"/>
                    <a:pt x="2074" y="2836"/>
                    <a:pt x="2074" y="2836"/>
                  </a:cubicBezTo>
                  <a:cubicBezTo>
                    <a:pt x="2345" y="2060"/>
                    <a:pt x="3064" y="990"/>
                    <a:pt x="3545" y="566"/>
                  </a:cubicBezTo>
                  <a:lnTo>
                    <a:pt x="3545" y="566"/>
                  </a:lnTo>
                  <a:cubicBezTo>
                    <a:pt x="3545" y="566"/>
                    <a:pt x="2613" y="1257"/>
                    <a:pt x="2328" y="1765"/>
                  </a:cubicBezTo>
                  <a:cubicBezTo>
                    <a:pt x="2328" y="1765"/>
                    <a:pt x="2471" y="790"/>
                    <a:pt x="2810" y="295"/>
                  </a:cubicBezTo>
                  <a:lnTo>
                    <a:pt x="2810" y="295"/>
                  </a:lnTo>
                  <a:cubicBezTo>
                    <a:pt x="2809" y="295"/>
                    <a:pt x="2047" y="959"/>
                    <a:pt x="1820" y="1765"/>
                  </a:cubicBezTo>
                  <a:cubicBezTo>
                    <a:pt x="1820" y="1765"/>
                    <a:pt x="1722" y="932"/>
                    <a:pt x="1891" y="437"/>
                  </a:cubicBezTo>
                  <a:lnTo>
                    <a:pt x="1891" y="437"/>
                  </a:lnTo>
                  <a:cubicBezTo>
                    <a:pt x="1891" y="437"/>
                    <a:pt x="1441" y="1074"/>
                    <a:pt x="1383" y="1610"/>
                  </a:cubicBezTo>
                  <a:cubicBezTo>
                    <a:pt x="1383" y="1610"/>
                    <a:pt x="1258" y="651"/>
                    <a:pt x="1427" y="156"/>
                  </a:cubicBezTo>
                  <a:lnTo>
                    <a:pt x="1427" y="156"/>
                  </a:lnTo>
                  <a:cubicBezTo>
                    <a:pt x="1427" y="156"/>
                    <a:pt x="1075" y="607"/>
                    <a:pt x="960" y="1257"/>
                  </a:cubicBezTo>
                  <a:cubicBezTo>
                    <a:pt x="960" y="1257"/>
                    <a:pt x="736" y="549"/>
                    <a:pt x="91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7178842" y="4378048"/>
              <a:ext cx="548431" cy="411811"/>
            </a:xfrm>
            <a:custGeom>
              <a:avLst/>
              <a:gdLst/>
              <a:ahLst/>
              <a:cxnLst/>
              <a:rect l="l" t="t" r="r" b="b"/>
              <a:pathLst>
                <a:path w="3372" h="2532" extrusionOk="0">
                  <a:moveTo>
                    <a:pt x="2542" y="0"/>
                  </a:moveTo>
                  <a:lnTo>
                    <a:pt x="2542" y="0"/>
                  </a:lnTo>
                  <a:cubicBezTo>
                    <a:pt x="2681" y="468"/>
                    <a:pt x="2413" y="1074"/>
                    <a:pt x="2413" y="1074"/>
                  </a:cubicBezTo>
                  <a:cubicBezTo>
                    <a:pt x="2355" y="509"/>
                    <a:pt x="2047" y="129"/>
                    <a:pt x="2047" y="129"/>
                  </a:cubicBezTo>
                  <a:lnTo>
                    <a:pt x="2047" y="129"/>
                  </a:lnTo>
                  <a:cubicBezTo>
                    <a:pt x="2186" y="553"/>
                    <a:pt x="1989" y="1356"/>
                    <a:pt x="1989" y="1356"/>
                  </a:cubicBezTo>
                  <a:cubicBezTo>
                    <a:pt x="1976" y="905"/>
                    <a:pt x="1593" y="370"/>
                    <a:pt x="1593" y="370"/>
                  </a:cubicBezTo>
                  <a:lnTo>
                    <a:pt x="1593" y="370"/>
                  </a:lnTo>
                  <a:cubicBezTo>
                    <a:pt x="1722" y="776"/>
                    <a:pt x="1566" y="1484"/>
                    <a:pt x="1566" y="1484"/>
                  </a:cubicBezTo>
                  <a:cubicBezTo>
                    <a:pt x="1410" y="807"/>
                    <a:pt x="719" y="241"/>
                    <a:pt x="719" y="241"/>
                  </a:cubicBezTo>
                  <a:lnTo>
                    <a:pt x="719" y="241"/>
                  </a:lnTo>
                  <a:cubicBezTo>
                    <a:pt x="1000" y="664"/>
                    <a:pt x="1085" y="1484"/>
                    <a:pt x="1085" y="1484"/>
                  </a:cubicBezTo>
                  <a:cubicBezTo>
                    <a:pt x="848" y="1047"/>
                    <a:pt x="1" y="468"/>
                    <a:pt x="0" y="468"/>
                  </a:cubicBezTo>
                  <a:lnTo>
                    <a:pt x="0" y="468"/>
                  </a:lnTo>
                  <a:cubicBezTo>
                    <a:pt x="438" y="820"/>
                    <a:pt x="1044" y="1739"/>
                    <a:pt x="1254" y="2403"/>
                  </a:cubicBezTo>
                  <a:cubicBezTo>
                    <a:pt x="1254" y="2403"/>
                    <a:pt x="1661" y="2531"/>
                    <a:pt x="2097" y="2531"/>
                  </a:cubicBezTo>
                  <a:cubicBezTo>
                    <a:pt x="2539" y="2531"/>
                    <a:pt x="3012" y="2399"/>
                    <a:pt x="3118" y="1864"/>
                  </a:cubicBezTo>
                  <a:cubicBezTo>
                    <a:pt x="3372" y="580"/>
                    <a:pt x="2542" y="0"/>
                    <a:pt x="254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7587245" y="4364223"/>
              <a:ext cx="484512" cy="406606"/>
            </a:xfrm>
            <a:custGeom>
              <a:avLst/>
              <a:gdLst/>
              <a:ahLst/>
              <a:cxnLst/>
              <a:rect l="l" t="t" r="r" b="b"/>
              <a:pathLst>
                <a:path w="2979" h="2500" extrusionOk="0">
                  <a:moveTo>
                    <a:pt x="2274" y="1"/>
                  </a:moveTo>
                  <a:cubicBezTo>
                    <a:pt x="2274" y="1"/>
                    <a:pt x="1823" y="665"/>
                    <a:pt x="1850" y="1356"/>
                  </a:cubicBezTo>
                  <a:cubicBezTo>
                    <a:pt x="1850" y="1356"/>
                    <a:pt x="1539" y="692"/>
                    <a:pt x="1539" y="268"/>
                  </a:cubicBezTo>
                  <a:cubicBezTo>
                    <a:pt x="1539" y="268"/>
                    <a:pt x="1342" y="861"/>
                    <a:pt x="1440" y="1315"/>
                  </a:cubicBezTo>
                  <a:cubicBezTo>
                    <a:pt x="1440" y="1315"/>
                    <a:pt x="1061" y="553"/>
                    <a:pt x="1061" y="116"/>
                  </a:cubicBezTo>
                  <a:cubicBezTo>
                    <a:pt x="1061" y="116"/>
                    <a:pt x="891" y="539"/>
                    <a:pt x="990" y="1102"/>
                  </a:cubicBezTo>
                  <a:cubicBezTo>
                    <a:pt x="990" y="1102"/>
                    <a:pt x="593" y="566"/>
                    <a:pt x="593" y="85"/>
                  </a:cubicBezTo>
                  <a:cubicBezTo>
                    <a:pt x="593" y="85"/>
                    <a:pt x="0" y="794"/>
                    <a:pt x="580" y="2007"/>
                  </a:cubicBezTo>
                  <a:cubicBezTo>
                    <a:pt x="758" y="2383"/>
                    <a:pt x="1059" y="2499"/>
                    <a:pt x="1365" y="2499"/>
                  </a:cubicBezTo>
                  <a:cubicBezTo>
                    <a:pt x="1863" y="2499"/>
                    <a:pt x="2372" y="2190"/>
                    <a:pt x="2372" y="2190"/>
                  </a:cubicBezTo>
                  <a:cubicBezTo>
                    <a:pt x="2386" y="1498"/>
                    <a:pt x="2698" y="509"/>
                    <a:pt x="2979" y="85"/>
                  </a:cubicBezTo>
                  <a:lnTo>
                    <a:pt x="2979" y="85"/>
                  </a:lnTo>
                  <a:cubicBezTo>
                    <a:pt x="2979" y="86"/>
                    <a:pt x="2386" y="807"/>
                    <a:pt x="2288" y="1271"/>
                  </a:cubicBezTo>
                  <a:cubicBezTo>
                    <a:pt x="2288" y="1271"/>
                    <a:pt x="2132" y="455"/>
                    <a:pt x="227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8471223" y="4391873"/>
              <a:ext cx="544690" cy="405630"/>
            </a:xfrm>
            <a:custGeom>
              <a:avLst/>
              <a:gdLst/>
              <a:ahLst/>
              <a:cxnLst/>
              <a:rect l="l" t="t" r="r" b="b"/>
              <a:pathLst>
                <a:path w="3349" h="2494" extrusionOk="0">
                  <a:moveTo>
                    <a:pt x="2572" y="0"/>
                  </a:moveTo>
                  <a:cubicBezTo>
                    <a:pt x="2671" y="481"/>
                    <a:pt x="2345" y="1061"/>
                    <a:pt x="2345" y="1061"/>
                  </a:cubicBezTo>
                  <a:cubicBezTo>
                    <a:pt x="2332" y="495"/>
                    <a:pt x="2078" y="98"/>
                    <a:pt x="2078" y="98"/>
                  </a:cubicBezTo>
                  <a:lnTo>
                    <a:pt x="2078" y="98"/>
                  </a:lnTo>
                  <a:cubicBezTo>
                    <a:pt x="2162" y="522"/>
                    <a:pt x="1895" y="1328"/>
                    <a:pt x="1895" y="1328"/>
                  </a:cubicBezTo>
                  <a:cubicBezTo>
                    <a:pt x="1922" y="861"/>
                    <a:pt x="1583" y="312"/>
                    <a:pt x="1583" y="312"/>
                  </a:cubicBezTo>
                  <a:lnTo>
                    <a:pt x="1583" y="312"/>
                  </a:lnTo>
                  <a:cubicBezTo>
                    <a:pt x="1668" y="722"/>
                    <a:pt x="1458" y="1427"/>
                    <a:pt x="1458" y="1427"/>
                  </a:cubicBezTo>
                  <a:cubicBezTo>
                    <a:pt x="1356" y="735"/>
                    <a:pt x="736" y="129"/>
                    <a:pt x="736" y="129"/>
                  </a:cubicBezTo>
                  <a:lnTo>
                    <a:pt x="736" y="129"/>
                  </a:lnTo>
                  <a:cubicBezTo>
                    <a:pt x="976" y="566"/>
                    <a:pt x="976" y="1386"/>
                    <a:pt x="976" y="1386"/>
                  </a:cubicBezTo>
                  <a:cubicBezTo>
                    <a:pt x="780" y="932"/>
                    <a:pt x="1" y="298"/>
                    <a:pt x="0" y="298"/>
                  </a:cubicBezTo>
                  <a:lnTo>
                    <a:pt x="0" y="298"/>
                  </a:lnTo>
                  <a:cubicBezTo>
                    <a:pt x="383" y="678"/>
                    <a:pt x="905" y="1640"/>
                    <a:pt x="1061" y="2301"/>
                  </a:cubicBezTo>
                  <a:cubicBezTo>
                    <a:pt x="1061" y="2301"/>
                    <a:pt x="1539" y="2493"/>
                    <a:pt x="2021" y="2493"/>
                  </a:cubicBezTo>
                  <a:cubicBezTo>
                    <a:pt x="2416" y="2493"/>
                    <a:pt x="2813" y="2364"/>
                    <a:pt x="2952" y="1894"/>
                  </a:cubicBezTo>
                  <a:cubicBezTo>
                    <a:pt x="3348" y="624"/>
                    <a:pt x="2572" y="0"/>
                    <a:pt x="257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8850350" y="4396752"/>
              <a:ext cx="493945" cy="400588"/>
            </a:xfrm>
            <a:custGeom>
              <a:avLst/>
              <a:gdLst/>
              <a:ahLst/>
              <a:cxnLst/>
              <a:rect l="l" t="t" r="r" b="b"/>
              <a:pathLst>
                <a:path w="3037" h="2463" extrusionOk="0">
                  <a:moveTo>
                    <a:pt x="665" y="1"/>
                  </a:moveTo>
                  <a:cubicBezTo>
                    <a:pt x="665" y="1"/>
                    <a:pt x="1" y="661"/>
                    <a:pt x="451" y="1918"/>
                  </a:cubicBezTo>
                  <a:cubicBezTo>
                    <a:pt x="604" y="2340"/>
                    <a:pt x="934" y="2463"/>
                    <a:pt x="1267" y="2463"/>
                  </a:cubicBezTo>
                  <a:cubicBezTo>
                    <a:pt x="1738" y="2463"/>
                    <a:pt x="2217" y="2217"/>
                    <a:pt x="2217" y="2217"/>
                  </a:cubicBezTo>
                  <a:cubicBezTo>
                    <a:pt x="2302" y="1539"/>
                    <a:pt x="2712" y="563"/>
                    <a:pt x="3037" y="153"/>
                  </a:cubicBezTo>
                  <a:lnTo>
                    <a:pt x="3037" y="153"/>
                  </a:lnTo>
                  <a:cubicBezTo>
                    <a:pt x="3037" y="153"/>
                    <a:pt x="2373" y="831"/>
                    <a:pt x="2230" y="1298"/>
                  </a:cubicBezTo>
                  <a:cubicBezTo>
                    <a:pt x="2230" y="1298"/>
                    <a:pt x="2159" y="478"/>
                    <a:pt x="2359" y="28"/>
                  </a:cubicBezTo>
                  <a:lnTo>
                    <a:pt x="2359" y="28"/>
                  </a:lnTo>
                  <a:cubicBezTo>
                    <a:pt x="2359" y="28"/>
                    <a:pt x="1820" y="661"/>
                    <a:pt x="1793" y="1356"/>
                  </a:cubicBezTo>
                  <a:cubicBezTo>
                    <a:pt x="1793" y="1356"/>
                    <a:pt x="1539" y="678"/>
                    <a:pt x="1583" y="255"/>
                  </a:cubicBezTo>
                  <a:lnTo>
                    <a:pt x="1583" y="255"/>
                  </a:lnTo>
                  <a:cubicBezTo>
                    <a:pt x="1583" y="255"/>
                    <a:pt x="1329" y="817"/>
                    <a:pt x="1383" y="1285"/>
                  </a:cubicBezTo>
                  <a:cubicBezTo>
                    <a:pt x="1383" y="1285"/>
                    <a:pt x="1088" y="492"/>
                    <a:pt x="1129" y="68"/>
                  </a:cubicBezTo>
                  <a:lnTo>
                    <a:pt x="1129" y="68"/>
                  </a:lnTo>
                  <a:cubicBezTo>
                    <a:pt x="1129" y="68"/>
                    <a:pt x="919" y="478"/>
                    <a:pt x="960" y="1044"/>
                  </a:cubicBezTo>
                  <a:cubicBezTo>
                    <a:pt x="960" y="1044"/>
                    <a:pt x="621" y="478"/>
                    <a:pt x="66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447604" y="4683335"/>
              <a:ext cx="9894844" cy="785563"/>
            </a:xfrm>
            <a:custGeom>
              <a:avLst/>
              <a:gdLst/>
              <a:ahLst/>
              <a:cxnLst/>
              <a:rect l="l" t="t" r="r" b="b"/>
              <a:pathLst>
                <a:path w="60838" h="4830" extrusionOk="0">
                  <a:moveTo>
                    <a:pt x="60838" y="1"/>
                  </a:moveTo>
                  <a:lnTo>
                    <a:pt x="0" y="963"/>
                  </a:lnTo>
                  <a:lnTo>
                    <a:pt x="0" y="4829"/>
                  </a:lnTo>
                  <a:lnTo>
                    <a:pt x="60838" y="4829"/>
                  </a:lnTo>
                  <a:lnTo>
                    <a:pt x="60838"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447604" y="4683335"/>
              <a:ext cx="9894844" cy="785563"/>
            </a:xfrm>
            <a:custGeom>
              <a:avLst/>
              <a:gdLst/>
              <a:ahLst/>
              <a:cxnLst/>
              <a:rect l="l" t="t" r="r" b="b"/>
              <a:pathLst>
                <a:path w="60838" h="4830" extrusionOk="0">
                  <a:moveTo>
                    <a:pt x="0" y="1"/>
                  </a:moveTo>
                  <a:lnTo>
                    <a:pt x="0" y="4829"/>
                  </a:lnTo>
                  <a:lnTo>
                    <a:pt x="22717" y="4829"/>
                  </a:lnTo>
                  <a:cubicBezTo>
                    <a:pt x="25485" y="3348"/>
                    <a:pt x="30737" y="2149"/>
                    <a:pt x="37318" y="1695"/>
                  </a:cubicBezTo>
                  <a:cubicBezTo>
                    <a:pt x="45628" y="1114"/>
                    <a:pt x="51151" y="868"/>
                    <a:pt x="54811" y="868"/>
                  </a:cubicBezTo>
                  <a:cubicBezTo>
                    <a:pt x="58097" y="868"/>
                    <a:pt x="59882" y="1067"/>
                    <a:pt x="60838" y="1400"/>
                  </a:cubicBezTo>
                  <a:lnTo>
                    <a:pt x="60838" y="1"/>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404178" y="4761568"/>
              <a:ext cx="4478036" cy="225097"/>
            </a:xfrm>
            <a:custGeom>
              <a:avLst/>
              <a:gdLst/>
              <a:ahLst/>
              <a:cxnLst/>
              <a:rect l="l" t="t" r="r" b="b"/>
              <a:pathLst>
                <a:path w="27533" h="1384" extrusionOk="0">
                  <a:moveTo>
                    <a:pt x="255" y="1"/>
                  </a:moveTo>
                  <a:lnTo>
                    <a:pt x="1" y="1383"/>
                  </a:lnTo>
                  <a:lnTo>
                    <a:pt x="27533" y="892"/>
                  </a:lnTo>
                  <a:lnTo>
                    <a:pt x="2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3591533" y="4869565"/>
              <a:ext cx="3708574" cy="55298"/>
            </a:xfrm>
            <a:custGeom>
              <a:avLst/>
              <a:gdLst/>
              <a:ahLst/>
              <a:cxnLst/>
              <a:rect l="l" t="t" r="r" b="b"/>
              <a:pathLst>
                <a:path w="22802" h="340" extrusionOk="0">
                  <a:moveTo>
                    <a:pt x="11396" y="1"/>
                  </a:moveTo>
                  <a:cubicBezTo>
                    <a:pt x="5097" y="1"/>
                    <a:pt x="1" y="86"/>
                    <a:pt x="1" y="170"/>
                  </a:cubicBezTo>
                  <a:cubicBezTo>
                    <a:pt x="1" y="269"/>
                    <a:pt x="5097" y="340"/>
                    <a:pt x="11396" y="340"/>
                  </a:cubicBezTo>
                  <a:cubicBezTo>
                    <a:pt x="17692" y="340"/>
                    <a:pt x="22802" y="269"/>
                    <a:pt x="22802" y="170"/>
                  </a:cubicBezTo>
                  <a:cubicBezTo>
                    <a:pt x="22802" y="86"/>
                    <a:pt x="17692" y="1"/>
                    <a:pt x="11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2"/>
        <p:cNvGrpSpPr/>
        <p:nvPr/>
      </p:nvGrpSpPr>
      <p:grpSpPr>
        <a:xfrm>
          <a:off x="0" y="0"/>
          <a:ext cx="0" cy="0"/>
          <a:chOff x="0" y="0"/>
          <a:chExt cx="0" cy="0"/>
        </a:xfrm>
      </p:grpSpPr>
      <p:sp>
        <p:nvSpPr>
          <p:cNvPr id="463" name="Google Shape;463;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4" name="Google Shape;464;p6"/>
          <p:cNvSpPr/>
          <p:nvPr/>
        </p:nvSpPr>
        <p:spPr>
          <a:xfrm>
            <a:off x="-225500" y="4485474"/>
            <a:ext cx="9595032" cy="882198"/>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flipH="1">
            <a:off x="-225494" y="4722398"/>
            <a:ext cx="8778479" cy="545927"/>
          </a:xfrm>
          <a:custGeom>
            <a:avLst/>
            <a:gdLst/>
            <a:ahLst/>
            <a:cxnLst/>
            <a:rect l="l" t="t" r="r" b="b"/>
            <a:pathLst>
              <a:path w="63282" h="4786" extrusionOk="0">
                <a:moveTo>
                  <a:pt x="63281" y="1"/>
                </a:moveTo>
                <a:lnTo>
                  <a:pt x="18187" y="665"/>
                </a:lnTo>
                <a:lnTo>
                  <a:pt x="1" y="2217"/>
                </a:lnTo>
                <a:lnTo>
                  <a:pt x="12467" y="4785"/>
                </a:lnTo>
                <a:lnTo>
                  <a:pt x="63237" y="3162"/>
                </a:lnTo>
                <a:lnTo>
                  <a:pt x="63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717973" y="1017595"/>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7957115" y="1201715"/>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8089208" y="3934778"/>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6"/>
          <p:cNvGrpSpPr/>
          <p:nvPr/>
        </p:nvGrpSpPr>
        <p:grpSpPr>
          <a:xfrm>
            <a:off x="50713" y="3264540"/>
            <a:ext cx="1324765" cy="1686331"/>
            <a:chOff x="7912275" y="3436515"/>
            <a:chExt cx="1324765" cy="1686331"/>
          </a:xfrm>
        </p:grpSpPr>
        <p:sp>
          <p:nvSpPr>
            <p:cNvPr id="470" name="Google Shape;470;p6"/>
            <p:cNvSpPr/>
            <p:nvPr/>
          </p:nvSpPr>
          <p:spPr>
            <a:xfrm>
              <a:off x="8335150" y="4595875"/>
              <a:ext cx="25500" cy="44812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8167175" y="4655300"/>
              <a:ext cx="25500" cy="44812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8793375" y="4674725"/>
              <a:ext cx="25500" cy="44812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8682525" y="4655300"/>
              <a:ext cx="25500" cy="44812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9103050" y="4630150"/>
              <a:ext cx="25500" cy="44812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8936225" y="4630150"/>
              <a:ext cx="25500" cy="44812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6"/>
            <p:cNvGrpSpPr/>
            <p:nvPr/>
          </p:nvGrpSpPr>
          <p:grpSpPr>
            <a:xfrm>
              <a:off x="7912275" y="3436515"/>
              <a:ext cx="1324765" cy="1641759"/>
              <a:chOff x="8439588" y="875445"/>
              <a:chExt cx="644654" cy="798909"/>
            </a:xfrm>
          </p:grpSpPr>
          <p:sp>
            <p:nvSpPr>
              <p:cNvPr id="477" name="Google Shape;477;p6"/>
              <p:cNvSpPr/>
              <p:nvPr/>
            </p:nvSpPr>
            <p:spPr>
              <a:xfrm>
                <a:off x="8723208" y="1496123"/>
                <a:ext cx="12412" cy="17823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8645860" y="875445"/>
                <a:ext cx="164264" cy="677076"/>
              </a:xfrm>
              <a:custGeom>
                <a:avLst/>
                <a:gdLst/>
                <a:ahLst/>
                <a:cxnLst/>
                <a:rect l="l" t="t" r="r" b="b"/>
                <a:pathLst>
                  <a:path w="4857" h="20020" extrusionOk="0">
                    <a:moveTo>
                      <a:pt x="2217" y="0"/>
                    </a:moveTo>
                    <a:cubicBezTo>
                      <a:pt x="1396" y="2796"/>
                      <a:pt x="0" y="8441"/>
                      <a:pt x="72" y="13229"/>
                    </a:cubicBezTo>
                    <a:cubicBezTo>
                      <a:pt x="156" y="18014"/>
                      <a:pt x="1193" y="20020"/>
                      <a:pt x="2515" y="20020"/>
                    </a:cubicBezTo>
                    <a:cubicBezTo>
                      <a:pt x="2519" y="20020"/>
                      <a:pt x="2524" y="20020"/>
                      <a:pt x="2528" y="20020"/>
                    </a:cubicBezTo>
                    <a:cubicBezTo>
                      <a:pt x="3853" y="19993"/>
                      <a:pt x="4856" y="17760"/>
                      <a:pt x="4771" y="12961"/>
                    </a:cubicBezTo>
                    <a:cubicBezTo>
                      <a:pt x="4700" y="8160"/>
                      <a:pt x="3206" y="2342"/>
                      <a:pt x="221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8476824" y="956107"/>
                <a:ext cx="163790" cy="677110"/>
              </a:xfrm>
              <a:custGeom>
                <a:avLst/>
                <a:gdLst/>
                <a:ahLst/>
                <a:cxnLst/>
                <a:rect l="l" t="t" r="r" b="b"/>
                <a:pathLst>
                  <a:path w="4843" h="20021" extrusionOk="0">
                    <a:moveTo>
                      <a:pt x="2203" y="1"/>
                    </a:moveTo>
                    <a:cubicBezTo>
                      <a:pt x="1396" y="2796"/>
                      <a:pt x="0" y="8428"/>
                      <a:pt x="72" y="13230"/>
                    </a:cubicBezTo>
                    <a:cubicBezTo>
                      <a:pt x="139" y="18015"/>
                      <a:pt x="1193" y="20020"/>
                      <a:pt x="2515" y="20020"/>
                    </a:cubicBezTo>
                    <a:cubicBezTo>
                      <a:pt x="2519" y="20020"/>
                      <a:pt x="2524" y="20020"/>
                      <a:pt x="2528" y="20020"/>
                    </a:cubicBezTo>
                    <a:cubicBezTo>
                      <a:pt x="3853" y="19993"/>
                      <a:pt x="4843" y="17763"/>
                      <a:pt x="4771" y="12962"/>
                    </a:cubicBezTo>
                    <a:cubicBezTo>
                      <a:pt x="4700" y="8160"/>
                      <a:pt x="3189" y="2346"/>
                      <a:pt x="22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8581330" y="987189"/>
                <a:ext cx="119926" cy="494178"/>
              </a:xfrm>
              <a:custGeom>
                <a:avLst/>
                <a:gdLst/>
                <a:ahLst/>
                <a:cxnLst/>
                <a:rect l="l" t="t" r="r" b="b"/>
                <a:pathLst>
                  <a:path w="3546" h="14612" extrusionOk="0">
                    <a:moveTo>
                      <a:pt x="1624" y="0"/>
                    </a:moveTo>
                    <a:cubicBezTo>
                      <a:pt x="1031" y="2047"/>
                      <a:pt x="1" y="6171"/>
                      <a:pt x="58" y="9671"/>
                    </a:cubicBezTo>
                    <a:cubicBezTo>
                      <a:pt x="116" y="13155"/>
                      <a:pt x="871" y="14611"/>
                      <a:pt x="1837" y="14611"/>
                    </a:cubicBezTo>
                    <a:cubicBezTo>
                      <a:pt x="1842" y="14611"/>
                      <a:pt x="1846" y="14611"/>
                      <a:pt x="1851" y="14611"/>
                    </a:cubicBezTo>
                    <a:cubicBezTo>
                      <a:pt x="2827" y="14598"/>
                      <a:pt x="3545" y="12975"/>
                      <a:pt x="3487" y="9474"/>
                    </a:cubicBezTo>
                    <a:cubicBezTo>
                      <a:pt x="3433" y="5971"/>
                      <a:pt x="2346" y="1721"/>
                      <a:pt x="16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8439588" y="1020536"/>
                <a:ext cx="119892" cy="493840"/>
              </a:xfrm>
              <a:custGeom>
                <a:avLst/>
                <a:gdLst/>
                <a:ahLst/>
                <a:cxnLst/>
                <a:rect l="l" t="t" r="r" b="b"/>
                <a:pathLst>
                  <a:path w="3545" h="14602" extrusionOk="0">
                    <a:moveTo>
                      <a:pt x="1623" y="0"/>
                    </a:moveTo>
                    <a:cubicBezTo>
                      <a:pt x="1030" y="2033"/>
                      <a:pt x="0" y="6157"/>
                      <a:pt x="54" y="9657"/>
                    </a:cubicBezTo>
                    <a:cubicBezTo>
                      <a:pt x="111" y="13129"/>
                      <a:pt x="861" y="14602"/>
                      <a:pt x="1824" y="14602"/>
                    </a:cubicBezTo>
                    <a:cubicBezTo>
                      <a:pt x="1833" y="14602"/>
                      <a:pt x="1841" y="14602"/>
                      <a:pt x="1850" y="14601"/>
                    </a:cubicBezTo>
                    <a:cubicBezTo>
                      <a:pt x="2823" y="14588"/>
                      <a:pt x="3544" y="12961"/>
                      <a:pt x="3487" y="9461"/>
                    </a:cubicBezTo>
                    <a:cubicBezTo>
                      <a:pt x="3429" y="5961"/>
                      <a:pt x="2342" y="1711"/>
                      <a:pt x="1623"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8964790" y="1146112"/>
                <a:ext cx="119452" cy="494313"/>
              </a:xfrm>
              <a:custGeom>
                <a:avLst/>
                <a:gdLst/>
                <a:ahLst/>
                <a:cxnLst/>
                <a:rect l="l" t="t" r="r" b="b"/>
                <a:pathLst>
                  <a:path w="3532" h="14616" extrusionOk="0">
                    <a:moveTo>
                      <a:pt x="1610" y="1"/>
                    </a:moveTo>
                    <a:cubicBezTo>
                      <a:pt x="1017" y="2048"/>
                      <a:pt x="1" y="6171"/>
                      <a:pt x="45" y="9672"/>
                    </a:cubicBezTo>
                    <a:cubicBezTo>
                      <a:pt x="99" y="13159"/>
                      <a:pt x="868" y="14616"/>
                      <a:pt x="1824" y="14616"/>
                    </a:cubicBezTo>
                    <a:cubicBezTo>
                      <a:pt x="1828" y="14616"/>
                      <a:pt x="1833" y="14616"/>
                      <a:pt x="1837" y="14616"/>
                    </a:cubicBezTo>
                    <a:cubicBezTo>
                      <a:pt x="2810" y="14602"/>
                      <a:pt x="3531" y="12976"/>
                      <a:pt x="3474" y="9475"/>
                    </a:cubicBezTo>
                    <a:cubicBezTo>
                      <a:pt x="3433" y="5975"/>
                      <a:pt x="2332" y="1726"/>
                      <a:pt x="161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8876450" y="1150949"/>
                <a:ext cx="119892" cy="494178"/>
              </a:xfrm>
              <a:custGeom>
                <a:avLst/>
                <a:gdLst/>
                <a:ahLst/>
                <a:cxnLst/>
                <a:rect l="l" t="t" r="r" b="b"/>
                <a:pathLst>
                  <a:path w="3545" h="14612" extrusionOk="0">
                    <a:moveTo>
                      <a:pt x="1610" y="0"/>
                    </a:moveTo>
                    <a:cubicBezTo>
                      <a:pt x="1017" y="2033"/>
                      <a:pt x="0" y="6157"/>
                      <a:pt x="58" y="9658"/>
                    </a:cubicBezTo>
                    <a:cubicBezTo>
                      <a:pt x="115" y="13138"/>
                      <a:pt x="869" y="14612"/>
                      <a:pt x="1820" y="14612"/>
                    </a:cubicBezTo>
                    <a:cubicBezTo>
                      <a:pt x="1826" y="14612"/>
                      <a:pt x="1831" y="14612"/>
                      <a:pt x="1837" y="14612"/>
                    </a:cubicBezTo>
                    <a:cubicBezTo>
                      <a:pt x="2809" y="14598"/>
                      <a:pt x="3544" y="12961"/>
                      <a:pt x="3487" y="9461"/>
                    </a:cubicBezTo>
                    <a:cubicBezTo>
                      <a:pt x="3433" y="5957"/>
                      <a:pt x="2331" y="1708"/>
                      <a:pt x="161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8754729" y="1083544"/>
                <a:ext cx="119892" cy="494313"/>
              </a:xfrm>
              <a:custGeom>
                <a:avLst/>
                <a:gdLst/>
                <a:ahLst/>
                <a:cxnLst/>
                <a:rect l="l" t="t" r="r" b="b"/>
                <a:pathLst>
                  <a:path w="3545" h="14616" extrusionOk="0">
                    <a:moveTo>
                      <a:pt x="1624" y="1"/>
                    </a:moveTo>
                    <a:cubicBezTo>
                      <a:pt x="1031" y="2051"/>
                      <a:pt x="1" y="6158"/>
                      <a:pt x="55" y="9658"/>
                    </a:cubicBezTo>
                    <a:cubicBezTo>
                      <a:pt x="112" y="13159"/>
                      <a:pt x="868" y="14616"/>
                      <a:pt x="1837" y="14616"/>
                    </a:cubicBezTo>
                    <a:cubicBezTo>
                      <a:pt x="1842" y="14616"/>
                      <a:pt x="1846" y="14616"/>
                      <a:pt x="1851" y="14616"/>
                    </a:cubicBezTo>
                    <a:cubicBezTo>
                      <a:pt x="2823" y="14602"/>
                      <a:pt x="3545" y="12962"/>
                      <a:pt x="3487" y="9462"/>
                    </a:cubicBezTo>
                    <a:cubicBezTo>
                      <a:pt x="3430" y="5961"/>
                      <a:pt x="2342" y="1726"/>
                      <a:pt x="162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8850645" y="1299455"/>
                <a:ext cx="57798" cy="239682"/>
              </a:xfrm>
              <a:custGeom>
                <a:avLst/>
                <a:gdLst/>
                <a:ahLst/>
                <a:cxnLst/>
                <a:rect l="l" t="t" r="r" b="b"/>
                <a:pathLst>
                  <a:path w="1709" h="7087" extrusionOk="0">
                    <a:moveTo>
                      <a:pt x="777" y="1"/>
                    </a:moveTo>
                    <a:cubicBezTo>
                      <a:pt x="468" y="834"/>
                      <a:pt x="1" y="2908"/>
                      <a:pt x="31" y="4616"/>
                    </a:cubicBezTo>
                    <a:cubicBezTo>
                      <a:pt x="58" y="6310"/>
                      <a:pt x="424" y="7086"/>
                      <a:pt x="892" y="7086"/>
                    </a:cubicBezTo>
                    <a:cubicBezTo>
                      <a:pt x="1356" y="7073"/>
                      <a:pt x="1708" y="6354"/>
                      <a:pt x="1681" y="4660"/>
                    </a:cubicBezTo>
                    <a:cubicBezTo>
                      <a:pt x="1654" y="2952"/>
                      <a:pt x="1102" y="973"/>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8939458" y="1344843"/>
                <a:ext cx="57359" cy="239682"/>
              </a:xfrm>
              <a:custGeom>
                <a:avLst/>
                <a:gdLst/>
                <a:ahLst/>
                <a:cxnLst/>
                <a:rect l="l" t="t" r="r" b="b"/>
                <a:pathLst>
                  <a:path w="1696" h="7087" extrusionOk="0">
                    <a:moveTo>
                      <a:pt x="777" y="1"/>
                    </a:moveTo>
                    <a:cubicBezTo>
                      <a:pt x="455" y="848"/>
                      <a:pt x="1" y="2922"/>
                      <a:pt x="31" y="4616"/>
                    </a:cubicBezTo>
                    <a:cubicBezTo>
                      <a:pt x="58" y="6309"/>
                      <a:pt x="418" y="7086"/>
                      <a:pt x="880" y="7086"/>
                    </a:cubicBezTo>
                    <a:cubicBezTo>
                      <a:pt x="884" y="7086"/>
                      <a:pt x="888" y="7086"/>
                      <a:pt x="892" y="7086"/>
                    </a:cubicBezTo>
                    <a:cubicBezTo>
                      <a:pt x="1356" y="7086"/>
                      <a:pt x="1695" y="6368"/>
                      <a:pt x="1681" y="4660"/>
                    </a:cubicBezTo>
                    <a:cubicBezTo>
                      <a:pt x="1654" y="2966"/>
                      <a:pt x="1102" y="987"/>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9002973" y="1152301"/>
                <a:ext cx="79308" cy="404589"/>
              </a:xfrm>
              <a:custGeom>
                <a:avLst/>
                <a:gdLst/>
                <a:ahLst/>
                <a:cxnLst/>
                <a:rect l="l" t="t" r="r" b="b"/>
                <a:pathLst>
                  <a:path w="2345" h="11963" extrusionOk="0">
                    <a:moveTo>
                      <a:pt x="552" y="1"/>
                    </a:moveTo>
                    <a:cubicBezTo>
                      <a:pt x="298" y="865"/>
                      <a:pt x="0" y="2966"/>
                      <a:pt x="156" y="4660"/>
                    </a:cubicBezTo>
                    <a:cubicBezTo>
                      <a:pt x="325" y="6346"/>
                      <a:pt x="1040" y="11963"/>
                      <a:pt x="1491" y="11963"/>
                    </a:cubicBezTo>
                    <a:cubicBezTo>
                      <a:pt x="1493" y="11963"/>
                      <a:pt x="1496" y="11963"/>
                      <a:pt x="1498" y="11962"/>
                    </a:cubicBezTo>
                    <a:cubicBezTo>
                      <a:pt x="1965" y="11918"/>
                      <a:pt x="2345" y="7557"/>
                      <a:pt x="2189" y="5863"/>
                    </a:cubicBezTo>
                    <a:cubicBezTo>
                      <a:pt x="2033" y="4169"/>
                      <a:pt x="932" y="950"/>
                      <a:pt x="55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8536518" y="959895"/>
                <a:ext cx="83569" cy="383045"/>
              </a:xfrm>
              <a:custGeom>
                <a:avLst/>
                <a:gdLst/>
                <a:ahLst/>
                <a:cxnLst/>
                <a:rect l="l" t="t" r="r" b="b"/>
                <a:pathLst>
                  <a:path w="2471" h="11326" extrusionOk="0">
                    <a:moveTo>
                      <a:pt x="438" y="1"/>
                    </a:moveTo>
                    <a:cubicBezTo>
                      <a:pt x="424" y="58"/>
                      <a:pt x="424" y="99"/>
                      <a:pt x="407" y="143"/>
                    </a:cubicBezTo>
                    <a:cubicBezTo>
                      <a:pt x="153" y="2162"/>
                      <a:pt x="1" y="4673"/>
                      <a:pt x="268" y="6862"/>
                    </a:cubicBezTo>
                    <a:cubicBezTo>
                      <a:pt x="642" y="10019"/>
                      <a:pt x="1456" y="11326"/>
                      <a:pt x="2332" y="11326"/>
                    </a:cubicBezTo>
                    <a:cubicBezTo>
                      <a:pt x="2346" y="11326"/>
                      <a:pt x="2359" y="11326"/>
                      <a:pt x="2373" y="11325"/>
                    </a:cubicBezTo>
                    <a:cubicBezTo>
                      <a:pt x="2441" y="10661"/>
                      <a:pt x="2471" y="9841"/>
                      <a:pt x="2427" y="8882"/>
                    </a:cubicBezTo>
                    <a:cubicBezTo>
                      <a:pt x="2302" y="5578"/>
                      <a:pt x="1156" y="1597"/>
                      <a:pt x="43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8913687" y="1153350"/>
                <a:ext cx="79342" cy="384872"/>
              </a:xfrm>
              <a:custGeom>
                <a:avLst/>
                <a:gdLst/>
                <a:ahLst/>
                <a:cxnLst/>
                <a:rect l="l" t="t" r="r" b="b"/>
                <a:pathLst>
                  <a:path w="2346" h="11380" extrusionOk="0">
                    <a:moveTo>
                      <a:pt x="566" y="0"/>
                    </a:moveTo>
                    <a:cubicBezTo>
                      <a:pt x="553" y="55"/>
                      <a:pt x="539" y="99"/>
                      <a:pt x="522" y="156"/>
                    </a:cubicBezTo>
                    <a:cubicBezTo>
                      <a:pt x="227" y="2145"/>
                      <a:pt x="0" y="4660"/>
                      <a:pt x="214" y="6862"/>
                    </a:cubicBezTo>
                    <a:cubicBezTo>
                      <a:pt x="507" y="10052"/>
                      <a:pt x="1307" y="11379"/>
                      <a:pt x="2176" y="11379"/>
                    </a:cubicBezTo>
                    <a:cubicBezTo>
                      <a:pt x="2181" y="11379"/>
                      <a:pt x="2185" y="11379"/>
                      <a:pt x="2189" y="11379"/>
                    </a:cubicBezTo>
                    <a:cubicBezTo>
                      <a:pt x="2288" y="10701"/>
                      <a:pt x="2345" y="9898"/>
                      <a:pt x="2332" y="8936"/>
                    </a:cubicBezTo>
                    <a:cubicBezTo>
                      <a:pt x="2274" y="5632"/>
                      <a:pt x="1244" y="1624"/>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8793353" y="1085505"/>
                <a:ext cx="79342" cy="384432"/>
              </a:xfrm>
              <a:custGeom>
                <a:avLst/>
                <a:gdLst/>
                <a:ahLst/>
                <a:cxnLst/>
                <a:rect l="l" t="t" r="r" b="b"/>
                <a:pathLst>
                  <a:path w="2346" h="11367" extrusionOk="0">
                    <a:moveTo>
                      <a:pt x="566" y="0"/>
                    </a:moveTo>
                    <a:cubicBezTo>
                      <a:pt x="553" y="44"/>
                      <a:pt x="539" y="85"/>
                      <a:pt x="522" y="143"/>
                    </a:cubicBezTo>
                    <a:cubicBezTo>
                      <a:pt x="227" y="2145"/>
                      <a:pt x="0" y="4646"/>
                      <a:pt x="214" y="6849"/>
                    </a:cubicBezTo>
                    <a:cubicBezTo>
                      <a:pt x="505" y="10019"/>
                      <a:pt x="1297" y="11366"/>
                      <a:pt x="2160" y="11366"/>
                    </a:cubicBezTo>
                    <a:cubicBezTo>
                      <a:pt x="2170" y="11366"/>
                      <a:pt x="2180" y="11366"/>
                      <a:pt x="2189" y="11366"/>
                    </a:cubicBezTo>
                    <a:cubicBezTo>
                      <a:pt x="2288" y="10701"/>
                      <a:pt x="2345" y="9885"/>
                      <a:pt x="2332" y="8922"/>
                    </a:cubicBezTo>
                    <a:cubicBezTo>
                      <a:pt x="2274" y="5619"/>
                      <a:pt x="1244" y="1610"/>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693074" y="875445"/>
                <a:ext cx="115089" cy="558267"/>
              </a:xfrm>
              <a:custGeom>
                <a:avLst/>
                <a:gdLst/>
                <a:ahLst/>
                <a:cxnLst/>
                <a:rect l="l" t="t" r="r" b="b"/>
                <a:pathLst>
                  <a:path w="3403" h="16507" extrusionOk="0">
                    <a:moveTo>
                      <a:pt x="821" y="0"/>
                    </a:moveTo>
                    <a:cubicBezTo>
                      <a:pt x="793" y="71"/>
                      <a:pt x="776" y="139"/>
                      <a:pt x="763" y="210"/>
                    </a:cubicBezTo>
                    <a:cubicBezTo>
                      <a:pt x="326" y="3121"/>
                      <a:pt x="0" y="6747"/>
                      <a:pt x="312" y="9952"/>
                    </a:cubicBezTo>
                    <a:cubicBezTo>
                      <a:pt x="746" y="14579"/>
                      <a:pt x="1892" y="16506"/>
                      <a:pt x="3166" y="16506"/>
                    </a:cubicBezTo>
                    <a:cubicBezTo>
                      <a:pt x="3175" y="16506"/>
                      <a:pt x="3184" y="16506"/>
                      <a:pt x="3192" y="16506"/>
                    </a:cubicBezTo>
                    <a:cubicBezTo>
                      <a:pt x="3335" y="15543"/>
                      <a:pt x="3403" y="14357"/>
                      <a:pt x="3375" y="12961"/>
                    </a:cubicBezTo>
                    <a:cubicBezTo>
                      <a:pt x="3304" y="8160"/>
                      <a:pt x="1810" y="2342"/>
                      <a:pt x="82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2"/>
        <p:cNvGrpSpPr/>
        <p:nvPr/>
      </p:nvGrpSpPr>
      <p:grpSpPr>
        <a:xfrm>
          <a:off x="0" y="0"/>
          <a:ext cx="0" cy="0"/>
          <a:chOff x="0" y="0"/>
          <a:chExt cx="0" cy="0"/>
        </a:xfrm>
      </p:grpSpPr>
      <p:sp>
        <p:nvSpPr>
          <p:cNvPr id="493" name="Google Shape;493;p7"/>
          <p:cNvSpPr txBox="1">
            <a:spLocks noGrp="1"/>
          </p:cNvSpPr>
          <p:nvPr>
            <p:ph type="title"/>
          </p:nvPr>
        </p:nvSpPr>
        <p:spPr>
          <a:xfrm>
            <a:off x="720010" y="545061"/>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494" name="Google Shape;494;p7"/>
          <p:cNvSpPr txBox="1">
            <a:spLocks noGrp="1"/>
          </p:cNvSpPr>
          <p:nvPr>
            <p:ph type="subTitle" idx="1"/>
          </p:nvPr>
        </p:nvSpPr>
        <p:spPr>
          <a:xfrm>
            <a:off x="720000" y="1220450"/>
            <a:ext cx="4236600" cy="23769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grpSp>
        <p:nvGrpSpPr>
          <p:cNvPr id="495" name="Google Shape;495;p7"/>
          <p:cNvGrpSpPr/>
          <p:nvPr/>
        </p:nvGrpSpPr>
        <p:grpSpPr>
          <a:xfrm>
            <a:off x="-912401" y="968335"/>
            <a:ext cx="11173680" cy="4432889"/>
            <a:chOff x="-912401" y="968335"/>
            <a:chExt cx="11173680" cy="4432889"/>
          </a:xfrm>
        </p:grpSpPr>
        <p:grpSp>
          <p:nvGrpSpPr>
            <p:cNvPr id="496" name="Google Shape;496;p7"/>
            <p:cNvGrpSpPr/>
            <p:nvPr/>
          </p:nvGrpSpPr>
          <p:grpSpPr>
            <a:xfrm>
              <a:off x="-85725" y="3844901"/>
              <a:ext cx="1738308" cy="1030829"/>
              <a:chOff x="2934438" y="2617374"/>
              <a:chExt cx="449814" cy="424140"/>
            </a:xfrm>
          </p:grpSpPr>
          <p:sp>
            <p:nvSpPr>
              <p:cNvPr id="497" name="Google Shape;497;p7"/>
              <p:cNvSpPr/>
              <p:nvPr/>
            </p:nvSpPr>
            <p:spPr>
              <a:xfrm>
                <a:off x="3259083" y="2617374"/>
                <a:ext cx="80728" cy="363903"/>
              </a:xfrm>
              <a:custGeom>
                <a:avLst/>
                <a:gdLst/>
                <a:ahLst/>
                <a:cxnLst/>
                <a:rect l="l" t="t" r="r" b="b"/>
                <a:pathLst>
                  <a:path w="2387" h="10760" extrusionOk="0">
                    <a:moveTo>
                      <a:pt x="794" y="0"/>
                    </a:moveTo>
                    <a:cubicBezTo>
                      <a:pt x="285" y="1552"/>
                      <a:pt x="1" y="4334"/>
                      <a:pt x="184" y="7045"/>
                    </a:cubicBezTo>
                    <a:cubicBezTo>
                      <a:pt x="351" y="9682"/>
                      <a:pt x="866" y="10759"/>
                      <a:pt x="1420" y="10759"/>
                    </a:cubicBezTo>
                    <a:cubicBezTo>
                      <a:pt x="1427" y="10759"/>
                      <a:pt x="1434" y="10759"/>
                      <a:pt x="1441" y="10759"/>
                    </a:cubicBezTo>
                    <a:cubicBezTo>
                      <a:pt x="2007" y="10715"/>
                      <a:pt x="2386" y="9586"/>
                      <a:pt x="2234" y="6947"/>
                    </a:cubicBezTo>
                    <a:cubicBezTo>
                      <a:pt x="2078" y="4263"/>
                      <a:pt x="1285" y="1948"/>
                      <a:pt x="794"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3323139" y="2703312"/>
                <a:ext cx="61113" cy="286658"/>
              </a:xfrm>
              <a:custGeom>
                <a:avLst/>
                <a:gdLst/>
                <a:ahLst/>
                <a:cxnLst/>
                <a:rect l="l" t="t" r="r" b="b"/>
                <a:pathLst>
                  <a:path w="1807" h="8476" extrusionOk="0">
                    <a:moveTo>
                      <a:pt x="465" y="0"/>
                    </a:moveTo>
                    <a:cubicBezTo>
                      <a:pt x="140" y="1258"/>
                      <a:pt x="1" y="3474"/>
                      <a:pt x="170" y="5605"/>
                    </a:cubicBezTo>
                    <a:cubicBezTo>
                      <a:pt x="333" y="7627"/>
                      <a:pt x="715" y="8476"/>
                      <a:pt x="1096" y="8476"/>
                    </a:cubicBezTo>
                    <a:cubicBezTo>
                      <a:pt x="1112" y="8476"/>
                      <a:pt x="1127" y="8475"/>
                      <a:pt x="1143" y="8472"/>
                    </a:cubicBezTo>
                    <a:cubicBezTo>
                      <a:pt x="1539" y="8414"/>
                      <a:pt x="1807" y="7496"/>
                      <a:pt x="1638" y="5395"/>
                    </a:cubicBezTo>
                    <a:cubicBezTo>
                      <a:pt x="1482" y="3277"/>
                      <a:pt x="862" y="1498"/>
                      <a:pt x="465"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3157452" y="2671351"/>
                <a:ext cx="81168" cy="348887"/>
              </a:xfrm>
              <a:custGeom>
                <a:avLst/>
                <a:gdLst/>
                <a:ahLst/>
                <a:cxnLst/>
                <a:rect l="l" t="t" r="r" b="b"/>
                <a:pathLst>
                  <a:path w="2400" h="10316" extrusionOk="0">
                    <a:moveTo>
                      <a:pt x="380" y="0"/>
                    </a:moveTo>
                    <a:cubicBezTo>
                      <a:pt x="54" y="1579"/>
                      <a:pt x="0" y="4320"/>
                      <a:pt x="339" y="6933"/>
                    </a:cubicBezTo>
                    <a:cubicBezTo>
                      <a:pt x="645" y="9326"/>
                      <a:pt x="1126" y="10316"/>
                      <a:pt x="1580" y="10316"/>
                    </a:cubicBezTo>
                    <a:cubicBezTo>
                      <a:pt x="1608" y="10316"/>
                      <a:pt x="1636" y="10312"/>
                      <a:pt x="1664" y="10305"/>
                    </a:cubicBezTo>
                    <a:cubicBezTo>
                      <a:pt x="2145" y="10193"/>
                      <a:pt x="2399" y="9034"/>
                      <a:pt x="2087" y="6492"/>
                    </a:cubicBezTo>
                    <a:cubicBezTo>
                      <a:pt x="1779" y="3910"/>
                      <a:pt x="946" y="1806"/>
                      <a:pt x="380"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3135434" y="2769668"/>
                <a:ext cx="50696" cy="237924"/>
              </a:xfrm>
              <a:custGeom>
                <a:avLst/>
                <a:gdLst/>
                <a:ahLst/>
                <a:cxnLst/>
                <a:rect l="l" t="t" r="r" b="b"/>
                <a:pathLst>
                  <a:path w="1499" h="7035" extrusionOk="0">
                    <a:moveTo>
                      <a:pt x="397" y="0"/>
                    </a:moveTo>
                    <a:cubicBezTo>
                      <a:pt x="129" y="1044"/>
                      <a:pt x="1" y="2881"/>
                      <a:pt x="143" y="4660"/>
                    </a:cubicBezTo>
                    <a:cubicBezTo>
                      <a:pt x="276" y="6332"/>
                      <a:pt x="595" y="7035"/>
                      <a:pt x="909" y="7035"/>
                    </a:cubicBezTo>
                    <a:cubicBezTo>
                      <a:pt x="921" y="7035"/>
                      <a:pt x="934" y="7034"/>
                      <a:pt x="946" y="7032"/>
                    </a:cubicBezTo>
                    <a:cubicBezTo>
                      <a:pt x="1285" y="6974"/>
                      <a:pt x="1498" y="6198"/>
                      <a:pt x="1356" y="4463"/>
                    </a:cubicBezTo>
                    <a:cubicBezTo>
                      <a:pt x="1214" y="2698"/>
                      <a:pt x="722" y="1230"/>
                      <a:pt x="397"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3213696" y="2643585"/>
                <a:ext cx="76501" cy="381118"/>
              </a:xfrm>
              <a:custGeom>
                <a:avLst/>
                <a:gdLst/>
                <a:ahLst/>
                <a:cxnLst/>
                <a:rect l="l" t="t" r="r" b="b"/>
                <a:pathLst>
                  <a:path w="2262" h="11269" extrusionOk="0">
                    <a:moveTo>
                      <a:pt x="709" y="1"/>
                    </a:moveTo>
                    <a:cubicBezTo>
                      <a:pt x="255" y="1611"/>
                      <a:pt x="1" y="4504"/>
                      <a:pt x="170" y="7357"/>
                    </a:cubicBezTo>
                    <a:cubicBezTo>
                      <a:pt x="338" y="10121"/>
                      <a:pt x="836" y="11268"/>
                      <a:pt x="1355" y="11268"/>
                    </a:cubicBezTo>
                    <a:cubicBezTo>
                      <a:pt x="1361" y="11268"/>
                      <a:pt x="1367" y="11268"/>
                      <a:pt x="1373" y="11268"/>
                    </a:cubicBezTo>
                    <a:cubicBezTo>
                      <a:pt x="1895" y="11254"/>
                      <a:pt x="2261" y="10082"/>
                      <a:pt x="2105" y="7313"/>
                    </a:cubicBezTo>
                    <a:cubicBezTo>
                      <a:pt x="1949" y="4491"/>
                      <a:pt x="1187" y="2048"/>
                      <a:pt x="709"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2978777" y="2739061"/>
                <a:ext cx="77380" cy="267144"/>
              </a:xfrm>
              <a:custGeom>
                <a:avLst/>
                <a:gdLst/>
                <a:ahLst/>
                <a:cxnLst/>
                <a:rect l="l" t="t" r="r" b="b"/>
                <a:pathLst>
                  <a:path w="2288" h="7899" extrusionOk="0">
                    <a:moveTo>
                      <a:pt x="780" y="1"/>
                    </a:moveTo>
                    <a:cubicBezTo>
                      <a:pt x="299" y="1160"/>
                      <a:pt x="0" y="3220"/>
                      <a:pt x="156" y="5212"/>
                    </a:cubicBezTo>
                    <a:cubicBezTo>
                      <a:pt x="307" y="7123"/>
                      <a:pt x="787" y="7899"/>
                      <a:pt x="1303" y="7899"/>
                    </a:cubicBezTo>
                    <a:cubicBezTo>
                      <a:pt x="1321" y="7899"/>
                      <a:pt x="1338" y="7898"/>
                      <a:pt x="1356" y="7896"/>
                    </a:cubicBezTo>
                    <a:cubicBezTo>
                      <a:pt x="1908" y="7838"/>
                      <a:pt x="2288" y="6978"/>
                      <a:pt x="2149" y="5016"/>
                    </a:cubicBezTo>
                    <a:cubicBezTo>
                      <a:pt x="2020" y="3037"/>
                      <a:pt x="1258" y="1387"/>
                      <a:pt x="780"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2934438" y="2760604"/>
                <a:ext cx="73017" cy="280909"/>
              </a:xfrm>
              <a:custGeom>
                <a:avLst/>
                <a:gdLst/>
                <a:ahLst/>
                <a:cxnLst/>
                <a:rect l="l" t="t" r="r" b="b"/>
                <a:pathLst>
                  <a:path w="2159" h="8306" extrusionOk="0">
                    <a:moveTo>
                      <a:pt x="718" y="1"/>
                    </a:moveTo>
                    <a:cubicBezTo>
                      <a:pt x="268" y="1214"/>
                      <a:pt x="0" y="3376"/>
                      <a:pt x="156" y="5463"/>
                    </a:cubicBezTo>
                    <a:cubicBezTo>
                      <a:pt x="290" y="7460"/>
                      <a:pt x="746" y="8305"/>
                      <a:pt x="1248" y="8305"/>
                    </a:cubicBezTo>
                    <a:cubicBezTo>
                      <a:pt x="1264" y="8305"/>
                      <a:pt x="1281" y="8304"/>
                      <a:pt x="1298" y="8303"/>
                    </a:cubicBezTo>
                    <a:cubicBezTo>
                      <a:pt x="1806" y="8259"/>
                      <a:pt x="2159" y="7371"/>
                      <a:pt x="2020" y="5311"/>
                    </a:cubicBezTo>
                    <a:cubicBezTo>
                      <a:pt x="1891" y="3233"/>
                      <a:pt x="1173" y="1481"/>
                      <a:pt x="71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3032755" y="2731485"/>
                <a:ext cx="64089" cy="282194"/>
              </a:xfrm>
              <a:custGeom>
                <a:avLst/>
                <a:gdLst/>
                <a:ahLst/>
                <a:cxnLst/>
                <a:rect l="l" t="t" r="r" b="b"/>
                <a:pathLst>
                  <a:path w="1895" h="8344" extrusionOk="0">
                    <a:moveTo>
                      <a:pt x="905" y="1"/>
                    </a:moveTo>
                    <a:cubicBezTo>
                      <a:pt x="383" y="1173"/>
                      <a:pt x="0" y="3305"/>
                      <a:pt x="31" y="5409"/>
                    </a:cubicBezTo>
                    <a:cubicBezTo>
                      <a:pt x="58" y="7483"/>
                      <a:pt x="482" y="8344"/>
                      <a:pt x="990" y="8344"/>
                    </a:cubicBezTo>
                    <a:cubicBezTo>
                      <a:pt x="1498" y="8344"/>
                      <a:pt x="1895" y="7483"/>
                      <a:pt x="1878" y="5423"/>
                    </a:cubicBezTo>
                    <a:cubicBezTo>
                      <a:pt x="1864" y="3332"/>
                      <a:pt x="1271" y="1512"/>
                      <a:pt x="90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3086259" y="2742950"/>
                <a:ext cx="62161" cy="279793"/>
              </a:xfrm>
              <a:custGeom>
                <a:avLst/>
                <a:gdLst/>
                <a:ahLst/>
                <a:cxnLst/>
                <a:rect l="l" t="t" r="r" b="b"/>
                <a:pathLst>
                  <a:path w="1838" h="8273" extrusionOk="0">
                    <a:moveTo>
                      <a:pt x="906" y="1"/>
                    </a:moveTo>
                    <a:cubicBezTo>
                      <a:pt x="397" y="1156"/>
                      <a:pt x="1" y="3274"/>
                      <a:pt x="14" y="5351"/>
                    </a:cubicBezTo>
                    <a:cubicBezTo>
                      <a:pt x="28" y="7412"/>
                      <a:pt x="438" y="8272"/>
                      <a:pt x="946" y="8272"/>
                    </a:cubicBezTo>
                    <a:cubicBezTo>
                      <a:pt x="1441" y="8259"/>
                      <a:pt x="1837" y="7412"/>
                      <a:pt x="1837" y="5365"/>
                    </a:cubicBezTo>
                    <a:cubicBezTo>
                      <a:pt x="1837" y="3291"/>
                      <a:pt x="1258" y="1495"/>
                      <a:pt x="906"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7"/>
            <p:cNvGrpSpPr/>
            <p:nvPr/>
          </p:nvGrpSpPr>
          <p:grpSpPr>
            <a:xfrm flipH="1">
              <a:off x="1223550" y="3844901"/>
              <a:ext cx="1738308" cy="1030829"/>
              <a:chOff x="2934438" y="2617374"/>
              <a:chExt cx="449814" cy="424140"/>
            </a:xfrm>
          </p:grpSpPr>
          <p:sp>
            <p:nvSpPr>
              <p:cNvPr id="507" name="Google Shape;507;p7"/>
              <p:cNvSpPr/>
              <p:nvPr/>
            </p:nvSpPr>
            <p:spPr>
              <a:xfrm>
                <a:off x="3259083" y="2617374"/>
                <a:ext cx="80728" cy="363903"/>
              </a:xfrm>
              <a:custGeom>
                <a:avLst/>
                <a:gdLst/>
                <a:ahLst/>
                <a:cxnLst/>
                <a:rect l="l" t="t" r="r" b="b"/>
                <a:pathLst>
                  <a:path w="2387" h="10760" extrusionOk="0">
                    <a:moveTo>
                      <a:pt x="794" y="0"/>
                    </a:moveTo>
                    <a:cubicBezTo>
                      <a:pt x="285" y="1552"/>
                      <a:pt x="1" y="4334"/>
                      <a:pt x="184" y="7045"/>
                    </a:cubicBezTo>
                    <a:cubicBezTo>
                      <a:pt x="351" y="9682"/>
                      <a:pt x="866" y="10759"/>
                      <a:pt x="1420" y="10759"/>
                    </a:cubicBezTo>
                    <a:cubicBezTo>
                      <a:pt x="1427" y="10759"/>
                      <a:pt x="1434" y="10759"/>
                      <a:pt x="1441" y="10759"/>
                    </a:cubicBezTo>
                    <a:cubicBezTo>
                      <a:pt x="2007" y="10715"/>
                      <a:pt x="2386" y="9586"/>
                      <a:pt x="2234" y="6947"/>
                    </a:cubicBezTo>
                    <a:cubicBezTo>
                      <a:pt x="2078" y="4263"/>
                      <a:pt x="1285" y="1948"/>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3323139" y="2703312"/>
                <a:ext cx="61113" cy="286658"/>
              </a:xfrm>
              <a:custGeom>
                <a:avLst/>
                <a:gdLst/>
                <a:ahLst/>
                <a:cxnLst/>
                <a:rect l="l" t="t" r="r" b="b"/>
                <a:pathLst>
                  <a:path w="1807" h="8476" extrusionOk="0">
                    <a:moveTo>
                      <a:pt x="465" y="0"/>
                    </a:moveTo>
                    <a:cubicBezTo>
                      <a:pt x="140" y="1258"/>
                      <a:pt x="1" y="3474"/>
                      <a:pt x="170" y="5605"/>
                    </a:cubicBezTo>
                    <a:cubicBezTo>
                      <a:pt x="333" y="7627"/>
                      <a:pt x="715" y="8476"/>
                      <a:pt x="1096" y="8476"/>
                    </a:cubicBezTo>
                    <a:cubicBezTo>
                      <a:pt x="1112" y="8476"/>
                      <a:pt x="1127" y="8475"/>
                      <a:pt x="1143" y="8472"/>
                    </a:cubicBezTo>
                    <a:cubicBezTo>
                      <a:pt x="1539" y="8414"/>
                      <a:pt x="1807" y="7496"/>
                      <a:pt x="1638" y="5395"/>
                    </a:cubicBezTo>
                    <a:cubicBezTo>
                      <a:pt x="1482" y="3277"/>
                      <a:pt x="862" y="1498"/>
                      <a:pt x="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3157452" y="2671351"/>
                <a:ext cx="81168" cy="348887"/>
              </a:xfrm>
              <a:custGeom>
                <a:avLst/>
                <a:gdLst/>
                <a:ahLst/>
                <a:cxnLst/>
                <a:rect l="l" t="t" r="r" b="b"/>
                <a:pathLst>
                  <a:path w="2400" h="10316" extrusionOk="0">
                    <a:moveTo>
                      <a:pt x="380" y="0"/>
                    </a:moveTo>
                    <a:cubicBezTo>
                      <a:pt x="54" y="1579"/>
                      <a:pt x="0" y="4320"/>
                      <a:pt x="339" y="6933"/>
                    </a:cubicBezTo>
                    <a:cubicBezTo>
                      <a:pt x="645" y="9326"/>
                      <a:pt x="1126" y="10316"/>
                      <a:pt x="1580" y="10316"/>
                    </a:cubicBezTo>
                    <a:cubicBezTo>
                      <a:pt x="1608" y="10316"/>
                      <a:pt x="1636" y="10312"/>
                      <a:pt x="1664" y="10305"/>
                    </a:cubicBezTo>
                    <a:cubicBezTo>
                      <a:pt x="2145" y="10193"/>
                      <a:pt x="2399" y="9034"/>
                      <a:pt x="2087" y="6492"/>
                    </a:cubicBezTo>
                    <a:cubicBezTo>
                      <a:pt x="1779" y="3910"/>
                      <a:pt x="946" y="1806"/>
                      <a:pt x="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3135434" y="2769668"/>
                <a:ext cx="50696" cy="237924"/>
              </a:xfrm>
              <a:custGeom>
                <a:avLst/>
                <a:gdLst/>
                <a:ahLst/>
                <a:cxnLst/>
                <a:rect l="l" t="t" r="r" b="b"/>
                <a:pathLst>
                  <a:path w="1499" h="7035" extrusionOk="0">
                    <a:moveTo>
                      <a:pt x="397" y="0"/>
                    </a:moveTo>
                    <a:cubicBezTo>
                      <a:pt x="129" y="1044"/>
                      <a:pt x="1" y="2881"/>
                      <a:pt x="143" y="4660"/>
                    </a:cubicBezTo>
                    <a:cubicBezTo>
                      <a:pt x="276" y="6332"/>
                      <a:pt x="595" y="7035"/>
                      <a:pt x="909" y="7035"/>
                    </a:cubicBezTo>
                    <a:cubicBezTo>
                      <a:pt x="921" y="7035"/>
                      <a:pt x="934" y="7034"/>
                      <a:pt x="946" y="7032"/>
                    </a:cubicBezTo>
                    <a:cubicBezTo>
                      <a:pt x="1285" y="6974"/>
                      <a:pt x="1498" y="6198"/>
                      <a:pt x="1356" y="4463"/>
                    </a:cubicBezTo>
                    <a:cubicBezTo>
                      <a:pt x="1214" y="2698"/>
                      <a:pt x="722" y="123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3213696" y="2643585"/>
                <a:ext cx="76501" cy="381118"/>
              </a:xfrm>
              <a:custGeom>
                <a:avLst/>
                <a:gdLst/>
                <a:ahLst/>
                <a:cxnLst/>
                <a:rect l="l" t="t" r="r" b="b"/>
                <a:pathLst>
                  <a:path w="2262" h="11269" extrusionOk="0">
                    <a:moveTo>
                      <a:pt x="709" y="1"/>
                    </a:moveTo>
                    <a:cubicBezTo>
                      <a:pt x="255" y="1611"/>
                      <a:pt x="1" y="4504"/>
                      <a:pt x="170" y="7357"/>
                    </a:cubicBezTo>
                    <a:cubicBezTo>
                      <a:pt x="338" y="10121"/>
                      <a:pt x="836" y="11268"/>
                      <a:pt x="1355" y="11268"/>
                    </a:cubicBezTo>
                    <a:cubicBezTo>
                      <a:pt x="1361" y="11268"/>
                      <a:pt x="1367" y="11268"/>
                      <a:pt x="1373" y="11268"/>
                    </a:cubicBezTo>
                    <a:cubicBezTo>
                      <a:pt x="1895" y="11254"/>
                      <a:pt x="2261" y="10082"/>
                      <a:pt x="2105" y="7313"/>
                    </a:cubicBezTo>
                    <a:cubicBezTo>
                      <a:pt x="1949" y="4491"/>
                      <a:pt x="1187" y="2048"/>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978777" y="2739061"/>
                <a:ext cx="77380" cy="267144"/>
              </a:xfrm>
              <a:custGeom>
                <a:avLst/>
                <a:gdLst/>
                <a:ahLst/>
                <a:cxnLst/>
                <a:rect l="l" t="t" r="r" b="b"/>
                <a:pathLst>
                  <a:path w="2288" h="7899" extrusionOk="0">
                    <a:moveTo>
                      <a:pt x="780" y="1"/>
                    </a:moveTo>
                    <a:cubicBezTo>
                      <a:pt x="299" y="1160"/>
                      <a:pt x="0" y="3220"/>
                      <a:pt x="156" y="5212"/>
                    </a:cubicBezTo>
                    <a:cubicBezTo>
                      <a:pt x="307" y="7123"/>
                      <a:pt x="787" y="7899"/>
                      <a:pt x="1303" y="7899"/>
                    </a:cubicBezTo>
                    <a:cubicBezTo>
                      <a:pt x="1321" y="7899"/>
                      <a:pt x="1338" y="7898"/>
                      <a:pt x="1356" y="7896"/>
                    </a:cubicBezTo>
                    <a:cubicBezTo>
                      <a:pt x="1908" y="7838"/>
                      <a:pt x="2288" y="6978"/>
                      <a:pt x="2149" y="5016"/>
                    </a:cubicBezTo>
                    <a:cubicBezTo>
                      <a:pt x="2020" y="3037"/>
                      <a:pt x="1258" y="1387"/>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934438" y="2760604"/>
                <a:ext cx="73017" cy="280909"/>
              </a:xfrm>
              <a:custGeom>
                <a:avLst/>
                <a:gdLst/>
                <a:ahLst/>
                <a:cxnLst/>
                <a:rect l="l" t="t" r="r" b="b"/>
                <a:pathLst>
                  <a:path w="2159" h="8306" extrusionOk="0">
                    <a:moveTo>
                      <a:pt x="718" y="1"/>
                    </a:moveTo>
                    <a:cubicBezTo>
                      <a:pt x="268" y="1214"/>
                      <a:pt x="0" y="3376"/>
                      <a:pt x="156" y="5463"/>
                    </a:cubicBezTo>
                    <a:cubicBezTo>
                      <a:pt x="290" y="7460"/>
                      <a:pt x="746" y="8305"/>
                      <a:pt x="1248" y="8305"/>
                    </a:cubicBezTo>
                    <a:cubicBezTo>
                      <a:pt x="1264" y="8305"/>
                      <a:pt x="1281" y="8304"/>
                      <a:pt x="1298" y="8303"/>
                    </a:cubicBezTo>
                    <a:cubicBezTo>
                      <a:pt x="1806" y="8259"/>
                      <a:pt x="2159" y="7371"/>
                      <a:pt x="2020" y="5311"/>
                    </a:cubicBezTo>
                    <a:cubicBezTo>
                      <a:pt x="1891" y="3233"/>
                      <a:pt x="1173" y="1481"/>
                      <a:pt x="7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3032755" y="2731485"/>
                <a:ext cx="64089" cy="282194"/>
              </a:xfrm>
              <a:custGeom>
                <a:avLst/>
                <a:gdLst/>
                <a:ahLst/>
                <a:cxnLst/>
                <a:rect l="l" t="t" r="r" b="b"/>
                <a:pathLst>
                  <a:path w="1895" h="8344" extrusionOk="0">
                    <a:moveTo>
                      <a:pt x="905" y="1"/>
                    </a:moveTo>
                    <a:cubicBezTo>
                      <a:pt x="383" y="1173"/>
                      <a:pt x="0" y="3305"/>
                      <a:pt x="31" y="5409"/>
                    </a:cubicBezTo>
                    <a:cubicBezTo>
                      <a:pt x="58" y="7483"/>
                      <a:pt x="482" y="8344"/>
                      <a:pt x="990" y="8344"/>
                    </a:cubicBezTo>
                    <a:cubicBezTo>
                      <a:pt x="1498" y="8344"/>
                      <a:pt x="1895" y="7483"/>
                      <a:pt x="1878" y="5423"/>
                    </a:cubicBezTo>
                    <a:cubicBezTo>
                      <a:pt x="1864" y="3332"/>
                      <a:pt x="1271" y="1512"/>
                      <a:pt x="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3086259" y="2742950"/>
                <a:ext cx="62161" cy="279793"/>
              </a:xfrm>
              <a:custGeom>
                <a:avLst/>
                <a:gdLst/>
                <a:ahLst/>
                <a:cxnLst/>
                <a:rect l="l" t="t" r="r" b="b"/>
                <a:pathLst>
                  <a:path w="1838" h="8273" extrusionOk="0">
                    <a:moveTo>
                      <a:pt x="906" y="1"/>
                    </a:moveTo>
                    <a:cubicBezTo>
                      <a:pt x="397" y="1156"/>
                      <a:pt x="1" y="3274"/>
                      <a:pt x="14" y="5351"/>
                    </a:cubicBezTo>
                    <a:cubicBezTo>
                      <a:pt x="28" y="7412"/>
                      <a:pt x="438" y="8272"/>
                      <a:pt x="946" y="8272"/>
                    </a:cubicBezTo>
                    <a:cubicBezTo>
                      <a:pt x="1441" y="8259"/>
                      <a:pt x="1837" y="7412"/>
                      <a:pt x="1837" y="5365"/>
                    </a:cubicBezTo>
                    <a:cubicBezTo>
                      <a:pt x="1837" y="3291"/>
                      <a:pt x="1258" y="1495"/>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2899099" y="3844901"/>
              <a:ext cx="981900" cy="1030829"/>
              <a:chOff x="2934438" y="2617374"/>
              <a:chExt cx="449814" cy="424140"/>
            </a:xfrm>
          </p:grpSpPr>
          <p:sp>
            <p:nvSpPr>
              <p:cNvPr id="517" name="Google Shape;517;p7"/>
              <p:cNvSpPr/>
              <p:nvPr/>
            </p:nvSpPr>
            <p:spPr>
              <a:xfrm>
                <a:off x="3259083" y="2617374"/>
                <a:ext cx="80728" cy="363903"/>
              </a:xfrm>
              <a:custGeom>
                <a:avLst/>
                <a:gdLst/>
                <a:ahLst/>
                <a:cxnLst/>
                <a:rect l="l" t="t" r="r" b="b"/>
                <a:pathLst>
                  <a:path w="2387" h="10760" extrusionOk="0">
                    <a:moveTo>
                      <a:pt x="794" y="0"/>
                    </a:moveTo>
                    <a:cubicBezTo>
                      <a:pt x="285" y="1552"/>
                      <a:pt x="1" y="4334"/>
                      <a:pt x="184" y="7045"/>
                    </a:cubicBezTo>
                    <a:cubicBezTo>
                      <a:pt x="351" y="9682"/>
                      <a:pt x="866" y="10759"/>
                      <a:pt x="1420" y="10759"/>
                    </a:cubicBezTo>
                    <a:cubicBezTo>
                      <a:pt x="1427" y="10759"/>
                      <a:pt x="1434" y="10759"/>
                      <a:pt x="1441" y="10759"/>
                    </a:cubicBezTo>
                    <a:cubicBezTo>
                      <a:pt x="2007" y="10715"/>
                      <a:pt x="2386" y="9586"/>
                      <a:pt x="2234" y="6947"/>
                    </a:cubicBezTo>
                    <a:cubicBezTo>
                      <a:pt x="2078" y="4263"/>
                      <a:pt x="1285" y="1948"/>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3323139" y="2703312"/>
                <a:ext cx="61113" cy="286658"/>
              </a:xfrm>
              <a:custGeom>
                <a:avLst/>
                <a:gdLst/>
                <a:ahLst/>
                <a:cxnLst/>
                <a:rect l="l" t="t" r="r" b="b"/>
                <a:pathLst>
                  <a:path w="1807" h="8476" extrusionOk="0">
                    <a:moveTo>
                      <a:pt x="465" y="0"/>
                    </a:moveTo>
                    <a:cubicBezTo>
                      <a:pt x="140" y="1258"/>
                      <a:pt x="1" y="3474"/>
                      <a:pt x="170" y="5605"/>
                    </a:cubicBezTo>
                    <a:cubicBezTo>
                      <a:pt x="333" y="7627"/>
                      <a:pt x="715" y="8476"/>
                      <a:pt x="1096" y="8476"/>
                    </a:cubicBezTo>
                    <a:cubicBezTo>
                      <a:pt x="1112" y="8476"/>
                      <a:pt x="1127" y="8475"/>
                      <a:pt x="1143" y="8472"/>
                    </a:cubicBezTo>
                    <a:cubicBezTo>
                      <a:pt x="1539" y="8414"/>
                      <a:pt x="1807" y="7496"/>
                      <a:pt x="1638" y="5395"/>
                    </a:cubicBezTo>
                    <a:cubicBezTo>
                      <a:pt x="1482" y="3277"/>
                      <a:pt x="862" y="1498"/>
                      <a:pt x="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3157452" y="2671351"/>
                <a:ext cx="81168" cy="348887"/>
              </a:xfrm>
              <a:custGeom>
                <a:avLst/>
                <a:gdLst/>
                <a:ahLst/>
                <a:cxnLst/>
                <a:rect l="l" t="t" r="r" b="b"/>
                <a:pathLst>
                  <a:path w="2400" h="10316" extrusionOk="0">
                    <a:moveTo>
                      <a:pt x="380" y="0"/>
                    </a:moveTo>
                    <a:cubicBezTo>
                      <a:pt x="54" y="1579"/>
                      <a:pt x="0" y="4320"/>
                      <a:pt x="339" y="6933"/>
                    </a:cubicBezTo>
                    <a:cubicBezTo>
                      <a:pt x="645" y="9326"/>
                      <a:pt x="1126" y="10316"/>
                      <a:pt x="1580" y="10316"/>
                    </a:cubicBezTo>
                    <a:cubicBezTo>
                      <a:pt x="1608" y="10316"/>
                      <a:pt x="1636" y="10312"/>
                      <a:pt x="1664" y="10305"/>
                    </a:cubicBezTo>
                    <a:cubicBezTo>
                      <a:pt x="2145" y="10193"/>
                      <a:pt x="2399" y="9034"/>
                      <a:pt x="2087" y="6492"/>
                    </a:cubicBezTo>
                    <a:cubicBezTo>
                      <a:pt x="1779" y="3910"/>
                      <a:pt x="946" y="1806"/>
                      <a:pt x="3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135434" y="2769668"/>
                <a:ext cx="50696" cy="237924"/>
              </a:xfrm>
              <a:custGeom>
                <a:avLst/>
                <a:gdLst/>
                <a:ahLst/>
                <a:cxnLst/>
                <a:rect l="l" t="t" r="r" b="b"/>
                <a:pathLst>
                  <a:path w="1499" h="7035" extrusionOk="0">
                    <a:moveTo>
                      <a:pt x="397" y="0"/>
                    </a:moveTo>
                    <a:cubicBezTo>
                      <a:pt x="129" y="1044"/>
                      <a:pt x="1" y="2881"/>
                      <a:pt x="143" y="4660"/>
                    </a:cubicBezTo>
                    <a:cubicBezTo>
                      <a:pt x="276" y="6332"/>
                      <a:pt x="595" y="7035"/>
                      <a:pt x="909" y="7035"/>
                    </a:cubicBezTo>
                    <a:cubicBezTo>
                      <a:pt x="921" y="7035"/>
                      <a:pt x="934" y="7034"/>
                      <a:pt x="946" y="7032"/>
                    </a:cubicBezTo>
                    <a:cubicBezTo>
                      <a:pt x="1285" y="6974"/>
                      <a:pt x="1498" y="6198"/>
                      <a:pt x="1356" y="4463"/>
                    </a:cubicBezTo>
                    <a:cubicBezTo>
                      <a:pt x="1214" y="2698"/>
                      <a:pt x="722" y="1230"/>
                      <a:pt x="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3213696" y="2643585"/>
                <a:ext cx="76501" cy="381118"/>
              </a:xfrm>
              <a:custGeom>
                <a:avLst/>
                <a:gdLst/>
                <a:ahLst/>
                <a:cxnLst/>
                <a:rect l="l" t="t" r="r" b="b"/>
                <a:pathLst>
                  <a:path w="2262" h="11269" extrusionOk="0">
                    <a:moveTo>
                      <a:pt x="709" y="1"/>
                    </a:moveTo>
                    <a:cubicBezTo>
                      <a:pt x="255" y="1611"/>
                      <a:pt x="1" y="4504"/>
                      <a:pt x="170" y="7357"/>
                    </a:cubicBezTo>
                    <a:cubicBezTo>
                      <a:pt x="338" y="10121"/>
                      <a:pt x="836" y="11268"/>
                      <a:pt x="1355" y="11268"/>
                    </a:cubicBezTo>
                    <a:cubicBezTo>
                      <a:pt x="1361" y="11268"/>
                      <a:pt x="1367" y="11268"/>
                      <a:pt x="1373" y="11268"/>
                    </a:cubicBezTo>
                    <a:cubicBezTo>
                      <a:pt x="1895" y="11254"/>
                      <a:pt x="2261" y="10082"/>
                      <a:pt x="2105" y="7313"/>
                    </a:cubicBezTo>
                    <a:cubicBezTo>
                      <a:pt x="1949" y="4491"/>
                      <a:pt x="1187" y="2048"/>
                      <a:pt x="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2978777" y="2739061"/>
                <a:ext cx="77380" cy="267144"/>
              </a:xfrm>
              <a:custGeom>
                <a:avLst/>
                <a:gdLst/>
                <a:ahLst/>
                <a:cxnLst/>
                <a:rect l="l" t="t" r="r" b="b"/>
                <a:pathLst>
                  <a:path w="2288" h="7899" extrusionOk="0">
                    <a:moveTo>
                      <a:pt x="780" y="1"/>
                    </a:moveTo>
                    <a:cubicBezTo>
                      <a:pt x="299" y="1160"/>
                      <a:pt x="0" y="3220"/>
                      <a:pt x="156" y="5212"/>
                    </a:cubicBezTo>
                    <a:cubicBezTo>
                      <a:pt x="307" y="7123"/>
                      <a:pt x="787" y="7899"/>
                      <a:pt x="1303" y="7899"/>
                    </a:cubicBezTo>
                    <a:cubicBezTo>
                      <a:pt x="1321" y="7899"/>
                      <a:pt x="1338" y="7898"/>
                      <a:pt x="1356" y="7896"/>
                    </a:cubicBezTo>
                    <a:cubicBezTo>
                      <a:pt x="1908" y="7838"/>
                      <a:pt x="2288" y="6978"/>
                      <a:pt x="2149" y="5016"/>
                    </a:cubicBezTo>
                    <a:cubicBezTo>
                      <a:pt x="2020" y="3037"/>
                      <a:pt x="1258" y="1387"/>
                      <a:pt x="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2934438" y="2760604"/>
                <a:ext cx="73017" cy="280909"/>
              </a:xfrm>
              <a:custGeom>
                <a:avLst/>
                <a:gdLst/>
                <a:ahLst/>
                <a:cxnLst/>
                <a:rect l="l" t="t" r="r" b="b"/>
                <a:pathLst>
                  <a:path w="2159" h="8306" extrusionOk="0">
                    <a:moveTo>
                      <a:pt x="718" y="1"/>
                    </a:moveTo>
                    <a:cubicBezTo>
                      <a:pt x="268" y="1214"/>
                      <a:pt x="0" y="3376"/>
                      <a:pt x="156" y="5463"/>
                    </a:cubicBezTo>
                    <a:cubicBezTo>
                      <a:pt x="290" y="7460"/>
                      <a:pt x="746" y="8305"/>
                      <a:pt x="1248" y="8305"/>
                    </a:cubicBezTo>
                    <a:cubicBezTo>
                      <a:pt x="1264" y="8305"/>
                      <a:pt x="1281" y="8304"/>
                      <a:pt x="1298" y="8303"/>
                    </a:cubicBezTo>
                    <a:cubicBezTo>
                      <a:pt x="1806" y="8259"/>
                      <a:pt x="2159" y="7371"/>
                      <a:pt x="2020" y="5311"/>
                    </a:cubicBezTo>
                    <a:cubicBezTo>
                      <a:pt x="1891" y="3233"/>
                      <a:pt x="1173" y="1481"/>
                      <a:pt x="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3032755" y="2731485"/>
                <a:ext cx="64089" cy="282194"/>
              </a:xfrm>
              <a:custGeom>
                <a:avLst/>
                <a:gdLst/>
                <a:ahLst/>
                <a:cxnLst/>
                <a:rect l="l" t="t" r="r" b="b"/>
                <a:pathLst>
                  <a:path w="1895" h="8344" extrusionOk="0">
                    <a:moveTo>
                      <a:pt x="905" y="1"/>
                    </a:moveTo>
                    <a:cubicBezTo>
                      <a:pt x="383" y="1173"/>
                      <a:pt x="0" y="3305"/>
                      <a:pt x="31" y="5409"/>
                    </a:cubicBezTo>
                    <a:cubicBezTo>
                      <a:pt x="58" y="7483"/>
                      <a:pt x="482" y="8344"/>
                      <a:pt x="990" y="8344"/>
                    </a:cubicBezTo>
                    <a:cubicBezTo>
                      <a:pt x="1498" y="8344"/>
                      <a:pt x="1895" y="7483"/>
                      <a:pt x="1878" y="5423"/>
                    </a:cubicBezTo>
                    <a:cubicBezTo>
                      <a:pt x="1864" y="3332"/>
                      <a:pt x="1271" y="1512"/>
                      <a:pt x="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3086259" y="2742950"/>
                <a:ext cx="62161" cy="279793"/>
              </a:xfrm>
              <a:custGeom>
                <a:avLst/>
                <a:gdLst/>
                <a:ahLst/>
                <a:cxnLst/>
                <a:rect l="l" t="t" r="r" b="b"/>
                <a:pathLst>
                  <a:path w="1838" h="8273" extrusionOk="0">
                    <a:moveTo>
                      <a:pt x="906" y="1"/>
                    </a:moveTo>
                    <a:cubicBezTo>
                      <a:pt x="397" y="1156"/>
                      <a:pt x="1" y="3274"/>
                      <a:pt x="14" y="5351"/>
                    </a:cubicBezTo>
                    <a:cubicBezTo>
                      <a:pt x="28" y="7412"/>
                      <a:pt x="438" y="8272"/>
                      <a:pt x="946" y="8272"/>
                    </a:cubicBezTo>
                    <a:cubicBezTo>
                      <a:pt x="1441" y="8259"/>
                      <a:pt x="1837" y="7412"/>
                      <a:pt x="1837" y="5365"/>
                    </a:cubicBezTo>
                    <a:cubicBezTo>
                      <a:pt x="1837" y="3291"/>
                      <a:pt x="1258" y="1495"/>
                      <a:pt x="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7"/>
            <p:cNvSpPr/>
            <p:nvPr/>
          </p:nvSpPr>
          <p:spPr>
            <a:xfrm>
              <a:off x="3584845" y="2977025"/>
              <a:ext cx="5703931" cy="2111929"/>
            </a:xfrm>
            <a:custGeom>
              <a:avLst/>
              <a:gdLst/>
              <a:ahLst/>
              <a:cxnLst/>
              <a:rect l="l" t="t" r="r" b="b"/>
              <a:pathLst>
                <a:path w="24286" h="7059" extrusionOk="0">
                  <a:moveTo>
                    <a:pt x="24286" y="0"/>
                  </a:moveTo>
                  <a:lnTo>
                    <a:pt x="24286" y="0"/>
                  </a:lnTo>
                  <a:cubicBezTo>
                    <a:pt x="11579" y="170"/>
                    <a:pt x="0" y="7058"/>
                    <a:pt x="0" y="7058"/>
                  </a:cubicBezTo>
                  <a:lnTo>
                    <a:pt x="24004" y="6154"/>
                  </a:lnTo>
                  <a:lnTo>
                    <a:pt x="24286"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flipH="1">
              <a:off x="-387660" y="4325222"/>
              <a:ext cx="9631860" cy="1076002"/>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912401" y="4428733"/>
              <a:ext cx="10332447" cy="519301"/>
            </a:xfrm>
            <a:custGeom>
              <a:avLst/>
              <a:gdLst/>
              <a:ahLst/>
              <a:cxnLst/>
              <a:rect l="l" t="t" r="r" b="b"/>
              <a:pathLst>
                <a:path w="27533" h="1384" extrusionOk="0">
                  <a:moveTo>
                    <a:pt x="255" y="1"/>
                  </a:moveTo>
                  <a:lnTo>
                    <a:pt x="1" y="1383"/>
                  </a:lnTo>
                  <a:lnTo>
                    <a:pt x="27533" y="892"/>
                  </a:lnTo>
                  <a:lnTo>
                    <a:pt x="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7756440" y="968335"/>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7945908" y="2113734"/>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1"/>
        <p:cNvGrpSpPr/>
        <p:nvPr/>
      </p:nvGrpSpPr>
      <p:grpSpPr>
        <a:xfrm>
          <a:off x="0" y="0"/>
          <a:ext cx="0" cy="0"/>
          <a:chOff x="0" y="0"/>
          <a:chExt cx="0" cy="0"/>
        </a:xfrm>
      </p:grpSpPr>
      <p:sp>
        <p:nvSpPr>
          <p:cNvPr id="532" name="Google Shape;532;p8"/>
          <p:cNvSpPr txBox="1">
            <a:spLocks noGrp="1"/>
          </p:cNvSpPr>
          <p:nvPr>
            <p:ph type="title"/>
          </p:nvPr>
        </p:nvSpPr>
        <p:spPr>
          <a:xfrm>
            <a:off x="2023100" y="615675"/>
            <a:ext cx="5098200" cy="21759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33" name="Google Shape;533;p8"/>
          <p:cNvSpPr txBox="1">
            <a:spLocks noGrp="1"/>
          </p:cNvSpPr>
          <p:nvPr>
            <p:ph type="subTitle" idx="1"/>
          </p:nvPr>
        </p:nvSpPr>
        <p:spPr>
          <a:xfrm>
            <a:off x="2270575" y="2807201"/>
            <a:ext cx="4602900" cy="58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4" name="Google Shape;534;p8"/>
          <p:cNvSpPr/>
          <p:nvPr/>
        </p:nvSpPr>
        <p:spPr>
          <a:xfrm>
            <a:off x="327302" y="3320970"/>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7279115" y="460028"/>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93875" y="1114360"/>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7678398" y="3175027"/>
            <a:ext cx="1243053" cy="407577"/>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498768" y="3738399"/>
            <a:ext cx="8778479" cy="1358327"/>
          </a:xfrm>
          <a:custGeom>
            <a:avLst/>
            <a:gdLst/>
            <a:ahLst/>
            <a:cxnLst/>
            <a:rect l="l" t="t" r="r" b="b"/>
            <a:pathLst>
              <a:path w="63282" h="4786" extrusionOk="0">
                <a:moveTo>
                  <a:pt x="63281" y="1"/>
                </a:moveTo>
                <a:lnTo>
                  <a:pt x="18187" y="665"/>
                </a:lnTo>
                <a:lnTo>
                  <a:pt x="1" y="2217"/>
                </a:lnTo>
                <a:lnTo>
                  <a:pt x="12467" y="4785"/>
                </a:lnTo>
                <a:lnTo>
                  <a:pt x="63237" y="3162"/>
                </a:lnTo>
                <a:lnTo>
                  <a:pt x="63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282225" y="3683790"/>
            <a:ext cx="9595032" cy="1839177"/>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8"/>
          <p:cNvGrpSpPr/>
          <p:nvPr/>
        </p:nvGrpSpPr>
        <p:grpSpPr>
          <a:xfrm>
            <a:off x="1637946" y="4213775"/>
            <a:ext cx="5868176" cy="407579"/>
            <a:chOff x="1637946" y="4347675"/>
            <a:chExt cx="5868176" cy="407579"/>
          </a:xfrm>
        </p:grpSpPr>
        <p:sp>
          <p:nvSpPr>
            <p:cNvPr id="541" name="Google Shape;541;p8"/>
            <p:cNvSpPr/>
            <p:nvPr/>
          </p:nvSpPr>
          <p:spPr>
            <a:xfrm>
              <a:off x="1707175" y="4347675"/>
              <a:ext cx="5798947" cy="380098"/>
            </a:xfrm>
            <a:custGeom>
              <a:avLst/>
              <a:gdLst/>
              <a:ahLst/>
              <a:cxnLst/>
              <a:rect l="l" t="t" r="r" b="b"/>
              <a:pathLst>
                <a:path w="59300" h="3479" extrusionOk="0">
                  <a:moveTo>
                    <a:pt x="29606" y="1"/>
                  </a:moveTo>
                  <a:cubicBezTo>
                    <a:pt x="13497" y="1"/>
                    <a:pt x="1" y="1665"/>
                    <a:pt x="1" y="2627"/>
                  </a:cubicBezTo>
                  <a:cubicBezTo>
                    <a:pt x="1" y="3405"/>
                    <a:pt x="8875" y="3478"/>
                    <a:pt x="20821" y="3478"/>
                  </a:cubicBezTo>
                  <a:cubicBezTo>
                    <a:pt x="23607" y="3478"/>
                    <a:pt x="26560" y="3474"/>
                    <a:pt x="29606" y="3474"/>
                  </a:cubicBezTo>
                  <a:lnTo>
                    <a:pt x="29606" y="3474"/>
                  </a:lnTo>
                  <a:cubicBezTo>
                    <a:pt x="30469" y="3474"/>
                    <a:pt x="31324" y="3474"/>
                    <a:pt x="32171" y="3474"/>
                  </a:cubicBezTo>
                  <a:cubicBezTo>
                    <a:pt x="47142" y="3474"/>
                    <a:pt x="59300" y="3450"/>
                    <a:pt x="59300" y="2542"/>
                  </a:cubicBezTo>
                  <a:cubicBezTo>
                    <a:pt x="59300" y="1580"/>
                    <a:pt x="45729" y="1"/>
                    <a:pt x="29606"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1637946" y="4415132"/>
              <a:ext cx="5798947" cy="340122"/>
            </a:xfrm>
            <a:custGeom>
              <a:avLst/>
              <a:gdLst/>
              <a:ahLst/>
              <a:cxnLst/>
              <a:rect l="l" t="t" r="r" b="b"/>
              <a:pathLst>
                <a:path w="59300" h="3478" extrusionOk="0">
                  <a:moveTo>
                    <a:pt x="29609" y="0"/>
                  </a:moveTo>
                  <a:cubicBezTo>
                    <a:pt x="13500" y="0"/>
                    <a:pt x="1" y="1667"/>
                    <a:pt x="1" y="2626"/>
                  </a:cubicBezTo>
                  <a:cubicBezTo>
                    <a:pt x="1" y="3404"/>
                    <a:pt x="8877" y="3477"/>
                    <a:pt x="20824" y="3477"/>
                  </a:cubicBezTo>
                  <a:cubicBezTo>
                    <a:pt x="23610" y="3477"/>
                    <a:pt x="26563" y="3473"/>
                    <a:pt x="29609" y="3473"/>
                  </a:cubicBezTo>
                  <a:lnTo>
                    <a:pt x="29609" y="3473"/>
                  </a:lnTo>
                  <a:cubicBezTo>
                    <a:pt x="30472" y="3473"/>
                    <a:pt x="31328" y="3473"/>
                    <a:pt x="32174" y="3473"/>
                  </a:cubicBezTo>
                  <a:cubicBezTo>
                    <a:pt x="47145" y="3473"/>
                    <a:pt x="59300" y="3449"/>
                    <a:pt x="59300" y="2542"/>
                  </a:cubicBezTo>
                  <a:cubicBezTo>
                    <a:pt x="59300" y="1583"/>
                    <a:pt x="45732" y="0"/>
                    <a:pt x="29609" y="0"/>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1637946" y="4415132"/>
              <a:ext cx="2936927" cy="339731"/>
            </a:xfrm>
            <a:custGeom>
              <a:avLst/>
              <a:gdLst/>
              <a:ahLst/>
              <a:cxnLst/>
              <a:rect l="l" t="t" r="r" b="b"/>
              <a:pathLst>
                <a:path w="30033" h="3474" extrusionOk="0">
                  <a:moveTo>
                    <a:pt x="29609" y="0"/>
                  </a:moveTo>
                  <a:cubicBezTo>
                    <a:pt x="13500" y="0"/>
                    <a:pt x="1" y="1667"/>
                    <a:pt x="1" y="2626"/>
                  </a:cubicBezTo>
                  <a:cubicBezTo>
                    <a:pt x="1" y="3473"/>
                    <a:pt x="10519" y="3473"/>
                    <a:pt x="24073" y="3473"/>
                  </a:cubicBezTo>
                  <a:cubicBezTo>
                    <a:pt x="23666" y="3192"/>
                    <a:pt x="23439" y="2894"/>
                    <a:pt x="23439" y="2586"/>
                  </a:cubicBezTo>
                  <a:cubicBezTo>
                    <a:pt x="23439" y="1552"/>
                    <a:pt x="25994" y="620"/>
                    <a:pt x="300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4073584" y="4411122"/>
              <a:ext cx="762175" cy="45474"/>
            </a:xfrm>
            <a:custGeom>
              <a:avLst/>
              <a:gdLst/>
              <a:ahLst/>
              <a:cxnLst/>
              <a:rect l="l" t="t" r="r" b="b"/>
              <a:pathLst>
                <a:path w="7794" h="465" extrusionOk="0">
                  <a:moveTo>
                    <a:pt x="3897" y="0"/>
                  </a:moveTo>
                  <a:cubicBezTo>
                    <a:pt x="1738" y="0"/>
                    <a:pt x="0" y="112"/>
                    <a:pt x="0" y="238"/>
                  </a:cubicBezTo>
                  <a:cubicBezTo>
                    <a:pt x="0" y="366"/>
                    <a:pt x="1738" y="465"/>
                    <a:pt x="3897" y="465"/>
                  </a:cubicBezTo>
                  <a:cubicBezTo>
                    <a:pt x="6045" y="465"/>
                    <a:pt x="7794" y="366"/>
                    <a:pt x="7794" y="238"/>
                  </a:cubicBezTo>
                  <a:cubicBezTo>
                    <a:pt x="7794" y="112"/>
                    <a:pt x="6045" y="0"/>
                    <a:pt x="3897" y="0"/>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4552673" y="4450925"/>
              <a:ext cx="762273" cy="47136"/>
            </a:xfrm>
            <a:custGeom>
              <a:avLst/>
              <a:gdLst/>
              <a:ahLst/>
              <a:cxnLst/>
              <a:rect l="l" t="t" r="r" b="b"/>
              <a:pathLst>
                <a:path w="7795" h="482" extrusionOk="0">
                  <a:moveTo>
                    <a:pt x="3898" y="0"/>
                  </a:moveTo>
                  <a:cubicBezTo>
                    <a:pt x="1753" y="0"/>
                    <a:pt x="1" y="115"/>
                    <a:pt x="1" y="241"/>
                  </a:cubicBezTo>
                  <a:cubicBezTo>
                    <a:pt x="1" y="369"/>
                    <a:pt x="1753" y="481"/>
                    <a:pt x="3898" y="481"/>
                  </a:cubicBezTo>
                  <a:cubicBezTo>
                    <a:pt x="6060" y="481"/>
                    <a:pt x="7795" y="369"/>
                    <a:pt x="7795" y="241"/>
                  </a:cubicBezTo>
                  <a:cubicBezTo>
                    <a:pt x="7795" y="115"/>
                    <a:pt x="6060" y="0"/>
                    <a:pt x="3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2028630" y="4456303"/>
              <a:ext cx="2086447" cy="229617"/>
            </a:xfrm>
            <a:custGeom>
              <a:avLst/>
              <a:gdLst/>
              <a:ahLst/>
              <a:cxnLst/>
              <a:rect l="l" t="t" r="r" b="b"/>
              <a:pathLst>
                <a:path w="21336" h="2348" extrusionOk="0">
                  <a:moveTo>
                    <a:pt x="16287" y="1"/>
                  </a:moveTo>
                  <a:cubicBezTo>
                    <a:pt x="14403" y="1"/>
                    <a:pt x="11996" y="147"/>
                    <a:pt x="9844" y="355"/>
                  </a:cubicBezTo>
                  <a:cubicBezTo>
                    <a:pt x="5185" y="809"/>
                    <a:pt x="1" y="1599"/>
                    <a:pt x="1" y="1866"/>
                  </a:cubicBezTo>
                  <a:cubicBezTo>
                    <a:pt x="1" y="2134"/>
                    <a:pt x="3799" y="2348"/>
                    <a:pt x="8489" y="2348"/>
                  </a:cubicBezTo>
                  <a:cubicBezTo>
                    <a:pt x="13162" y="2348"/>
                    <a:pt x="16706" y="1951"/>
                    <a:pt x="16960" y="1866"/>
                  </a:cubicBezTo>
                  <a:cubicBezTo>
                    <a:pt x="21335" y="464"/>
                    <a:pt x="19642" y="1"/>
                    <a:pt x="16287"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5414329" y="4507548"/>
              <a:ext cx="486212" cy="34521"/>
            </a:xfrm>
            <a:custGeom>
              <a:avLst/>
              <a:gdLst/>
              <a:ahLst/>
              <a:cxnLst/>
              <a:rect l="l" t="t" r="r" b="b"/>
              <a:pathLst>
                <a:path w="4972" h="353" extrusionOk="0">
                  <a:moveTo>
                    <a:pt x="2484" y="1"/>
                  </a:moveTo>
                  <a:cubicBezTo>
                    <a:pt x="1115" y="1"/>
                    <a:pt x="0" y="72"/>
                    <a:pt x="0" y="170"/>
                  </a:cubicBezTo>
                  <a:cubicBezTo>
                    <a:pt x="0" y="268"/>
                    <a:pt x="1115" y="353"/>
                    <a:pt x="2484" y="353"/>
                  </a:cubicBezTo>
                  <a:cubicBezTo>
                    <a:pt x="3870" y="353"/>
                    <a:pt x="4971" y="268"/>
                    <a:pt x="4971" y="170"/>
                  </a:cubicBezTo>
                  <a:cubicBezTo>
                    <a:pt x="4971" y="72"/>
                    <a:pt x="3870" y="1"/>
                    <a:pt x="2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8"/>
          <p:cNvGrpSpPr/>
          <p:nvPr/>
        </p:nvGrpSpPr>
        <p:grpSpPr>
          <a:xfrm>
            <a:off x="584839" y="4603375"/>
            <a:ext cx="7974328" cy="581396"/>
            <a:chOff x="413170" y="3560870"/>
            <a:chExt cx="1996977" cy="145597"/>
          </a:xfrm>
        </p:grpSpPr>
        <p:sp>
          <p:nvSpPr>
            <p:cNvPr id="549" name="Google Shape;549;p8"/>
            <p:cNvSpPr/>
            <p:nvPr/>
          </p:nvSpPr>
          <p:spPr>
            <a:xfrm>
              <a:off x="1858533" y="3582888"/>
              <a:ext cx="123240" cy="100614"/>
            </a:xfrm>
            <a:custGeom>
              <a:avLst/>
              <a:gdLst/>
              <a:ahLst/>
              <a:cxnLst/>
              <a:rect l="l" t="t" r="r" b="b"/>
              <a:pathLst>
                <a:path w="3644" h="2975" extrusionOk="0">
                  <a:moveTo>
                    <a:pt x="865" y="0"/>
                  </a:moveTo>
                  <a:lnTo>
                    <a:pt x="865" y="0"/>
                  </a:lnTo>
                  <a:cubicBezTo>
                    <a:pt x="1017" y="549"/>
                    <a:pt x="794" y="1512"/>
                    <a:pt x="794" y="1512"/>
                  </a:cubicBezTo>
                  <a:cubicBezTo>
                    <a:pt x="695" y="959"/>
                    <a:pt x="1" y="99"/>
                    <a:pt x="1" y="99"/>
                  </a:cubicBezTo>
                  <a:lnTo>
                    <a:pt x="1" y="99"/>
                  </a:lnTo>
                  <a:cubicBezTo>
                    <a:pt x="326" y="607"/>
                    <a:pt x="651" y="1793"/>
                    <a:pt x="638" y="2599"/>
                  </a:cubicBezTo>
                  <a:cubicBezTo>
                    <a:pt x="638" y="2599"/>
                    <a:pt x="1259" y="2975"/>
                    <a:pt x="1878" y="2975"/>
                  </a:cubicBezTo>
                  <a:cubicBezTo>
                    <a:pt x="2256" y="2975"/>
                    <a:pt x="2633" y="2835"/>
                    <a:pt x="2867" y="2386"/>
                  </a:cubicBezTo>
                  <a:cubicBezTo>
                    <a:pt x="3643" y="946"/>
                    <a:pt x="2952" y="99"/>
                    <a:pt x="2952" y="99"/>
                  </a:cubicBezTo>
                  <a:lnTo>
                    <a:pt x="2952" y="99"/>
                  </a:lnTo>
                  <a:cubicBezTo>
                    <a:pt x="2925" y="678"/>
                    <a:pt x="2417" y="1312"/>
                    <a:pt x="2417" y="1312"/>
                  </a:cubicBezTo>
                  <a:cubicBezTo>
                    <a:pt x="2559" y="651"/>
                    <a:pt x="2373" y="143"/>
                    <a:pt x="2373" y="143"/>
                  </a:cubicBezTo>
                  <a:cubicBezTo>
                    <a:pt x="2359" y="665"/>
                    <a:pt x="1837" y="1566"/>
                    <a:pt x="1837" y="1566"/>
                  </a:cubicBezTo>
                  <a:cubicBezTo>
                    <a:pt x="1993" y="1030"/>
                    <a:pt x="1766" y="326"/>
                    <a:pt x="1766" y="326"/>
                  </a:cubicBezTo>
                  <a:cubicBezTo>
                    <a:pt x="1753" y="834"/>
                    <a:pt x="1329" y="1623"/>
                    <a:pt x="1329" y="1623"/>
                  </a:cubicBezTo>
                  <a:cubicBezTo>
                    <a:pt x="1400" y="790"/>
                    <a:pt x="865" y="1"/>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948394" y="3589990"/>
              <a:ext cx="119317" cy="101257"/>
            </a:xfrm>
            <a:custGeom>
              <a:avLst/>
              <a:gdLst/>
              <a:ahLst/>
              <a:cxnLst/>
              <a:rect l="l" t="t" r="r" b="b"/>
              <a:pathLst>
                <a:path w="3528" h="2994" extrusionOk="0">
                  <a:moveTo>
                    <a:pt x="919" y="0"/>
                  </a:moveTo>
                  <a:cubicBezTo>
                    <a:pt x="919" y="1"/>
                    <a:pt x="0" y="695"/>
                    <a:pt x="170" y="2220"/>
                  </a:cubicBezTo>
                  <a:cubicBezTo>
                    <a:pt x="238" y="2837"/>
                    <a:pt x="697" y="2994"/>
                    <a:pt x="1145" y="2994"/>
                  </a:cubicBezTo>
                  <a:cubicBezTo>
                    <a:pt x="1609" y="2994"/>
                    <a:pt x="2061" y="2826"/>
                    <a:pt x="2061" y="2826"/>
                  </a:cubicBezTo>
                  <a:cubicBezTo>
                    <a:pt x="2342" y="2034"/>
                    <a:pt x="3050" y="949"/>
                    <a:pt x="3528" y="509"/>
                  </a:cubicBezTo>
                  <a:lnTo>
                    <a:pt x="3528" y="509"/>
                  </a:lnTo>
                  <a:cubicBezTo>
                    <a:pt x="3527" y="509"/>
                    <a:pt x="2596" y="1231"/>
                    <a:pt x="2315" y="1739"/>
                  </a:cubicBezTo>
                  <a:cubicBezTo>
                    <a:pt x="2315" y="1739"/>
                    <a:pt x="2471" y="780"/>
                    <a:pt x="2796" y="272"/>
                  </a:cubicBezTo>
                  <a:lnTo>
                    <a:pt x="2796" y="272"/>
                  </a:lnTo>
                  <a:cubicBezTo>
                    <a:pt x="2796" y="272"/>
                    <a:pt x="2033" y="949"/>
                    <a:pt x="1806" y="1752"/>
                  </a:cubicBezTo>
                  <a:cubicBezTo>
                    <a:pt x="1806" y="1752"/>
                    <a:pt x="1708" y="919"/>
                    <a:pt x="1878" y="424"/>
                  </a:cubicBezTo>
                  <a:lnTo>
                    <a:pt x="1878" y="424"/>
                  </a:lnTo>
                  <a:cubicBezTo>
                    <a:pt x="1877" y="424"/>
                    <a:pt x="1440" y="1061"/>
                    <a:pt x="1383" y="1610"/>
                  </a:cubicBezTo>
                  <a:cubicBezTo>
                    <a:pt x="1383" y="1610"/>
                    <a:pt x="1257" y="651"/>
                    <a:pt x="1427" y="143"/>
                  </a:cubicBezTo>
                  <a:lnTo>
                    <a:pt x="1427" y="143"/>
                  </a:lnTo>
                  <a:cubicBezTo>
                    <a:pt x="1427" y="143"/>
                    <a:pt x="1071" y="610"/>
                    <a:pt x="959" y="1271"/>
                  </a:cubicBezTo>
                  <a:cubicBezTo>
                    <a:pt x="959" y="1271"/>
                    <a:pt x="732" y="566"/>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1720544" y="3603383"/>
              <a:ext cx="113263" cy="86072"/>
            </a:xfrm>
            <a:custGeom>
              <a:avLst/>
              <a:gdLst/>
              <a:ahLst/>
              <a:cxnLst/>
              <a:rect l="l" t="t" r="r" b="b"/>
              <a:pathLst>
                <a:path w="3349" h="2545" extrusionOk="0">
                  <a:moveTo>
                    <a:pt x="2515" y="1"/>
                  </a:moveTo>
                  <a:lnTo>
                    <a:pt x="2515" y="1"/>
                  </a:lnTo>
                  <a:cubicBezTo>
                    <a:pt x="2658" y="469"/>
                    <a:pt x="2387" y="1075"/>
                    <a:pt x="2387" y="1075"/>
                  </a:cubicBezTo>
                  <a:cubicBezTo>
                    <a:pt x="2332" y="509"/>
                    <a:pt x="2034" y="143"/>
                    <a:pt x="2034" y="143"/>
                  </a:cubicBezTo>
                  <a:lnTo>
                    <a:pt x="2034" y="143"/>
                  </a:lnTo>
                  <a:cubicBezTo>
                    <a:pt x="2163" y="553"/>
                    <a:pt x="1980" y="1370"/>
                    <a:pt x="1980" y="1370"/>
                  </a:cubicBezTo>
                  <a:cubicBezTo>
                    <a:pt x="1949" y="919"/>
                    <a:pt x="1570" y="384"/>
                    <a:pt x="1570" y="384"/>
                  </a:cubicBezTo>
                  <a:lnTo>
                    <a:pt x="1570" y="384"/>
                  </a:lnTo>
                  <a:cubicBezTo>
                    <a:pt x="1695" y="807"/>
                    <a:pt x="1556" y="1512"/>
                    <a:pt x="1556" y="1512"/>
                  </a:cubicBezTo>
                  <a:cubicBezTo>
                    <a:pt x="1387" y="835"/>
                    <a:pt x="709" y="282"/>
                    <a:pt x="709" y="282"/>
                  </a:cubicBezTo>
                  <a:lnTo>
                    <a:pt x="709" y="282"/>
                  </a:lnTo>
                  <a:cubicBezTo>
                    <a:pt x="990" y="692"/>
                    <a:pt x="1075" y="1512"/>
                    <a:pt x="1075" y="1512"/>
                  </a:cubicBezTo>
                  <a:cubicBezTo>
                    <a:pt x="835" y="1089"/>
                    <a:pt x="1" y="509"/>
                    <a:pt x="1" y="509"/>
                  </a:cubicBezTo>
                  <a:lnTo>
                    <a:pt x="1" y="509"/>
                  </a:lnTo>
                  <a:cubicBezTo>
                    <a:pt x="425" y="862"/>
                    <a:pt x="1031" y="1766"/>
                    <a:pt x="1245" y="2430"/>
                  </a:cubicBezTo>
                  <a:cubicBezTo>
                    <a:pt x="1245" y="2430"/>
                    <a:pt x="1621" y="2544"/>
                    <a:pt x="2036" y="2544"/>
                  </a:cubicBezTo>
                  <a:cubicBezTo>
                    <a:pt x="2487" y="2544"/>
                    <a:pt x="2984" y="2410"/>
                    <a:pt x="3095" y="1851"/>
                  </a:cubicBezTo>
                  <a:cubicBezTo>
                    <a:pt x="3349" y="553"/>
                    <a:pt x="2515" y="1"/>
                    <a:pt x="2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1804690" y="3598581"/>
              <a:ext cx="99735" cy="85328"/>
            </a:xfrm>
            <a:custGeom>
              <a:avLst/>
              <a:gdLst/>
              <a:ahLst/>
              <a:cxnLst/>
              <a:rect l="l" t="t" r="r" b="b"/>
              <a:pathLst>
                <a:path w="2949" h="2523" extrusionOk="0">
                  <a:moveTo>
                    <a:pt x="2257" y="1"/>
                  </a:moveTo>
                  <a:cubicBezTo>
                    <a:pt x="2257" y="1"/>
                    <a:pt x="1806" y="678"/>
                    <a:pt x="1833" y="1373"/>
                  </a:cubicBezTo>
                  <a:cubicBezTo>
                    <a:pt x="1833" y="1373"/>
                    <a:pt x="1525" y="722"/>
                    <a:pt x="1525" y="299"/>
                  </a:cubicBezTo>
                  <a:cubicBezTo>
                    <a:pt x="1525" y="299"/>
                    <a:pt x="1325" y="892"/>
                    <a:pt x="1423" y="1342"/>
                  </a:cubicBezTo>
                  <a:cubicBezTo>
                    <a:pt x="1423" y="1342"/>
                    <a:pt x="1057" y="580"/>
                    <a:pt x="1057" y="156"/>
                  </a:cubicBezTo>
                  <a:cubicBezTo>
                    <a:pt x="1057" y="156"/>
                    <a:pt x="888" y="580"/>
                    <a:pt x="986" y="1132"/>
                  </a:cubicBezTo>
                  <a:cubicBezTo>
                    <a:pt x="986" y="1132"/>
                    <a:pt x="593" y="611"/>
                    <a:pt x="593" y="129"/>
                  </a:cubicBezTo>
                  <a:cubicBezTo>
                    <a:pt x="593" y="129"/>
                    <a:pt x="0" y="848"/>
                    <a:pt x="576" y="2051"/>
                  </a:cubicBezTo>
                  <a:cubicBezTo>
                    <a:pt x="748" y="2409"/>
                    <a:pt x="1035" y="2522"/>
                    <a:pt x="1329" y="2522"/>
                  </a:cubicBezTo>
                  <a:cubicBezTo>
                    <a:pt x="1832" y="2522"/>
                    <a:pt x="2355" y="2190"/>
                    <a:pt x="2355" y="2190"/>
                  </a:cubicBezTo>
                  <a:cubicBezTo>
                    <a:pt x="2372" y="1512"/>
                    <a:pt x="2667" y="509"/>
                    <a:pt x="2948" y="72"/>
                  </a:cubicBezTo>
                  <a:lnTo>
                    <a:pt x="2948" y="72"/>
                  </a:lnTo>
                  <a:cubicBezTo>
                    <a:pt x="2948" y="72"/>
                    <a:pt x="2355" y="807"/>
                    <a:pt x="2257" y="1271"/>
                  </a:cubicBezTo>
                  <a:cubicBezTo>
                    <a:pt x="2257" y="1271"/>
                    <a:pt x="2118" y="468"/>
                    <a:pt x="2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1987018" y="3600542"/>
              <a:ext cx="112215" cy="84990"/>
            </a:xfrm>
            <a:custGeom>
              <a:avLst/>
              <a:gdLst/>
              <a:ahLst/>
              <a:cxnLst/>
              <a:rect l="l" t="t" r="r" b="b"/>
              <a:pathLst>
                <a:path w="3318" h="2513" extrusionOk="0">
                  <a:moveTo>
                    <a:pt x="2555" y="0"/>
                  </a:moveTo>
                  <a:lnTo>
                    <a:pt x="2555" y="0"/>
                  </a:lnTo>
                  <a:cubicBezTo>
                    <a:pt x="2640" y="481"/>
                    <a:pt x="2332" y="1061"/>
                    <a:pt x="2332" y="1061"/>
                  </a:cubicBezTo>
                  <a:cubicBezTo>
                    <a:pt x="2318" y="495"/>
                    <a:pt x="2064" y="112"/>
                    <a:pt x="2064" y="112"/>
                  </a:cubicBezTo>
                  <a:lnTo>
                    <a:pt x="2064" y="112"/>
                  </a:lnTo>
                  <a:cubicBezTo>
                    <a:pt x="2149" y="536"/>
                    <a:pt x="1878" y="1342"/>
                    <a:pt x="1878" y="1342"/>
                  </a:cubicBezTo>
                  <a:cubicBezTo>
                    <a:pt x="1908" y="875"/>
                    <a:pt x="1583" y="326"/>
                    <a:pt x="1583" y="326"/>
                  </a:cubicBezTo>
                  <a:lnTo>
                    <a:pt x="1583" y="326"/>
                  </a:lnTo>
                  <a:cubicBezTo>
                    <a:pt x="1667" y="749"/>
                    <a:pt x="1440" y="1440"/>
                    <a:pt x="1440" y="1440"/>
                  </a:cubicBezTo>
                  <a:cubicBezTo>
                    <a:pt x="1356" y="763"/>
                    <a:pt x="736" y="170"/>
                    <a:pt x="736" y="170"/>
                  </a:cubicBezTo>
                  <a:lnTo>
                    <a:pt x="736" y="170"/>
                  </a:lnTo>
                  <a:cubicBezTo>
                    <a:pt x="976" y="593"/>
                    <a:pt x="963" y="1413"/>
                    <a:pt x="963" y="1413"/>
                  </a:cubicBezTo>
                  <a:cubicBezTo>
                    <a:pt x="776" y="976"/>
                    <a:pt x="1" y="353"/>
                    <a:pt x="0" y="353"/>
                  </a:cubicBezTo>
                  <a:lnTo>
                    <a:pt x="0" y="353"/>
                  </a:lnTo>
                  <a:cubicBezTo>
                    <a:pt x="383" y="736"/>
                    <a:pt x="905" y="1667"/>
                    <a:pt x="1047" y="2345"/>
                  </a:cubicBezTo>
                  <a:cubicBezTo>
                    <a:pt x="1047" y="2345"/>
                    <a:pt x="1493" y="2512"/>
                    <a:pt x="1957" y="2512"/>
                  </a:cubicBezTo>
                  <a:cubicBezTo>
                    <a:pt x="2367" y="2512"/>
                    <a:pt x="2792" y="2382"/>
                    <a:pt x="2938" y="1891"/>
                  </a:cubicBezTo>
                  <a:cubicBezTo>
                    <a:pt x="3318" y="607"/>
                    <a:pt x="2555" y="0"/>
                    <a:pt x="2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2065414" y="3600982"/>
              <a:ext cx="101663" cy="83062"/>
            </a:xfrm>
            <a:custGeom>
              <a:avLst/>
              <a:gdLst/>
              <a:ahLst/>
              <a:cxnLst/>
              <a:rect l="l" t="t" r="r" b="b"/>
              <a:pathLst>
                <a:path w="3006" h="2456" extrusionOk="0">
                  <a:moveTo>
                    <a:pt x="2328" y="1"/>
                  </a:moveTo>
                  <a:cubicBezTo>
                    <a:pt x="2328" y="1"/>
                    <a:pt x="1806" y="651"/>
                    <a:pt x="1779" y="1343"/>
                  </a:cubicBezTo>
                  <a:cubicBezTo>
                    <a:pt x="1779" y="1343"/>
                    <a:pt x="1525" y="665"/>
                    <a:pt x="1566" y="241"/>
                  </a:cubicBezTo>
                  <a:lnTo>
                    <a:pt x="1566" y="241"/>
                  </a:lnTo>
                  <a:cubicBezTo>
                    <a:pt x="1565" y="242"/>
                    <a:pt x="1311" y="821"/>
                    <a:pt x="1369" y="1271"/>
                  </a:cubicBezTo>
                  <a:cubicBezTo>
                    <a:pt x="1369" y="1271"/>
                    <a:pt x="1071" y="495"/>
                    <a:pt x="1115" y="72"/>
                  </a:cubicBezTo>
                  <a:lnTo>
                    <a:pt x="1115" y="72"/>
                  </a:lnTo>
                  <a:cubicBezTo>
                    <a:pt x="1115" y="72"/>
                    <a:pt x="901" y="482"/>
                    <a:pt x="945" y="1048"/>
                  </a:cubicBezTo>
                  <a:cubicBezTo>
                    <a:pt x="945" y="1048"/>
                    <a:pt x="607" y="495"/>
                    <a:pt x="647" y="14"/>
                  </a:cubicBezTo>
                  <a:lnTo>
                    <a:pt x="647" y="14"/>
                  </a:lnTo>
                  <a:cubicBezTo>
                    <a:pt x="647" y="14"/>
                    <a:pt x="0" y="692"/>
                    <a:pt x="451" y="1922"/>
                  </a:cubicBezTo>
                  <a:cubicBezTo>
                    <a:pt x="599" y="2333"/>
                    <a:pt x="913" y="2455"/>
                    <a:pt x="1236" y="2455"/>
                  </a:cubicBezTo>
                  <a:cubicBezTo>
                    <a:pt x="1711" y="2455"/>
                    <a:pt x="2203" y="2190"/>
                    <a:pt x="2203" y="2190"/>
                  </a:cubicBezTo>
                  <a:cubicBezTo>
                    <a:pt x="2287" y="1512"/>
                    <a:pt x="2680" y="523"/>
                    <a:pt x="3006" y="116"/>
                  </a:cubicBezTo>
                  <a:lnTo>
                    <a:pt x="3006" y="116"/>
                  </a:lnTo>
                  <a:cubicBezTo>
                    <a:pt x="3005" y="116"/>
                    <a:pt x="2355" y="807"/>
                    <a:pt x="2203" y="1271"/>
                  </a:cubicBezTo>
                  <a:cubicBezTo>
                    <a:pt x="2203" y="1271"/>
                    <a:pt x="2145" y="455"/>
                    <a:pt x="2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1604133" y="3616810"/>
              <a:ext cx="83096" cy="67572"/>
            </a:xfrm>
            <a:custGeom>
              <a:avLst/>
              <a:gdLst/>
              <a:ahLst/>
              <a:cxnLst/>
              <a:rect l="l" t="t" r="r" b="b"/>
              <a:pathLst>
                <a:path w="2457" h="1998" extrusionOk="0">
                  <a:moveTo>
                    <a:pt x="576" y="0"/>
                  </a:moveTo>
                  <a:cubicBezTo>
                    <a:pt x="678" y="366"/>
                    <a:pt x="522" y="1017"/>
                    <a:pt x="522" y="1017"/>
                  </a:cubicBezTo>
                  <a:cubicBezTo>
                    <a:pt x="465" y="634"/>
                    <a:pt x="0" y="55"/>
                    <a:pt x="0" y="55"/>
                  </a:cubicBezTo>
                  <a:lnTo>
                    <a:pt x="0" y="55"/>
                  </a:lnTo>
                  <a:cubicBezTo>
                    <a:pt x="210" y="410"/>
                    <a:pt x="437" y="1200"/>
                    <a:pt x="424" y="1749"/>
                  </a:cubicBezTo>
                  <a:cubicBezTo>
                    <a:pt x="424" y="1749"/>
                    <a:pt x="833" y="1998"/>
                    <a:pt x="1249" y="1998"/>
                  </a:cubicBezTo>
                  <a:cubicBezTo>
                    <a:pt x="1506" y="1998"/>
                    <a:pt x="1765" y="1903"/>
                    <a:pt x="1932" y="1596"/>
                  </a:cubicBezTo>
                  <a:cubicBezTo>
                    <a:pt x="2457" y="634"/>
                    <a:pt x="1976" y="72"/>
                    <a:pt x="1976" y="72"/>
                  </a:cubicBezTo>
                  <a:lnTo>
                    <a:pt x="1976" y="72"/>
                  </a:lnTo>
                  <a:cubicBezTo>
                    <a:pt x="1962" y="451"/>
                    <a:pt x="1610" y="875"/>
                    <a:pt x="1610" y="875"/>
                  </a:cubicBezTo>
                  <a:cubicBezTo>
                    <a:pt x="1708" y="438"/>
                    <a:pt x="1593" y="99"/>
                    <a:pt x="1593" y="99"/>
                  </a:cubicBezTo>
                  <a:cubicBezTo>
                    <a:pt x="1579" y="438"/>
                    <a:pt x="1227" y="1044"/>
                    <a:pt x="1227" y="1044"/>
                  </a:cubicBezTo>
                  <a:cubicBezTo>
                    <a:pt x="1339" y="692"/>
                    <a:pt x="1186" y="210"/>
                    <a:pt x="1186" y="210"/>
                  </a:cubicBezTo>
                  <a:cubicBezTo>
                    <a:pt x="1169" y="549"/>
                    <a:pt x="888" y="1088"/>
                    <a:pt x="888" y="1088"/>
                  </a:cubicBezTo>
                  <a:cubicBezTo>
                    <a:pt x="946" y="536"/>
                    <a:pt x="576" y="1"/>
                    <a:pt x="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1664300" y="3621511"/>
              <a:ext cx="80255" cy="67978"/>
            </a:xfrm>
            <a:custGeom>
              <a:avLst/>
              <a:gdLst/>
              <a:ahLst/>
              <a:cxnLst/>
              <a:rect l="l" t="t" r="r" b="b"/>
              <a:pathLst>
                <a:path w="2373" h="2010" extrusionOk="0">
                  <a:moveTo>
                    <a:pt x="620" y="0"/>
                  </a:moveTo>
                  <a:cubicBezTo>
                    <a:pt x="620" y="0"/>
                    <a:pt x="0" y="468"/>
                    <a:pt x="112" y="1498"/>
                  </a:cubicBezTo>
                  <a:cubicBezTo>
                    <a:pt x="160" y="1905"/>
                    <a:pt x="464" y="2009"/>
                    <a:pt x="762" y="2009"/>
                  </a:cubicBezTo>
                  <a:cubicBezTo>
                    <a:pt x="1076" y="2009"/>
                    <a:pt x="1383" y="1894"/>
                    <a:pt x="1383" y="1894"/>
                  </a:cubicBezTo>
                  <a:cubicBezTo>
                    <a:pt x="1579" y="1373"/>
                    <a:pt x="2060" y="637"/>
                    <a:pt x="2372" y="339"/>
                  </a:cubicBezTo>
                  <a:lnTo>
                    <a:pt x="2372" y="339"/>
                  </a:lnTo>
                  <a:cubicBezTo>
                    <a:pt x="2372" y="339"/>
                    <a:pt x="1749" y="820"/>
                    <a:pt x="1566" y="1173"/>
                  </a:cubicBezTo>
                  <a:cubicBezTo>
                    <a:pt x="1566" y="1173"/>
                    <a:pt x="1664" y="526"/>
                    <a:pt x="1891" y="170"/>
                  </a:cubicBezTo>
                  <a:lnTo>
                    <a:pt x="1891" y="170"/>
                  </a:lnTo>
                  <a:cubicBezTo>
                    <a:pt x="1891" y="170"/>
                    <a:pt x="1369" y="637"/>
                    <a:pt x="1213" y="1173"/>
                  </a:cubicBezTo>
                  <a:cubicBezTo>
                    <a:pt x="1213" y="1173"/>
                    <a:pt x="1156" y="624"/>
                    <a:pt x="1271" y="285"/>
                  </a:cubicBezTo>
                  <a:lnTo>
                    <a:pt x="1271" y="285"/>
                  </a:lnTo>
                  <a:cubicBezTo>
                    <a:pt x="1271" y="285"/>
                    <a:pt x="973" y="722"/>
                    <a:pt x="932" y="1088"/>
                  </a:cubicBezTo>
                  <a:cubicBezTo>
                    <a:pt x="932" y="1088"/>
                    <a:pt x="847" y="441"/>
                    <a:pt x="959" y="102"/>
                  </a:cubicBezTo>
                  <a:lnTo>
                    <a:pt x="959" y="102"/>
                  </a:lnTo>
                  <a:cubicBezTo>
                    <a:pt x="959" y="102"/>
                    <a:pt x="719" y="410"/>
                    <a:pt x="647" y="847"/>
                  </a:cubicBezTo>
                  <a:cubicBezTo>
                    <a:pt x="647" y="847"/>
                    <a:pt x="492" y="383"/>
                    <a:pt x="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1510957" y="3630676"/>
              <a:ext cx="76467" cy="57595"/>
            </a:xfrm>
            <a:custGeom>
              <a:avLst/>
              <a:gdLst/>
              <a:ahLst/>
              <a:cxnLst/>
              <a:rect l="l" t="t" r="r" b="b"/>
              <a:pathLst>
                <a:path w="2261" h="1703" extrusionOk="0">
                  <a:moveTo>
                    <a:pt x="1695" y="0"/>
                  </a:moveTo>
                  <a:cubicBezTo>
                    <a:pt x="1793" y="309"/>
                    <a:pt x="1610" y="719"/>
                    <a:pt x="1610" y="719"/>
                  </a:cubicBezTo>
                  <a:cubicBezTo>
                    <a:pt x="1569" y="339"/>
                    <a:pt x="1369" y="85"/>
                    <a:pt x="1369" y="85"/>
                  </a:cubicBezTo>
                  <a:lnTo>
                    <a:pt x="1369" y="85"/>
                  </a:lnTo>
                  <a:cubicBezTo>
                    <a:pt x="1454" y="366"/>
                    <a:pt x="1329" y="915"/>
                    <a:pt x="1329" y="915"/>
                  </a:cubicBezTo>
                  <a:cubicBezTo>
                    <a:pt x="1315" y="607"/>
                    <a:pt x="1061" y="255"/>
                    <a:pt x="1061" y="255"/>
                  </a:cubicBezTo>
                  <a:lnTo>
                    <a:pt x="1061" y="255"/>
                  </a:lnTo>
                  <a:cubicBezTo>
                    <a:pt x="1146" y="536"/>
                    <a:pt x="1044" y="1000"/>
                    <a:pt x="1044" y="1000"/>
                  </a:cubicBezTo>
                  <a:cubicBezTo>
                    <a:pt x="946" y="549"/>
                    <a:pt x="482" y="183"/>
                    <a:pt x="482" y="183"/>
                  </a:cubicBezTo>
                  <a:lnTo>
                    <a:pt x="482" y="183"/>
                  </a:lnTo>
                  <a:cubicBezTo>
                    <a:pt x="678" y="465"/>
                    <a:pt x="722" y="1017"/>
                    <a:pt x="722" y="1017"/>
                  </a:cubicBezTo>
                  <a:cubicBezTo>
                    <a:pt x="566" y="719"/>
                    <a:pt x="1" y="339"/>
                    <a:pt x="0" y="339"/>
                  </a:cubicBezTo>
                  <a:lnTo>
                    <a:pt x="0" y="339"/>
                  </a:lnTo>
                  <a:cubicBezTo>
                    <a:pt x="282" y="576"/>
                    <a:pt x="692" y="1186"/>
                    <a:pt x="848" y="1623"/>
                  </a:cubicBezTo>
                  <a:cubicBezTo>
                    <a:pt x="848" y="1623"/>
                    <a:pt x="1103" y="1703"/>
                    <a:pt x="1382" y="1703"/>
                  </a:cubicBezTo>
                  <a:cubicBezTo>
                    <a:pt x="1679" y="1703"/>
                    <a:pt x="2004" y="1613"/>
                    <a:pt x="2078" y="1241"/>
                  </a:cubicBezTo>
                  <a:cubicBezTo>
                    <a:pt x="2261" y="366"/>
                    <a:pt x="1695" y="0"/>
                    <a:pt x="1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1567810" y="3627227"/>
              <a:ext cx="66828" cy="57325"/>
            </a:xfrm>
            <a:custGeom>
              <a:avLst/>
              <a:gdLst/>
              <a:ahLst/>
              <a:cxnLst/>
              <a:rect l="l" t="t" r="r" b="b"/>
              <a:pathLst>
                <a:path w="1976" h="1695" extrusionOk="0">
                  <a:moveTo>
                    <a:pt x="1525" y="1"/>
                  </a:moveTo>
                  <a:cubicBezTo>
                    <a:pt x="1525" y="1"/>
                    <a:pt x="1213" y="455"/>
                    <a:pt x="1227" y="919"/>
                  </a:cubicBezTo>
                  <a:cubicBezTo>
                    <a:pt x="1227" y="919"/>
                    <a:pt x="1017" y="482"/>
                    <a:pt x="1030" y="201"/>
                  </a:cubicBezTo>
                  <a:lnTo>
                    <a:pt x="1030" y="201"/>
                  </a:lnTo>
                  <a:cubicBezTo>
                    <a:pt x="1030" y="201"/>
                    <a:pt x="888" y="594"/>
                    <a:pt x="959" y="905"/>
                  </a:cubicBezTo>
                  <a:cubicBezTo>
                    <a:pt x="959" y="905"/>
                    <a:pt x="705" y="397"/>
                    <a:pt x="705" y="102"/>
                  </a:cubicBezTo>
                  <a:cubicBezTo>
                    <a:pt x="705" y="102"/>
                    <a:pt x="593" y="384"/>
                    <a:pt x="664" y="763"/>
                  </a:cubicBezTo>
                  <a:cubicBezTo>
                    <a:pt x="664" y="763"/>
                    <a:pt x="397" y="411"/>
                    <a:pt x="397" y="85"/>
                  </a:cubicBezTo>
                  <a:cubicBezTo>
                    <a:pt x="397" y="85"/>
                    <a:pt x="0" y="567"/>
                    <a:pt x="380" y="1373"/>
                  </a:cubicBezTo>
                  <a:cubicBezTo>
                    <a:pt x="495" y="1618"/>
                    <a:pt x="690" y="1695"/>
                    <a:pt x="889" y="1695"/>
                  </a:cubicBezTo>
                  <a:cubicBezTo>
                    <a:pt x="1229" y="1695"/>
                    <a:pt x="1583" y="1471"/>
                    <a:pt x="1583" y="1471"/>
                  </a:cubicBezTo>
                  <a:cubicBezTo>
                    <a:pt x="1596" y="1017"/>
                    <a:pt x="1793" y="340"/>
                    <a:pt x="1976" y="58"/>
                  </a:cubicBezTo>
                  <a:lnTo>
                    <a:pt x="1976" y="58"/>
                  </a:lnTo>
                  <a:cubicBezTo>
                    <a:pt x="1975" y="59"/>
                    <a:pt x="1583" y="540"/>
                    <a:pt x="1525" y="865"/>
                  </a:cubicBezTo>
                  <a:cubicBezTo>
                    <a:pt x="1525" y="865"/>
                    <a:pt x="1427" y="312"/>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1690545" y="3628715"/>
              <a:ext cx="75419" cy="56987"/>
            </a:xfrm>
            <a:custGeom>
              <a:avLst/>
              <a:gdLst/>
              <a:ahLst/>
              <a:cxnLst/>
              <a:rect l="l" t="t" r="r" b="b"/>
              <a:pathLst>
                <a:path w="2230" h="1685" extrusionOk="0">
                  <a:moveTo>
                    <a:pt x="1708" y="1"/>
                  </a:moveTo>
                  <a:lnTo>
                    <a:pt x="1708" y="1"/>
                  </a:lnTo>
                  <a:cubicBezTo>
                    <a:pt x="1779" y="313"/>
                    <a:pt x="1552" y="706"/>
                    <a:pt x="1552" y="706"/>
                  </a:cubicBezTo>
                  <a:cubicBezTo>
                    <a:pt x="1552" y="326"/>
                    <a:pt x="1383" y="72"/>
                    <a:pt x="1383" y="72"/>
                  </a:cubicBezTo>
                  <a:lnTo>
                    <a:pt x="1383" y="72"/>
                  </a:lnTo>
                  <a:cubicBezTo>
                    <a:pt x="1440" y="353"/>
                    <a:pt x="1257" y="889"/>
                    <a:pt x="1257" y="889"/>
                  </a:cubicBezTo>
                  <a:cubicBezTo>
                    <a:pt x="1271" y="580"/>
                    <a:pt x="1057" y="211"/>
                    <a:pt x="1057" y="211"/>
                  </a:cubicBezTo>
                  <a:lnTo>
                    <a:pt x="1057" y="211"/>
                  </a:lnTo>
                  <a:cubicBezTo>
                    <a:pt x="1115" y="496"/>
                    <a:pt x="973" y="973"/>
                    <a:pt x="973" y="973"/>
                  </a:cubicBezTo>
                  <a:cubicBezTo>
                    <a:pt x="902" y="509"/>
                    <a:pt x="478" y="99"/>
                    <a:pt x="478" y="99"/>
                  </a:cubicBezTo>
                  <a:lnTo>
                    <a:pt x="478" y="99"/>
                  </a:lnTo>
                  <a:cubicBezTo>
                    <a:pt x="647" y="397"/>
                    <a:pt x="647" y="946"/>
                    <a:pt x="647" y="946"/>
                  </a:cubicBezTo>
                  <a:cubicBezTo>
                    <a:pt x="509" y="651"/>
                    <a:pt x="0" y="228"/>
                    <a:pt x="0" y="228"/>
                  </a:cubicBezTo>
                  <a:lnTo>
                    <a:pt x="0" y="228"/>
                  </a:lnTo>
                  <a:cubicBezTo>
                    <a:pt x="254" y="482"/>
                    <a:pt x="593" y="1116"/>
                    <a:pt x="705" y="1566"/>
                  </a:cubicBezTo>
                  <a:cubicBezTo>
                    <a:pt x="705" y="1566"/>
                    <a:pt x="1007" y="1685"/>
                    <a:pt x="1319" y="1685"/>
                  </a:cubicBezTo>
                  <a:cubicBezTo>
                    <a:pt x="1587" y="1685"/>
                    <a:pt x="1863" y="1597"/>
                    <a:pt x="1962" y="1271"/>
                  </a:cubicBezTo>
                  <a:cubicBezTo>
                    <a:pt x="2230" y="411"/>
                    <a:pt x="1708" y="1"/>
                    <a:pt x="1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1743035" y="3628715"/>
              <a:ext cx="68316" cy="56006"/>
            </a:xfrm>
            <a:custGeom>
              <a:avLst/>
              <a:gdLst/>
              <a:ahLst/>
              <a:cxnLst/>
              <a:rect l="l" t="t" r="r" b="b"/>
              <a:pathLst>
                <a:path w="2020" h="1656" extrusionOk="0">
                  <a:moveTo>
                    <a:pt x="1569" y="1"/>
                  </a:moveTo>
                  <a:cubicBezTo>
                    <a:pt x="1569" y="1"/>
                    <a:pt x="1213" y="438"/>
                    <a:pt x="1186" y="906"/>
                  </a:cubicBezTo>
                  <a:cubicBezTo>
                    <a:pt x="1186" y="906"/>
                    <a:pt x="1030" y="451"/>
                    <a:pt x="1061" y="170"/>
                  </a:cubicBezTo>
                  <a:lnTo>
                    <a:pt x="1061" y="170"/>
                  </a:lnTo>
                  <a:cubicBezTo>
                    <a:pt x="1061" y="170"/>
                    <a:pt x="891" y="550"/>
                    <a:pt x="918" y="861"/>
                  </a:cubicBezTo>
                  <a:cubicBezTo>
                    <a:pt x="918" y="861"/>
                    <a:pt x="722" y="340"/>
                    <a:pt x="749" y="58"/>
                  </a:cubicBezTo>
                  <a:lnTo>
                    <a:pt x="749" y="58"/>
                  </a:lnTo>
                  <a:cubicBezTo>
                    <a:pt x="749" y="58"/>
                    <a:pt x="607" y="326"/>
                    <a:pt x="637" y="706"/>
                  </a:cubicBezTo>
                  <a:cubicBezTo>
                    <a:pt x="637" y="706"/>
                    <a:pt x="410" y="340"/>
                    <a:pt x="437" y="14"/>
                  </a:cubicBezTo>
                  <a:lnTo>
                    <a:pt x="437" y="14"/>
                  </a:lnTo>
                  <a:cubicBezTo>
                    <a:pt x="437" y="14"/>
                    <a:pt x="0" y="465"/>
                    <a:pt x="298" y="1299"/>
                  </a:cubicBezTo>
                  <a:cubicBezTo>
                    <a:pt x="402" y="1574"/>
                    <a:pt x="617" y="1656"/>
                    <a:pt x="836" y="1656"/>
                  </a:cubicBezTo>
                  <a:cubicBezTo>
                    <a:pt x="1156" y="1656"/>
                    <a:pt x="1484" y="1482"/>
                    <a:pt x="1484" y="1482"/>
                  </a:cubicBezTo>
                  <a:cubicBezTo>
                    <a:pt x="1539" y="1017"/>
                    <a:pt x="1806" y="367"/>
                    <a:pt x="2020" y="86"/>
                  </a:cubicBezTo>
                  <a:lnTo>
                    <a:pt x="2020" y="86"/>
                  </a:lnTo>
                  <a:cubicBezTo>
                    <a:pt x="2020" y="86"/>
                    <a:pt x="1583" y="550"/>
                    <a:pt x="1484" y="861"/>
                  </a:cubicBezTo>
                  <a:cubicBezTo>
                    <a:pt x="1484" y="861"/>
                    <a:pt x="1440" y="313"/>
                    <a:pt x="1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1389236" y="3619685"/>
              <a:ext cx="83130" cy="67877"/>
            </a:xfrm>
            <a:custGeom>
              <a:avLst/>
              <a:gdLst/>
              <a:ahLst/>
              <a:cxnLst/>
              <a:rect l="l" t="t" r="r" b="b"/>
              <a:pathLst>
                <a:path w="2458" h="2007" extrusionOk="0">
                  <a:moveTo>
                    <a:pt x="577" y="0"/>
                  </a:moveTo>
                  <a:lnTo>
                    <a:pt x="577" y="0"/>
                  </a:lnTo>
                  <a:cubicBezTo>
                    <a:pt x="692" y="380"/>
                    <a:pt x="536" y="1017"/>
                    <a:pt x="536" y="1017"/>
                  </a:cubicBezTo>
                  <a:cubicBezTo>
                    <a:pt x="465" y="647"/>
                    <a:pt x="1" y="71"/>
                    <a:pt x="1" y="71"/>
                  </a:cubicBezTo>
                  <a:lnTo>
                    <a:pt x="1" y="71"/>
                  </a:lnTo>
                  <a:cubicBezTo>
                    <a:pt x="224" y="410"/>
                    <a:pt x="438" y="1213"/>
                    <a:pt x="424" y="1766"/>
                  </a:cubicBezTo>
                  <a:cubicBezTo>
                    <a:pt x="424" y="1766"/>
                    <a:pt x="836" y="2006"/>
                    <a:pt x="1251" y="2006"/>
                  </a:cubicBezTo>
                  <a:cubicBezTo>
                    <a:pt x="1510" y="2006"/>
                    <a:pt x="1770" y="1913"/>
                    <a:pt x="1932" y="1610"/>
                  </a:cubicBezTo>
                  <a:cubicBezTo>
                    <a:pt x="2457" y="647"/>
                    <a:pt x="1990" y="71"/>
                    <a:pt x="1990" y="71"/>
                  </a:cubicBezTo>
                  <a:lnTo>
                    <a:pt x="1990" y="71"/>
                  </a:lnTo>
                  <a:cubicBezTo>
                    <a:pt x="1976" y="464"/>
                    <a:pt x="1624" y="888"/>
                    <a:pt x="1624" y="888"/>
                  </a:cubicBezTo>
                  <a:cubicBezTo>
                    <a:pt x="1722" y="437"/>
                    <a:pt x="1593" y="98"/>
                    <a:pt x="1593" y="98"/>
                  </a:cubicBezTo>
                  <a:cubicBezTo>
                    <a:pt x="1580" y="451"/>
                    <a:pt x="1241" y="1057"/>
                    <a:pt x="1241" y="1057"/>
                  </a:cubicBezTo>
                  <a:cubicBezTo>
                    <a:pt x="1339" y="691"/>
                    <a:pt x="1187" y="224"/>
                    <a:pt x="1187" y="224"/>
                  </a:cubicBezTo>
                  <a:cubicBezTo>
                    <a:pt x="1187" y="563"/>
                    <a:pt x="889" y="1101"/>
                    <a:pt x="889" y="1101"/>
                  </a:cubicBezTo>
                  <a:cubicBezTo>
                    <a:pt x="946" y="536"/>
                    <a:pt x="577"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1449877" y="3624927"/>
              <a:ext cx="80255" cy="67877"/>
            </a:xfrm>
            <a:custGeom>
              <a:avLst/>
              <a:gdLst/>
              <a:ahLst/>
              <a:cxnLst/>
              <a:rect l="l" t="t" r="r" b="b"/>
              <a:pathLst>
                <a:path w="2373" h="2007" extrusionOk="0">
                  <a:moveTo>
                    <a:pt x="607" y="1"/>
                  </a:moveTo>
                  <a:cubicBezTo>
                    <a:pt x="607" y="1"/>
                    <a:pt x="0" y="465"/>
                    <a:pt x="112" y="1495"/>
                  </a:cubicBezTo>
                  <a:cubicBezTo>
                    <a:pt x="154" y="1902"/>
                    <a:pt x="457" y="2006"/>
                    <a:pt x="757" y="2006"/>
                  </a:cubicBezTo>
                  <a:cubicBezTo>
                    <a:pt x="1072" y="2006"/>
                    <a:pt x="1383" y="1892"/>
                    <a:pt x="1383" y="1892"/>
                  </a:cubicBezTo>
                  <a:cubicBezTo>
                    <a:pt x="1566" y="1370"/>
                    <a:pt x="2047" y="635"/>
                    <a:pt x="2372" y="340"/>
                  </a:cubicBezTo>
                  <a:lnTo>
                    <a:pt x="2372" y="340"/>
                  </a:lnTo>
                  <a:cubicBezTo>
                    <a:pt x="2372" y="340"/>
                    <a:pt x="1749" y="818"/>
                    <a:pt x="1552" y="1156"/>
                  </a:cubicBezTo>
                  <a:cubicBezTo>
                    <a:pt x="1552" y="1156"/>
                    <a:pt x="1651" y="509"/>
                    <a:pt x="1878" y="170"/>
                  </a:cubicBezTo>
                  <a:lnTo>
                    <a:pt x="1878" y="170"/>
                  </a:lnTo>
                  <a:cubicBezTo>
                    <a:pt x="1877" y="171"/>
                    <a:pt x="1369" y="621"/>
                    <a:pt x="1213" y="1170"/>
                  </a:cubicBezTo>
                  <a:cubicBezTo>
                    <a:pt x="1213" y="1170"/>
                    <a:pt x="1142" y="608"/>
                    <a:pt x="1257" y="282"/>
                  </a:cubicBezTo>
                  <a:lnTo>
                    <a:pt x="1257" y="282"/>
                  </a:lnTo>
                  <a:cubicBezTo>
                    <a:pt x="1257" y="282"/>
                    <a:pt x="959" y="706"/>
                    <a:pt x="919" y="1072"/>
                  </a:cubicBezTo>
                  <a:cubicBezTo>
                    <a:pt x="919" y="1072"/>
                    <a:pt x="834" y="425"/>
                    <a:pt x="946" y="99"/>
                  </a:cubicBezTo>
                  <a:lnTo>
                    <a:pt x="946" y="99"/>
                  </a:lnTo>
                  <a:cubicBezTo>
                    <a:pt x="946" y="99"/>
                    <a:pt x="719" y="394"/>
                    <a:pt x="648" y="848"/>
                  </a:cubicBezTo>
                  <a:cubicBezTo>
                    <a:pt x="648" y="848"/>
                    <a:pt x="495" y="367"/>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1296533" y="3633551"/>
              <a:ext cx="76027" cy="57900"/>
            </a:xfrm>
            <a:custGeom>
              <a:avLst/>
              <a:gdLst/>
              <a:ahLst/>
              <a:cxnLst/>
              <a:rect l="l" t="t" r="r" b="b"/>
              <a:pathLst>
                <a:path w="2248" h="1712" extrusionOk="0">
                  <a:moveTo>
                    <a:pt x="1695" y="0"/>
                  </a:moveTo>
                  <a:cubicBezTo>
                    <a:pt x="1779" y="322"/>
                    <a:pt x="1610" y="718"/>
                    <a:pt x="1610" y="718"/>
                  </a:cubicBezTo>
                  <a:cubicBezTo>
                    <a:pt x="1569" y="353"/>
                    <a:pt x="1356" y="98"/>
                    <a:pt x="1356" y="98"/>
                  </a:cubicBezTo>
                  <a:lnTo>
                    <a:pt x="1356" y="98"/>
                  </a:lnTo>
                  <a:cubicBezTo>
                    <a:pt x="1454" y="380"/>
                    <a:pt x="1329" y="932"/>
                    <a:pt x="1329" y="932"/>
                  </a:cubicBezTo>
                  <a:cubicBezTo>
                    <a:pt x="1315" y="620"/>
                    <a:pt x="1061" y="268"/>
                    <a:pt x="1061" y="268"/>
                  </a:cubicBezTo>
                  <a:lnTo>
                    <a:pt x="1061" y="268"/>
                  </a:lnTo>
                  <a:cubicBezTo>
                    <a:pt x="1146" y="549"/>
                    <a:pt x="1048" y="1017"/>
                    <a:pt x="1048" y="1017"/>
                  </a:cubicBezTo>
                  <a:cubicBezTo>
                    <a:pt x="932" y="563"/>
                    <a:pt x="468" y="197"/>
                    <a:pt x="468" y="197"/>
                  </a:cubicBezTo>
                  <a:lnTo>
                    <a:pt x="468" y="197"/>
                  </a:lnTo>
                  <a:cubicBezTo>
                    <a:pt x="665" y="478"/>
                    <a:pt x="722" y="1017"/>
                    <a:pt x="722" y="1017"/>
                  </a:cubicBezTo>
                  <a:cubicBezTo>
                    <a:pt x="553" y="732"/>
                    <a:pt x="1" y="353"/>
                    <a:pt x="1" y="353"/>
                  </a:cubicBezTo>
                  <a:lnTo>
                    <a:pt x="1" y="353"/>
                  </a:lnTo>
                  <a:cubicBezTo>
                    <a:pt x="285" y="593"/>
                    <a:pt x="692" y="1186"/>
                    <a:pt x="834" y="1637"/>
                  </a:cubicBezTo>
                  <a:cubicBezTo>
                    <a:pt x="834" y="1637"/>
                    <a:pt x="1087" y="1711"/>
                    <a:pt x="1365" y="1711"/>
                  </a:cubicBezTo>
                  <a:cubicBezTo>
                    <a:pt x="1669" y="1711"/>
                    <a:pt x="2003" y="1623"/>
                    <a:pt x="2078" y="1254"/>
                  </a:cubicBezTo>
                  <a:cubicBezTo>
                    <a:pt x="2247" y="380"/>
                    <a:pt x="1695" y="0"/>
                    <a:pt x="1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1352913" y="3630676"/>
              <a:ext cx="67302" cy="57257"/>
            </a:xfrm>
            <a:custGeom>
              <a:avLst/>
              <a:gdLst/>
              <a:ahLst/>
              <a:cxnLst/>
              <a:rect l="l" t="t" r="r" b="b"/>
              <a:pathLst>
                <a:path w="1990" h="1693" extrusionOk="0">
                  <a:moveTo>
                    <a:pt x="1525" y="0"/>
                  </a:moveTo>
                  <a:cubicBezTo>
                    <a:pt x="1525" y="1"/>
                    <a:pt x="1214" y="451"/>
                    <a:pt x="1244" y="915"/>
                  </a:cubicBezTo>
                  <a:cubicBezTo>
                    <a:pt x="1244" y="915"/>
                    <a:pt x="1031" y="478"/>
                    <a:pt x="1031" y="197"/>
                  </a:cubicBezTo>
                  <a:cubicBezTo>
                    <a:pt x="1031" y="197"/>
                    <a:pt x="888" y="593"/>
                    <a:pt x="960" y="888"/>
                  </a:cubicBezTo>
                  <a:cubicBezTo>
                    <a:pt x="960" y="888"/>
                    <a:pt x="705" y="380"/>
                    <a:pt x="705" y="99"/>
                  </a:cubicBezTo>
                  <a:cubicBezTo>
                    <a:pt x="705" y="99"/>
                    <a:pt x="607" y="380"/>
                    <a:pt x="665" y="763"/>
                  </a:cubicBezTo>
                  <a:cubicBezTo>
                    <a:pt x="665" y="763"/>
                    <a:pt x="397" y="407"/>
                    <a:pt x="397" y="85"/>
                  </a:cubicBezTo>
                  <a:cubicBezTo>
                    <a:pt x="397" y="85"/>
                    <a:pt x="1" y="563"/>
                    <a:pt x="380" y="1369"/>
                  </a:cubicBezTo>
                  <a:cubicBezTo>
                    <a:pt x="500" y="1615"/>
                    <a:pt x="696" y="1692"/>
                    <a:pt x="895" y="1692"/>
                  </a:cubicBezTo>
                  <a:cubicBezTo>
                    <a:pt x="1235" y="1692"/>
                    <a:pt x="1583" y="1468"/>
                    <a:pt x="1583" y="1468"/>
                  </a:cubicBezTo>
                  <a:cubicBezTo>
                    <a:pt x="1597" y="1017"/>
                    <a:pt x="1793" y="339"/>
                    <a:pt x="1990" y="41"/>
                  </a:cubicBezTo>
                  <a:lnTo>
                    <a:pt x="1990" y="41"/>
                  </a:lnTo>
                  <a:cubicBezTo>
                    <a:pt x="1990" y="41"/>
                    <a:pt x="1597" y="536"/>
                    <a:pt x="1525" y="848"/>
                  </a:cubicBezTo>
                  <a:cubicBezTo>
                    <a:pt x="1525" y="848"/>
                    <a:pt x="1427" y="309"/>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1475648" y="3632063"/>
              <a:ext cx="75452" cy="56851"/>
            </a:xfrm>
            <a:custGeom>
              <a:avLst/>
              <a:gdLst/>
              <a:ahLst/>
              <a:cxnLst/>
              <a:rect l="l" t="t" r="r" b="b"/>
              <a:pathLst>
                <a:path w="2231" h="1681" extrusionOk="0">
                  <a:moveTo>
                    <a:pt x="1722" y="0"/>
                  </a:moveTo>
                  <a:lnTo>
                    <a:pt x="1722" y="0"/>
                  </a:lnTo>
                  <a:cubicBezTo>
                    <a:pt x="1780" y="312"/>
                    <a:pt x="1566" y="705"/>
                    <a:pt x="1566" y="705"/>
                  </a:cubicBezTo>
                  <a:cubicBezTo>
                    <a:pt x="1566" y="325"/>
                    <a:pt x="1383" y="71"/>
                    <a:pt x="1383" y="71"/>
                  </a:cubicBezTo>
                  <a:lnTo>
                    <a:pt x="1383" y="71"/>
                  </a:lnTo>
                  <a:cubicBezTo>
                    <a:pt x="1441" y="352"/>
                    <a:pt x="1258" y="891"/>
                    <a:pt x="1258" y="891"/>
                  </a:cubicBezTo>
                  <a:cubicBezTo>
                    <a:pt x="1285" y="580"/>
                    <a:pt x="1058" y="214"/>
                    <a:pt x="1058" y="214"/>
                  </a:cubicBezTo>
                  <a:lnTo>
                    <a:pt x="1058" y="214"/>
                  </a:lnTo>
                  <a:cubicBezTo>
                    <a:pt x="1116" y="495"/>
                    <a:pt x="973" y="959"/>
                    <a:pt x="973" y="959"/>
                  </a:cubicBezTo>
                  <a:cubicBezTo>
                    <a:pt x="902" y="495"/>
                    <a:pt x="496" y="98"/>
                    <a:pt x="495" y="98"/>
                  </a:cubicBezTo>
                  <a:lnTo>
                    <a:pt x="495" y="98"/>
                  </a:lnTo>
                  <a:cubicBezTo>
                    <a:pt x="648" y="397"/>
                    <a:pt x="648" y="945"/>
                    <a:pt x="648" y="945"/>
                  </a:cubicBezTo>
                  <a:cubicBezTo>
                    <a:pt x="523" y="651"/>
                    <a:pt x="1" y="227"/>
                    <a:pt x="1" y="227"/>
                  </a:cubicBezTo>
                  <a:lnTo>
                    <a:pt x="1" y="227"/>
                  </a:lnTo>
                  <a:cubicBezTo>
                    <a:pt x="255" y="481"/>
                    <a:pt x="607" y="1115"/>
                    <a:pt x="706" y="1569"/>
                  </a:cubicBezTo>
                  <a:cubicBezTo>
                    <a:pt x="706" y="1569"/>
                    <a:pt x="1006" y="1680"/>
                    <a:pt x="1319" y="1680"/>
                  </a:cubicBezTo>
                  <a:cubicBezTo>
                    <a:pt x="1593" y="1680"/>
                    <a:pt x="1878" y="1594"/>
                    <a:pt x="1976" y="1271"/>
                  </a:cubicBezTo>
                  <a:cubicBezTo>
                    <a:pt x="2230" y="410"/>
                    <a:pt x="1722"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1528611" y="3632063"/>
              <a:ext cx="68316" cy="56040"/>
            </a:xfrm>
            <a:custGeom>
              <a:avLst/>
              <a:gdLst/>
              <a:ahLst/>
              <a:cxnLst/>
              <a:rect l="l" t="t" r="r" b="b"/>
              <a:pathLst>
                <a:path w="2020" h="1657" extrusionOk="0">
                  <a:moveTo>
                    <a:pt x="1569" y="0"/>
                  </a:moveTo>
                  <a:cubicBezTo>
                    <a:pt x="1569" y="0"/>
                    <a:pt x="1217" y="437"/>
                    <a:pt x="1186" y="905"/>
                  </a:cubicBezTo>
                  <a:cubicBezTo>
                    <a:pt x="1186" y="905"/>
                    <a:pt x="1017" y="451"/>
                    <a:pt x="1047" y="169"/>
                  </a:cubicBezTo>
                  <a:lnTo>
                    <a:pt x="1047" y="169"/>
                  </a:lnTo>
                  <a:cubicBezTo>
                    <a:pt x="1047" y="170"/>
                    <a:pt x="878" y="552"/>
                    <a:pt x="919" y="861"/>
                  </a:cubicBezTo>
                  <a:cubicBezTo>
                    <a:pt x="919" y="861"/>
                    <a:pt x="708" y="339"/>
                    <a:pt x="749" y="44"/>
                  </a:cubicBezTo>
                  <a:lnTo>
                    <a:pt x="749" y="44"/>
                  </a:lnTo>
                  <a:cubicBezTo>
                    <a:pt x="749" y="44"/>
                    <a:pt x="607" y="325"/>
                    <a:pt x="624" y="705"/>
                  </a:cubicBezTo>
                  <a:cubicBezTo>
                    <a:pt x="624" y="705"/>
                    <a:pt x="397" y="325"/>
                    <a:pt x="437" y="14"/>
                  </a:cubicBezTo>
                  <a:lnTo>
                    <a:pt x="437" y="14"/>
                  </a:lnTo>
                  <a:cubicBezTo>
                    <a:pt x="437" y="14"/>
                    <a:pt x="0" y="468"/>
                    <a:pt x="298" y="1298"/>
                  </a:cubicBezTo>
                  <a:cubicBezTo>
                    <a:pt x="397" y="1574"/>
                    <a:pt x="610" y="1656"/>
                    <a:pt x="828" y="1656"/>
                  </a:cubicBezTo>
                  <a:cubicBezTo>
                    <a:pt x="1144" y="1656"/>
                    <a:pt x="1471" y="1484"/>
                    <a:pt x="1471" y="1484"/>
                  </a:cubicBezTo>
                  <a:cubicBezTo>
                    <a:pt x="1525" y="1017"/>
                    <a:pt x="1793" y="352"/>
                    <a:pt x="2020" y="85"/>
                  </a:cubicBezTo>
                  <a:lnTo>
                    <a:pt x="2020" y="85"/>
                  </a:lnTo>
                  <a:cubicBezTo>
                    <a:pt x="2020" y="85"/>
                    <a:pt x="1569" y="552"/>
                    <a:pt x="1484" y="861"/>
                  </a:cubicBezTo>
                  <a:cubicBezTo>
                    <a:pt x="1484" y="861"/>
                    <a:pt x="1440" y="312"/>
                    <a:pt x="1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539693" y="3595266"/>
              <a:ext cx="113263" cy="102779"/>
            </a:xfrm>
            <a:custGeom>
              <a:avLst/>
              <a:gdLst/>
              <a:ahLst/>
              <a:cxnLst/>
              <a:rect l="l" t="t" r="r" b="b"/>
              <a:pathLst>
                <a:path w="3349" h="3039" extrusionOk="0">
                  <a:moveTo>
                    <a:pt x="790" y="0"/>
                  </a:moveTo>
                  <a:cubicBezTo>
                    <a:pt x="933" y="566"/>
                    <a:pt x="736" y="1539"/>
                    <a:pt x="736" y="1539"/>
                  </a:cubicBezTo>
                  <a:cubicBezTo>
                    <a:pt x="638" y="990"/>
                    <a:pt x="1" y="99"/>
                    <a:pt x="1" y="99"/>
                  </a:cubicBezTo>
                  <a:lnTo>
                    <a:pt x="1" y="99"/>
                  </a:lnTo>
                  <a:cubicBezTo>
                    <a:pt x="299" y="624"/>
                    <a:pt x="594" y="1837"/>
                    <a:pt x="580" y="2657"/>
                  </a:cubicBezTo>
                  <a:cubicBezTo>
                    <a:pt x="580" y="2657"/>
                    <a:pt x="1147" y="3038"/>
                    <a:pt x="1716" y="3038"/>
                  </a:cubicBezTo>
                  <a:cubicBezTo>
                    <a:pt x="2062" y="3038"/>
                    <a:pt x="2408" y="2897"/>
                    <a:pt x="2627" y="2443"/>
                  </a:cubicBezTo>
                  <a:cubicBezTo>
                    <a:pt x="3349" y="976"/>
                    <a:pt x="2712" y="116"/>
                    <a:pt x="2712" y="116"/>
                  </a:cubicBezTo>
                  <a:lnTo>
                    <a:pt x="2712" y="116"/>
                  </a:lnTo>
                  <a:cubicBezTo>
                    <a:pt x="2684" y="692"/>
                    <a:pt x="2203" y="1342"/>
                    <a:pt x="2203" y="1342"/>
                  </a:cubicBezTo>
                  <a:cubicBezTo>
                    <a:pt x="2346" y="678"/>
                    <a:pt x="2176" y="156"/>
                    <a:pt x="2176" y="156"/>
                  </a:cubicBezTo>
                  <a:cubicBezTo>
                    <a:pt x="2163" y="678"/>
                    <a:pt x="1681" y="1596"/>
                    <a:pt x="1681" y="1596"/>
                  </a:cubicBezTo>
                  <a:cubicBezTo>
                    <a:pt x="1824" y="1061"/>
                    <a:pt x="1624" y="339"/>
                    <a:pt x="1624" y="339"/>
                  </a:cubicBezTo>
                  <a:cubicBezTo>
                    <a:pt x="1610" y="861"/>
                    <a:pt x="1214" y="1654"/>
                    <a:pt x="1214" y="1654"/>
                  </a:cubicBezTo>
                  <a:cubicBezTo>
                    <a:pt x="1285" y="820"/>
                    <a:pt x="790" y="0"/>
                    <a:pt x="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622317" y="3603383"/>
              <a:ext cx="108900" cy="102880"/>
            </a:xfrm>
            <a:custGeom>
              <a:avLst/>
              <a:gdLst/>
              <a:ahLst/>
              <a:cxnLst/>
              <a:rect l="l" t="t" r="r" b="b"/>
              <a:pathLst>
                <a:path w="3220" h="3042" extrusionOk="0">
                  <a:moveTo>
                    <a:pt x="834" y="1"/>
                  </a:moveTo>
                  <a:cubicBezTo>
                    <a:pt x="834" y="1"/>
                    <a:pt x="1" y="692"/>
                    <a:pt x="143" y="2261"/>
                  </a:cubicBezTo>
                  <a:cubicBezTo>
                    <a:pt x="205" y="2882"/>
                    <a:pt x="621" y="3041"/>
                    <a:pt x="1030" y="3041"/>
                  </a:cubicBezTo>
                  <a:cubicBezTo>
                    <a:pt x="1458" y="3041"/>
                    <a:pt x="1878" y="2868"/>
                    <a:pt x="1878" y="2868"/>
                  </a:cubicBezTo>
                  <a:cubicBezTo>
                    <a:pt x="2132" y="2061"/>
                    <a:pt x="2796" y="960"/>
                    <a:pt x="3220" y="523"/>
                  </a:cubicBezTo>
                  <a:lnTo>
                    <a:pt x="3220" y="523"/>
                  </a:lnTo>
                  <a:cubicBezTo>
                    <a:pt x="3220" y="523"/>
                    <a:pt x="2373" y="1245"/>
                    <a:pt x="2119" y="1766"/>
                  </a:cubicBezTo>
                  <a:cubicBezTo>
                    <a:pt x="2119" y="1766"/>
                    <a:pt x="2244" y="777"/>
                    <a:pt x="2556" y="269"/>
                  </a:cubicBezTo>
                  <a:lnTo>
                    <a:pt x="2556" y="269"/>
                  </a:lnTo>
                  <a:cubicBezTo>
                    <a:pt x="2556" y="269"/>
                    <a:pt x="1851" y="946"/>
                    <a:pt x="1651" y="1780"/>
                  </a:cubicBezTo>
                  <a:cubicBezTo>
                    <a:pt x="1651" y="1780"/>
                    <a:pt x="1566" y="933"/>
                    <a:pt x="1709" y="424"/>
                  </a:cubicBezTo>
                  <a:lnTo>
                    <a:pt x="1709" y="424"/>
                  </a:lnTo>
                  <a:cubicBezTo>
                    <a:pt x="1709" y="425"/>
                    <a:pt x="1299" y="1075"/>
                    <a:pt x="1258" y="1624"/>
                  </a:cubicBezTo>
                  <a:cubicBezTo>
                    <a:pt x="1258" y="1624"/>
                    <a:pt x="1129" y="652"/>
                    <a:pt x="1285" y="143"/>
                  </a:cubicBezTo>
                  <a:lnTo>
                    <a:pt x="1285" y="143"/>
                  </a:lnTo>
                  <a:cubicBezTo>
                    <a:pt x="1285" y="143"/>
                    <a:pt x="973" y="608"/>
                    <a:pt x="875" y="1285"/>
                  </a:cubicBezTo>
                  <a:cubicBezTo>
                    <a:pt x="875" y="1285"/>
                    <a:pt x="665" y="567"/>
                    <a:pt x="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413170" y="3616336"/>
              <a:ext cx="103658" cy="87594"/>
            </a:xfrm>
            <a:custGeom>
              <a:avLst/>
              <a:gdLst/>
              <a:ahLst/>
              <a:cxnLst/>
              <a:rect l="l" t="t" r="r" b="b"/>
              <a:pathLst>
                <a:path w="3065" h="2590" extrusionOk="0">
                  <a:moveTo>
                    <a:pt x="2315" y="1"/>
                  </a:moveTo>
                  <a:cubicBezTo>
                    <a:pt x="2444" y="465"/>
                    <a:pt x="2203" y="1085"/>
                    <a:pt x="2203" y="1085"/>
                  </a:cubicBezTo>
                  <a:cubicBezTo>
                    <a:pt x="2146" y="523"/>
                    <a:pt x="1865" y="140"/>
                    <a:pt x="1865" y="140"/>
                  </a:cubicBezTo>
                  <a:lnTo>
                    <a:pt x="1865" y="140"/>
                  </a:lnTo>
                  <a:cubicBezTo>
                    <a:pt x="1976" y="563"/>
                    <a:pt x="1807" y="1397"/>
                    <a:pt x="1807" y="1397"/>
                  </a:cubicBezTo>
                  <a:cubicBezTo>
                    <a:pt x="1793" y="933"/>
                    <a:pt x="1441" y="394"/>
                    <a:pt x="1441" y="394"/>
                  </a:cubicBezTo>
                  <a:lnTo>
                    <a:pt x="1441" y="394"/>
                  </a:lnTo>
                  <a:cubicBezTo>
                    <a:pt x="1566" y="817"/>
                    <a:pt x="1427" y="1539"/>
                    <a:pt x="1427" y="1539"/>
                  </a:cubicBezTo>
                  <a:cubicBezTo>
                    <a:pt x="1285" y="848"/>
                    <a:pt x="652" y="282"/>
                    <a:pt x="651" y="282"/>
                  </a:cubicBezTo>
                  <a:lnTo>
                    <a:pt x="651" y="282"/>
                  </a:lnTo>
                  <a:cubicBezTo>
                    <a:pt x="919" y="706"/>
                    <a:pt x="990" y="1539"/>
                    <a:pt x="990" y="1539"/>
                  </a:cubicBezTo>
                  <a:cubicBezTo>
                    <a:pt x="763" y="1102"/>
                    <a:pt x="1" y="523"/>
                    <a:pt x="1" y="523"/>
                  </a:cubicBezTo>
                  <a:lnTo>
                    <a:pt x="1" y="523"/>
                  </a:lnTo>
                  <a:cubicBezTo>
                    <a:pt x="397" y="875"/>
                    <a:pt x="946" y="1793"/>
                    <a:pt x="1143" y="2471"/>
                  </a:cubicBezTo>
                  <a:cubicBezTo>
                    <a:pt x="1143" y="2471"/>
                    <a:pt x="1492" y="2590"/>
                    <a:pt x="1876" y="2590"/>
                  </a:cubicBezTo>
                  <a:cubicBezTo>
                    <a:pt x="2286" y="2590"/>
                    <a:pt x="2735" y="2454"/>
                    <a:pt x="2837" y="1892"/>
                  </a:cubicBezTo>
                  <a:cubicBezTo>
                    <a:pt x="3064" y="563"/>
                    <a:pt x="2315" y="1"/>
                    <a:pt x="2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490552" y="3611534"/>
              <a:ext cx="91246" cy="86748"/>
            </a:xfrm>
            <a:custGeom>
              <a:avLst/>
              <a:gdLst/>
              <a:ahLst/>
              <a:cxnLst/>
              <a:rect l="l" t="t" r="r" b="b"/>
              <a:pathLst>
                <a:path w="2698" h="2565" extrusionOk="0">
                  <a:moveTo>
                    <a:pt x="2060" y="1"/>
                  </a:moveTo>
                  <a:lnTo>
                    <a:pt x="2060" y="1"/>
                  </a:lnTo>
                  <a:cubicBezTo>
                    <a:pt x="2060" y="1"/>
                    <a:pt x="1650" y="692"/>
                    <a:pt x="1681" y="1397"/>
                  </a:cubicBezTo>
                  <a:cubicBezTo>
                    <a:pt x="1681" y="1397"/>
                    <a:pt x="1383" y="736"/>
                    <a:pt x="1396" y="295"/>
                  </a:cubicBezTo>
                  <a:lnTo>
                    <a:pt x="1396" y="295"/>
                  </a:lnTo>
                  <a:cubicBezTo>
                    <a:pt x="1396" y="295"/>
                    <a:pt x="1213" y="905"/>
                    <a:pt x="1311" y="1356"/>
                  </a:cubicBezTo>
                  <a:cubicBezTo>
                    <a:pt x="1311" y="1356"/>
                    <a:pt x="959" y="594"/>
                    <a:pt x="959" y="156"/>
                  </a:cubicBezTo>
                  <a:cubicBezTo>
                    <a:pt x="959" y="156"/>
                    <a:pt x="803" y="594"/>
                    <a:pt x="888" y="1159"/>
                  </a:cubicBezTo>
                  <a:cubicBezTo>
                    <a:pt x="888" y="1159"/>
                    <a:pt x="535" y="607"/>
                    <a:pt x="535" y="126"/>
                  </a:cubicBezTo>
                  <a:cubicBezTo>
                    <a:pt x="535" y="126"/>
                    <a:pt x="0" y="861"/>
                    <a:pt x="522" y="2074"/>
                  </a:cubicBezTo>
                  <a:cubicBezTo>
                    <a:pt x="679" y="2447"/>
                    <a:pt x="944" y="2564"/>
                    <a:pt x="1215" y="2564"/>
                  </a:cubicBezTo>
                  <a:cubicBezTo>
                    <a:pt x="1672" y="2564"/>
                    <a:pt x="2145" y="2230"/>
                    <a:pt x="2145" y="2230"/>
                  </a:cubicBezTo>
                  <a:cubicBezTo>
                    <a:pt x="2159" y="1539"/>
                    <a:pt x="2443" y="522"/>
                    <a:pt x="2697" y="85"/>
                  </a:cubicBezTo>
                  <a:lnTo>
                    <a:pt x="2697" y="85"/>
                  </a:lnTo>
                  <a:cubicBezTo>
                    <a:pt x="2697" y="85"/>
                    <a:pt x="2159" y="821"/>
                    <a:pt x="2074" y="1298"/>
                  </a:cubicBezTo>
                  <a:cubicBezTo>
                    <a:pt x="2074" y="1298"/>
                    <a:pt x="1935" y="482"/>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657186" y="3613935"/>
              <a:ext cx="103151" cy="86579"/>
            </a:xfrm>
            <a:custGeom>
              <a:avLst/>
              <a:gdLst/>
              <a:ahLst/>
              <a:cxnLst/>
              <a:rect l="l" t="t" r="r" b="b"/>
              <a:pathLst>
                <a:path w="3050" h="2560" extrusionOk="0">
                  <a:moveTo>
                    <a:pt x="2345" y="1"/>
                  </a:moveTo>
                  <a:lnTo>
                    <a:pt x="2345" y="1"/>
                  </a:lnTo>
                  <a:cubicBezTo>
                    <a:pt x="2430" y="478"/>
                    <a:pt x="2131" y="1088"/>
                    <a:pt x="2131" y="1088"/>
                  </a:cubicBezTo>
                  <a:cubicBezTo>
                    <a:pt x="2131" y="509"/>
                    <a:pt x="1891" y="113"/>
                    <a:pt x="1891" y="112"/>
                  </a:cubicBezTo>
                  <a:lnTo>
                    <a:pt x="1891" y="112"/>
                  </a:lnTo>
                  <a:cubicBezTo>
                    <a:pt x="1976" y="536"/>
                    <a:pt x="1721" y="1370"/>
                    <a:pt x="1721" y="1370"/>
                  </a:cubicBezTo>
                  <a:cubicBezTo>
                    <a:pt x="1752" y="889"/>
                    <a:pt x="1454" y="340"/>
                    <a:pt x="1454" y="340"/>
                  </a:cubicBezTo>
                  <a:lnTo>
                    <a:pt x="1454" y="340"/>
                  </a:lnTo>
                  <a:cubicBezTo>
                    <a:pt x="1525" y="763"/>
                    <a:pt x="1328" y="1468"/>
                    <a:pt x="1328" y="1468"/>
                  </a:cubicBezTo>
                  <a:cubicBezTo>
                    <a:pt x="1244" y="763"/>
                    <a:pt x="678" y="170"/>
                    <a:pt x="678" y="170"/>
                  </a:cubicBezTo>
                  <a:lnTo>
                    <a:pt x="678" y="170"/>
                  </a:lnTo>
                  <a:cubicBezTo>
                    <a:pt x="891" y="607"/>
                    <a:pt x="891" y="1441"/>
                    <a:pt x="891" y="1441"/>
                  </a:cubicBezTo>
                  <a:cubicBezTo>
                    <a:pt x="722" y="987"/>
                    <a:pt x="0" y="353"/>
                    <a:pt x="0" y="353"/>
                  </a:cubicBezTo>
                  <a:lnTo>
                    <a:pt x="0" y="353"/>
                  </a:lnTo>
                  <a:cubicBezTo>
                    <a:pt x="352" y="733"/>
                    <a:pt x="834" y="1695"/>
                    <a:pt x="959" y="2386"/>
                  </a:cubicBezTo>
                  <a:cubicBezTo>
                    <a:pt x="959" y="2386"/>
                    <a:pt x="1375" y="2559"/>
                    <a:pt x="1805" y="2559"/>
                  </a:cubicBezTo>
                  <a:cubicBezTo>
                    <a:pt x="2180" y="2559"/>
                    <a:pt x="2566" y="2428"/>
                    <a:pt x="2697" y="1936"/>
                  </a:cubicBezTo>
                  <a:cubicBezTo>
                    <a:pt x="3050" y="621"/>
                    <a:pt x="2345" y="1"/>
                    <a:pt x="2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729258" y="3614409"/>
              <a:ext cx="93208" cy="84787"/>
            </a:xfrm>
            <a:custGeom>
              <a:avLst/>
              <a:gdLst/>
              <a:ahLst/>
              <a:cxnLst/>
              <a:rect l="l" t="t" r="r" b="b"/>
              <a:pathLst>
                <a:path w="2756" h="2507" extrusionOk="0">
                  <a:moveTo>
                    <a:pt x="2132" y="0"/>
                  </a:moveTo>
                  <a:cubicBezTo>
                    <a:pt x="2132" y="0"/>
                    <a:pt x="1654" y="664"/>
                    <a:pt x="1623" y="1369"/>
                  </a:cubicBezTo>
                  <a:cubicBezTo>
                    <a:pt x="1623" y="1369"/>
                    <a:pt x="1400" y="678"/>
                    <a:pt x="1440" y="254"/>
                  </a:cubicBezTo>
                  <a:lnTo>
                    <a:pt x="1440" y="254"/>
                  </a:lnTo>
                  <a:cubicBezTo>
                    <a:pt x="1440" y="255"/>
                    <a:pt x="1200" y="834"/>
                    <a:pt x="1258" y="1298"/>
                  </a:cubicBezTo>
                  <a:cubicBezTo>
                    <a:pt x="1258" y="1298"/>
                    <a:pt x="976" y="509"/>
                    <a:pt x="1017" y="71"/>
                  </a:cubicBezTo>
                  <a:lnTo>
                    <a:pt x="1017" y="71"/>
                  </a:lnTo>
                  <a:cubicBezTo>
                    <a:pt x="1017" y="72"/>
                    <a:pt x="834" y="495"/>
                    <a:pt x="861" y="1057"/>
                  </a:cubicBezTo>
                  <a:cubicBezTo>
                    <a:pt x="861" y="1057"/>
                    <a:pt x="553" y="509"/>
                    <a:pt x="593" y="14"/>
                  </a:cubicBezTo>
                  <a:lnTo>
                    <a:pt x="593" y="14"/>
                  </a:lnTo>
                  <a:cubicBezTo>
                    <a:pt x="593" y="14"/>
                    <a:pt x="0" y="705"/>
                    <a:pt x="410" y="1962"/>
                  </a:cubicBezTo>
                  <a:cubicBezTo>
                    <a:pt x="543" y="2382"/>
                    <a:pt x="835" y="2506"/>
                    <a:pt x="1134" y="2506"/>
                  </a:cubicBezTo>
                  <a:cubicBezTo>
                    <a:pt x="1569" y="2506"/>
                    <a:pt x="2020" y="2243"/>
                    <a:pt x="2020" y="2243"/>
                  </a:cubicBezTo>
                  <a:cubicBezTo>
                    <a:pt x="2091" y="1539"/>
                    <a:pt x="2457" y="549"/>
                    <a:pt x="2755" y="126"/>
                  </a:cubicBezTo>
                  <a:lnTo>
                    <a:pt x="2755" y="126"/>
                  </a:lnTo>
                  <a:cubicBezTo>
                    <a:pt x="2755" y="126"/>
                    <a:pt x="2149" y="834"/>
                    <a:pt x="2020" y="1298"/>
                  </a:cubicBezTo>
                  <a:cubicBezTo>
                    <a:pt x="2020" y="1298"/>
                    <a:pt x="1962" y="464"/>
                    <a:pt x="2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1149041" y="3620124"/>
              <a:ext cx="106026" cy="80356"/>
            </a:xfrm>
            <a:custGeom>
              <a:avLst/>
              <a:gdLst/>
              <a:ahLst/>
              <a:cxnLst/>
              <a:rect l="l" t="t" r="r" b="b"/>
              <a:pathLst>
                <a:path w="3135" h="2376" extrusionOk="0">
                  <a:moveTo>
                    <a:pt x="749" y="1"/>
                  </a:moveTo>
                  <a:lnTo>
                    <a:pt x="749" y="1"/>
                  </a:lnTo>
                  <a:cubicBezTo>
                    <a:pt x="875" y="438"/>
                    <a:pt x="692" y="1200"/>
                    <a:pt x="692" y="1200"/>
                  </a:cubicBezTo>
                  <a:cubicBezTo>
                    <a:pt x="607" y="763"/>
                    <a:pt x="1" y="72"/>
                    <a:pt x="0" y="72"/>
                  </a:cubicBezTo>
                  <a:lnTo>
                    <a:pt x="0" y="72"/>
                  </a:lnTo>
                  <a:cubicBezTo>
                    <a:pt x="282" y="482"/>
                    <a:pt x="563" y="1427"/>
                    <a:pt x="549" y="2074"/>
                  </a:cubicBezTo>
                  <a:cubicBezTo>
                    <a:pt x="549" y="2074"/>
                    <a:pt x="1078" y="2376"/>
                    <a:pt x="1611" y="2376"/>
                  </a:cubicBezTo>
                  <a:cubicBezTo>
                    <a:pt x="1936" y="2376"/>
                    <a:pt x="2262" y="2264"/>
                    <a:pt x="2471" y="1905"/>
                  </a:cubicBezTo>
                  <a:cubicBezTo>
                    <a:pt x="3135" y="750"/>
                    <a:pt x="2542" y="85"/>
                    <a:pt x="2542" y="85"/>
                  </a:cubicBezTo>
                  <a:lnTo>
                    <a:pt x="2542" y="85"/>
                  </a:lnTo>
                  <a:cubicBezTo>
                    <a:pt x="2528" y="536"/>
                    <a:pt x="2074" y="1044"/>
                    <a:pt x="2074" y="1044"/>
                  </a:cubicBezTo>
                  <a:cubicBezTo>
                    <a:pt x="2203" y="509"/>
                    <a:pt x="2034" y="112"/>
                    <a:pt x="2034" y="112"/>
                  </a:cubicBezTo>
                  <a:cubicBezTo>
                    <a:pt x="2020" y="522"/>
                    <a:pt x="1580" y="1244"/>
                    <a:pt x="1580" y="1244"/>
                  </a:cubicBezTo>
                  <a:cubicBezTo>
                    <a:pt x="1708" y="821"/>
                    <a:pt x="1525" y="255"/>
                    <a:pt x="1525" y="255"/>
                  </a:cubicBezTo>
                  <a:cubicBezTo>
                    <a:pt x="1512" y="665"/>
                    <a:pt x="1142" y="1285"/>
                    <a:pt x="1142" y="1285"/>
                  </a:cubicBezTo>
                  <a:cubicBezTo>
                    <a:pt x="1214" y="634"/>
                    <a:pt x="749" y="1"/>
                    <a:pt x="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1226389" y="3625874"/>
              <a:ext cx="102136" cy="80593"/>
            </a:xfrm>
            <a:custGeom>
              <a:avLst/>
              <a:gdLst/>
              <a:ahLst/>
              <a:cxnLst/>
              <a:rect l="l" t="t" r="r" b="b"/>
              <a:pathLst>
                <a:path w="3020" h="2383" extrusionOk="0">
                  <a:moveTo>
                    <a:pt x="790" y="0"/>
                  </a:moveTo>
                  <a:cubicBezTo>
                    <a:pt x="790" y="0"/>
                    <a:pt x="1" y="549"/>
                    <a:pt x="140" y="1779"/>
                  </a:cubicBezTo>
                  <a:cubicBezTo>
                    <a:pt x="196" y="2259"/>
                    <a:pt x="580" y="2383"/>
                    <a:pt x="961" y="2383"/>
                  </a:cubicBezTo>
                  <a:cubicBezTo>
                    <a:pt x="1365" y="2383"/>
                    <a:pt x="1766" y="2243"/>
                    <a:pt x="1766" y="2243"/>
                  </a:cubicBezTo>
                  <a:cubicBezTo>
                    <a:pt x="2003" y="1623"/>
                    <a:pt x="2627" y="749"/>
                    <a:pt x="3020" y="397"/>
                  </a:cubicBezTo>
                  <a:lnTo>
                    <a:pt x="3020" y="397"/>
                  </a:lnTo>
                  <a:cubicBezTo>
                    <a:pt x="3020" y="397"/>
                    <a:pt x="2230" y="973"/>
                    <a:pt x="1990" y="1383"/>
                  </a:cubicBezTo>
                  <a:cubicBezTo>
                    <a:pt x="1990" y="1383"/>
                    <a:pt x="2119" y="607"/>
                    <a:pt x="2400" y="210"/>
                  </a:cubicBezTo>
                  <a:lnTo>
                    <a:pt x="2400" y="210"/>
                  </a:lnTo>
                  <a:cubicBezTo>
                    <a:pt x="2400" y="210"/>
                    <a:pt x="1749" y="749"/>
                    <a:pt x="1553" y="1396"/>
                  </a:cubicBezTo>
                  <a:cubicBezTo>
                    <a:pt x="1553" y="1396"/>
                    <a:pt x="1468" y="735"/>
                    <a:pt x="1610" y="339"/>
                  </a:cubicBezTo>
                  <a:lnTo>
                    <a:pt x="1610" y="339"/>
                  </a:lnTo>
                  <a:cubicBezTo>
                    <a:pt x="1610" y="339"/>
                    <a:pt x="1227" y="847"/>
                    <a:pt x="1187" y="1284"/>
                  </a:cubicBezTo>
                  <a:cubicBezTo>
                    <a:pt x="1187" y="1284"/>
                    <a:pt x="1072" y="508"/>
                    <a:pt x="1214" y="112"/>
                  </a:cubicBezTo>
                  <a:lnTo>
                    <a:pt x="1214" y="112"/>
                  </a:lnTo>
                  <a:cubicBezTo>
                    <a:pt x="1214" y="112"/>
                    <a:pt x="919" y="481"/>
                    <a:pt x="834" y="1003"/>
                  </a:cubicBezTo>
                  <a:cubicBezTo>
                    <a:pt x="834" y="1003"/>
                    <a:pt x="634" y="437"/>
                    <a:pt x="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1030533" y="3636392"/>
              <a:ext cx="96996" cy="68790"/>
            </a:xfrm>
            <a:custGeom>
              <a:avLst/>
              <a:gdLst/>
              <a:ahLst/>
              <a:cxnLst/>
              <a:rect l="l" t="t" r="r" b="b"/>
              <a:pathLst>
                <a:path w="2868" h="2034" extrusionOk="0">
                  <a:moveTo>
                    <a:pt x="2163" y="1"/>
                  </a:moveTo>
                  <a:cubicBezTo>
                    <a:pt x="2288" y="380"/>
                    <a:pt x="2051" y="862"/>
                    <a:pt x="2051" y="862"/>
                  </a:cubicBezTo>
                  <a:cubicBezTo>
                    <a:pt x="2007" y="408"/>
                    <a:pt x="1753" y="113"/>
                    <a:pt x="1753" y="113"/>
                  </a:cubicBezTo>
                  <a:lnTo>
                    <a:pt x="1753" y="113"/>
                  </a:lnTo>
                  <a:cubicBezTo>
                    <a:pt x="1851" y="451"/>
                    <a:pt x="1695" y="1102"/>
                    <a:pt x="1695" y="1102"/>
                  </a:cubicBezTo>
                  <a:cubicBezTo>
                    <a:pt x="1681" y="733"/>
                    <a:pt x="1356" y="309"/>
                    <a:pt x="1356" y="309"/>
                  </a:cubicBezTo>
                  <a:lnTo>
                    <a:pt x="1356" y="309"/>
                  </a:lnTo>
                  <a:cubicBezTo>
                    <a:pt x="1458" y="648"/>
                    <a:pt x="1343" y="1214"/>
                    <a:pt x="1343" y="1214"/>
                  </a:cubicBezTo>
                  <a:cubicBezTo>
                    <a:pt x="1204" y="662"/>
                    <a:pt x="611" y="225"/>
                    <a:pt x="611" y="224"/>
                  </a:cubicBezTo>
                  <a:lnTo>
                    <a:pt x="611" y="224"/>
                  </a:lnTo>
                  <a:cubicBezTo>
                    <a:pt x="848" y="563"/>
                    <a:pt x="919" y="1214"/>
                    <a:pt x="919" y="1214"/>
                  </a:cubicBezTo>
                  <a:cubicBezTo>
                    <a:pt x="723" y="875"/>
                    <a:pt x="1" y="425"/>
                    <a:pt x="1" y="424"/>
                  </a:cubicBezTo>
                  <a:lnTo>
                    <a:pt x="1" y="424"/>
                  </a:lnTo>
                  <a:cubicBezTo>
                    <a:pt x="370" y="706"/>
                    <a:pt x="892" y="1410"/>
                    <a:pt x="1075" y="1949"/>
                  </a:cubicBezTo>
                  <a:cubicBezTo>
                    <a:pt x="1075" y="1949"/>
                    <a:pt x="1387" y="2034"/>
                    <a:pt x="1736" y="2034"/>
                  </a:cubicBezTo>
                  <a:cubicBezTo>
                    <a:pt x="2126" y="2034"/>
                    <a:pt x="2561" y="1928"/>
                    <a:pt x="2657" y="1482"/>
                  </a:cubicBezTo>
                  <a:cubicBezTo>
                    <a:pt x="2867" y="452"/>
                    <a:pt x="2163" y="1"/>
                    <a:pt x="2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1103214" y="3632503"/>
              <a:ext cx="85497" cy="68452"/>
            </a:xfrm>
            <a:custGeom>
              <a:avLst/>
              <a:gdLst/>
              <a:ahLst/>
              <a:cxnLst/>
              <a:rect l="l" t="t" r="r" b="b"/>
              <a:pathLst>
                <a:path w="2528" h="2024" extrusionOk="0">
                  <a:moveTo>
                    <a:pt x="1935" y="1"/>
                  </a:moveTo>
                  <a:lnTo>
                    <a:pt x="1935" y="1"/>
                  </a:lnTo>
                  <a:cubicBezTo>
                    <a:pt x="1935" y="1"/>
                    <a:pt x="1538" y="553"/>
                    <a:pt x="1566" y="1102"/>
                  </a:cubicBezTo>
                  <a:cubicBezTo>
                    <a:pt x="1566" y="1102"/>
                    <a:pt x="1298" y="580"/>
                    <a:pt x="1298" y="241"/>
                  </a:cubicBezTo>
                  <a:cubicBezTo>
                    <a:pt x="1298" y="241"/>
                    <a:pt x="1128" y="722"/>
                    <a:pt x="1213" y="1075"/>
                  </a:cubicBezTo>
                  <a:cubicBezTo>
                    <a:pt x="1213" y="1075"/>
                    <a:pt x="888" y="468"/>
                    <a:pt x="901" y="129"/>
                  </a:cubicBezTo>
                  <a:lnTo>
                    <a:pt x="901" y="129"/>
                  </a:lnTo>
                  <a:cubicBezTo>
                    <a:pt x="901" y="129"/>
                    <a:pt x="749" y="468"/>
                    <a:pt x="834" y="905"/>
                  </a:cubicBezTo>
                  <a:cubicBezTo>
                    <a:pt x="834" y="905"/>
                    <a:pt x="495" y="495"/>
                    <a:pt x="495" y="116"/>
                  </a:cubicBezTo>
                  <a:cubicBezTo>
                    <a:pt x="495" y="116"/>
                    <a:pt x="0" y="678"/>
                    <a:pt x="478" y="1641"/>
                  </a:cubicBezTo>
                  <a:cubicBezTo>
                    <a:pt x="624" y="1931"/>
                    <a:pt x="869" y="2023"/>
                    <a:pt x="1120" y="2023"/>
                  </a:cubicBezTo>
                  <a:cubicBezTo>
                    <a:pt x="1552" y="2023"/>
                    <a:pt x="2003" y="1752"/>
                    <a:pt x="2003" y="1752"/>
                  </a:cubicBezTo>
                  <a:cubicBezTo>
                    <a:pt x="2020" y="1217"/>
                    <a:pt x="2287" y="411"/>
                    <a:pt x="2528" y="72"/>
                  </a:cubicBezTo>
                  <a:lnTo>
                    <a:pt x="2528" y="72"/>
                  </a:lnTo>
                  <a:cubicBezTo>
                    <a:pt x="2528" y="72"/>
                    <a:pt x="2020" y="651"/>
                    <a:pt x="1935" y="1017"/>
                  </a:cubicBezTo>
                  <a:cubicBezTo>
                    <a:pt x="1935" y="1017"/>
                    <a:pt x="1806" y="384"/>
                    <a:pt x="1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1259297" y="3633991"/>
              <a:ext cx="96522" cy="67911"/>
            </a:xfrm>
            <a:custGeom>
              <a:avLst/>
              <a:gdLst/>
              <a:ahLst/>
              <a:cxnLst/>
              <a:rect l="l" t="t" r="r" b="b"/>
              <a:pathLst>
                <a:path w="2854" h="2008" extrusionOk="0">
                  <a:moveTo>
                    <a:pt x="2203" y="1"/>
                  </a:moveTo>
                  <a:cubicBezTo>
                    <a:pt x="2274" y="380"/>
                    <a:pt x="2006" y="848"/>
                    <a:pt x="2006" y="848"/>
                  </a:cubicBezTo>
                  <a:cubicBezTo>
                    <a:pt x="1993" y="394"/>
                    <a:pt x="1779" y="85"/>
                    <a:pt x="1779" y="85"/>
                  </a:cubicBezTo>
                  <a:lnTo>
                    <a:pt x="1779" y="85"/>
                  </a:lnTo>
                  <a:cubicBezTo>
                    <a:pt x="1850" y="424"/>
                    <a:pt x="1623" y="1071"/>
                    <a:pt x="1623" y="1071"/>
                  </a:cubicBezTo>
                  <a:cubicBezTo>
                    <a:pt x="1640" y="706"/>
                    <a:pt x="1356" y="268"/>
                    <a:pt x="1356" y="268"/>
                  </a:cubicBezTo>
                  <a:lnTo>
                    <a:pt x="1356" y="268"/>
                  </a:lnTo>
                  <a:cubicBezTo>
                    <a:pt x="1427" y="594"/>
                    <a:pt x="1244" y="1156"/>
                    <a:pt x="1244" y="1156"/>
                  </a:cubicBezTo>
                  <a:cubicBezTo>
                    <a:pt x="1173" y="607"/>
                    <a:pt x="637" y="126"/>
                    <a:pt x="637" y="126"/>
                  </a:cubicBezTo>
                  <a:lnTo>
                    <a:pt x="637" y="126"/>
                  </a:lnTo>
                  <a:cubicBezTo>
                    <a:pt x="834" y="478"/>
                    <a:pt x="834" y="1129"/>
                    <a:pt x="834" y="1129"/>
                  </a:cubicBezTo>
                  <a:cubicBezTo>
                    <a:pt x="664" y="777"/>
                    <a:pt x="0" y="282"/>
                    <a:pt x="0" y="282"/>
                  </a:cubicBezTo>
                  <a:lnTo>
                    <a:pt x="0" y="282"/>
                  </a:lnTo>
                  <a:cubicBezTo>
                    <a:pt x="339" y="594"/>
                    <a:pt x="776" y="1343"/>
                    <a:pt x="905" y="1878"/>
                  </a:cubicBezTo>
                  <a:cubicBezTo>
                    <a:pt x="905" y="1878"/>
                    <a:pt x="1283" y="2007"/>
                    <a:pt x="1679" y="2007"/>
                  </a:cubicBezTo>
                  <a:cubicBezTo>
                    <a:pt x="2033" y="2007"/>
                    <a:pt x="2402" y="1904"/>
                    <a:pt x="2528" y="1512"/>
                  </a:cubicBezTo>
                  <a:cubicBezTo>
                    <a:pt x="2853" y="495"/>
                    <a:pt x="2203" y="1"/>
                    <a:pt x="2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1327141" y="3634464"/>
              <a:ext cx="86884" cy="66389"/>
            </a:xfrm>
            <a:custGeom>
              <a:avLst/>
              <a:gdLst/>
              <a:ahLst/>
              <a:cxnLst/>
              <a:rect l="l" t="t" r="r" b="b"/>
              <a:pathLst>
                <a:path w="2569" h="1963" extrusionOk="0">
                  <a:moveTo>
                    <a:pt x="549" y="0"/>
                  </a:moveTo>
                  <a:cubicBezTo>
                    <a:pt x="549" y="0"/>
                    <a:pt x="0" y="549"/>
                    <a:pt x="380" y="1539"/>
                  </a:cubicBezTo>
                  <a:cubicBezTo>
                    <a:pt x="506" y="1865"/>
                    <a:pt x="775" y="1962"/>
                    <a:pt x="1051" y="1962"/>
                  </a:cubicBezTo>
                  <a:cubicBezTo>
                    <a:pt x="1457" y="1962"/>
                    <a:pt x="1877" y="1752"/>
                    <a:pt x="1877" y="1752"/>
                  </a:cubicBezTo>
                  <a:cubicBezTo>
                    <a:pt x="1949" y="1200"/>
                    <a:pt x="2301" y="424"/>
                    <a:pt x="2569" y="85"/>
                  </a:cubicBezTo>
                  <a:lnTo>
                    <a:pt x="2569" y="85"/>
                  </a:lnTo>
                  <a:cubicBezTo>
                    <a:pt x="2569" y="85"/>
                    <a:pt x="2006" y="634"/>
                    <a:pt x="1891" y="1003"/>
                  </a:cubicBezTo>
                  <a:cubicBezTo>
                    <a:pt x="1891" y="1003"/>
                    <a:pt x="1837" y="353"/>
                    <a:pt x="1989" y="0"/>
                  </a:cubicBezTo>
                  <a:lnTo>
                    <a:pt x="1989" y="0"/>
                  </a:lnTo>
                  <a:cubicBezTo>
                    <a:pt x="1989" y="0"/>
                    <a:pt x="1539" y="509"/>
                    <a:pt x="1512" y="1074"/>
                  </a:cubicBezTo>
                  <a:cubicBezTo>
                    <a:pt x="1512" y="1074"/>
                    <a:pt x="1298" y="536"/>
                    <a:pt x="1342" y="183"/>
                  </a:cubicBezTo>
                  <a:lnTo>
                    <a:pt x="1342" y="183"/>
                  </a:lnTo>
                  <a:cubicBezTo>
                    <a:pt x="1342" y="183"/>
                    <a:pt x="1115" y="651"/>
                    <a:pt x="1173" y="1017"/>
                  </a:cubicBezTo>
                  <a:cubicBezTo>
                    <a:pt x="1173" y="1017"/>
                    <a:pt x="905" y="397"/>
                    <a:pt x="946" y="58"/>
                  </a:cubicBezTo>
                  <a:lnTo>
                    <a:pt x="946" y="58"/>
                  </a:lnTo>
                  <a:cubicBezTo>
                    <a:pt x="946" y="58"/>
                    <a:pt x="776" y="380"/>
                    <a:pt x="803" y="834"/>
                  </a:cubicBezTo>
                  <a:cubicBezTo>
                    <a:pt x="803" y="834"/>
                    <a:pt x="509" y="397"/>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82601" y="3608220"/>
              <a:ext cx="103151" cy="84449"/>
            </a:xfrm>
            <a:custGeom>
              <a:avLst/>
              <a:gdLst/>
              <a:ahLst/>
              <a:cxnLst/>
              <a:rect l="l" t="t" r="r" b="b"/>
              <a:pathLst>
                <a:path w="3050" h="2497" extrusionOk="0">
                  <a:moveTo>
                    <a:pt x="719" y="0"/>
                  </a:moveTo>
                  <a:lnTo>
                    <a:pt x="719" y="0"/>
                  </a:lnTo>
                  <a:cubicBezTo>
                    <a:pt x="847" y="464"/>
                    <a:pt x="664" y="1271"/>
                    <a:pt x="664" y="1271"/>
                  </a:cubicBezTo>
                  <a:cubicBezTo>
                    <a:pt x="580" y="803"/>
                    <a:pt x="0" y="85"/>
                    <a:pt x="0" y="85"/>
                  </a:cubicBezTo>
                  <a:lnTo>
                    <a:pt x="0" y="85"/>
                  </a:lnTo>
                  <a:cubicBezTo>
                    <a:pt x="268" y="509"/>
                    <a:pt x="549" y="1512"/>
                    <a:pt x="536" y="2189"/>
                  </a:cubicBezTo>
                  <a:cubicBezTo>
                    <a:pt x="536" y="2189"/>
                    <a:pt x="1049" y="2497"/>
                    <a:pt x="1565" y="2497"/>
                  </a:cubicBezTo>
                  <a:cubicBezTo>
                    <a:pt x="1882" y="2497"/>
                    <a:pt x="2200" y="2380"/>
                    <a:pt x="2399" y="2003"/>
                  </a:cubicBezTo>
                  <a:cubicBezTo>
                    <a:pt x="3050" y="790"/>
                    <a:pt x="2471" y="99"/>
                    <a:pt x="2470" y="99"/>
                  </a:cubicBezTo>
                  <a:lnTo>
                    <a:pt x="2470" y="99"/>
                  </a:lnTo>
                  <a:cubicBezTo>
                    <a:pt x="2457" y="563"/>
                    <a:pt x="2020" y="1102"/>
                    <a:pt x="2020" y="1102"/>
                  </a:cubicBezTo>
                  <a:cubicBezTo>
                    <a:pt x="2145" y="549"/>
                    <a:pt x="1989" y="126"/>
                    <a:pt x="1989" y="126"/>
                  </a:cubicBezTo>
                  <a:cubicBezTo>
                    <a:pt x="1976" y="549"/>
                    <a:pt x="1539" y="1312"/>
                    <a:pt x="1539" y="1312"/>
                  </a:cubicBezTo>
                  <a:cubicBezTo>
                    <a:pt x="1664" y="861"/>
                    <a:pt x="1481" y="281"/>
                    <a:pt x="1481" y="281"/>
                  </a:cubicBezTo>
                  <a:cubicBezTo>
                    <a:pt x="1467" y="705"/>
                    <a:pt x="1115" y="1356"/>
                    <a:pt x="1115" y="1356"/>
                  </a:cubicBezTo>
                  <a:cubicBezTo>
                    <a:pt x="1173" y="664"/>
                    <a:pt x="719" y="0"/>
                    <a:pt x="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957988" y="3614409"/>
              <a:ext cx="99870" cy="84651"/>
            </a:xfrm>
            <a:custGeom>
              <a:avLst/>
              <a:gdLst/>
              <a:ahLst/>
              <a:cxnLst/>
              <a:rect l="l" t="t" r="r" b="b"/>
              <a:pathLst>
                <a:path w="2953" h="2503" extrusionOk="0">
                  <a:moveTo>
                    <a:pt x="763" y="0"/>
                  </a:moveTo>
                  <a:lnTo>
                    <a:pt x="763" y="0"/>
                  </a:lnTo>
                  <a:cubicBezTo>
                    <a:pt x="763" y="0"/>
                    <a:pt x="1" y="580"/>
                    <a:pt x="143" y="1864"/>
                  </a:cubicBezTo>
                  <a:cubicBezTo>
                    <a:pt x="198" y="2373"/>
                    <a:pt x="574" y="2503"/>
                    <a:pt x="946" y="2503"/>
                  </a:cubicBezTo>
                  <a:cubicBezTo>
                    <a:pt x="1337" y="2503"/>
                    <a:pt x="1722" y="2359"/>
                    <a:pt x="1722" y="2359"/>
                  </a:cubicBezTo>
                  <a:cubicBezTo>
                    <a:pt x="1963" y="1708"/>
                    <a:pt x="2556" y="790"/>
                    <a:pt x="2952" y="424"/>
                  </a:cubicBezTo>
                  <a:lnTo>
                    <a:pt x="2952" y="424"/>
                  </a:lnTo>
                  <a:cubicBezTo>
                    <a:pt x="2952" y="424"/>
                    <a:pt x="2176" y="1030"/>
                    <a:pt x="1936" y="1454"/>
                  </a:cubicBezTo>
                  <a:cubicBezTo>
                    <a:pt x="1936" y="1454"/>
                    <a:pt x="2061" y="651"/>
                    <a:pt x="2346" y="227"/>
                  </a:cubicBezTo>
                  <a:lnTo>
                    <a:pt x="2346" y="227"/>
                  </a:lnTo>
                  <a:cubicBezTo>
                    <a:pt x="2346" y="227"/>
                    <a:pt x="1695" y="790"/>
                    <a:pt x="1512" y="1467"/>
                  </a:cubicBezTo>
                  <a:cubicBezTo>
                    <a:pt x="1512" y="1467"/>
                    <a:pt x="1427" y="776"/>
                    <a:pt x="1570" y="353"/>
                  </a:cubicBezTo>
                  <a:lnTo>
                    <a:pt x="1570" y="353"/>
                  </a:lnTo>
                  <a:cubicBezTo>
                    <a:pt x="1570" y="353"/>
                    <a:pt x="1200" y="888"/>
                    <a:pt x="1146" y="1356"/>
                  </a:cubicBezTo>
                  <a:cubicBezTo>
                    <a:pt x="1146" y="1356"/>
                    <a:pt x="1045" y="536"/>
                    <a:pt x="1187" y="126"/>
                  </a:cubicBezTo>
                  <a:lnTo>
                    <a:pt x="1187" y="126"/>
                  </a:lnTo>
                  <a:cubicBezTo>
                    <a:pt x="1187" y="126"/>
                    <a:pt x="892" y="509"/>
                    <a:pt x="807" y="1057"/>
                  </a:cubicBezTo>
                  <a:cubicBezTo>
                    <a:pt x="807" y="1057"/>
                    <a:pt x="607" y="464"/>
                    <a:pt x="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766968" y="3625400"/>
              <a:ext cx="94561" cy="72206"/>
            </a:xfrm>
            <a:custGeom>
              <a:avLst/>
              <a:gdLst/>
              <a:ahLst/>
              <a:cxnLst/>
              <a:rect l="l" t="t" r="r" b="b"/>
              <a:pathLst>
                <a:path w="2796" h="2135" extrusionOk="0">
                  <a:moveTo>
                    <a:pt x="2104" y="1"/>
                  </a:moveTo>
                  <a:lnTo>
                    <a:pt x="2104" y="1"/>
                  </a:lnTo>
                  <a:cubicBezTo>
                    <a:pt x="2220" y="394"/>
                    <a:pt x="2006" y="902"/>
                    <a:pt x="2006" y="902"/>
                  </a:cubicBezTo>
                  <a:cubicBezTo>
                    <a:pt x="1949" y="438"/>
                    <a:pt x="1695" y="112"/>
                    <a:pt x="1694" y="112"/>
                  </a:cubicBezTo>
                  <a:lnTo>
                    <a:pt x="1694" y="112"/>
                  </a:lnTo>
                  <a:cubicBezTo>
                    <a:pt x="1810" y="465"/>
                    <a:pt x="1654" y="1156"/>
                    <a:pt x="1654" y="1156"/>
                  </a:cubicBezTo>
                  <a:cubicBezTo>
                    <a:pt x="1640" y="777"/>
                    <a:pt x="1315" y="326"/>
                    <a:pt x="1315" y="326"/>
                  </a:cubicBezTo>
                  <a:lnTo>
                    <a:pt x="1315" y="326"/>
                  </a:lnTo>
                  <a:cubicBezTo>
                    <a:pt x="1427" y="678"/>
                    <a:pt x="1301" y="1271"/>
                    <a:pt x="1301" y="1271"/>
                  </a:cubicBezTo>
                  <a:cubicBezTo>
                    <a:pt x="1159" y="705"/>
                    <a:pt x="593" y="241"/>
                    <a:pt x="593" y="241"/>
                  </a:cubicBezTo>
                  <a:lnTo>
                    <a:pt x="593" y="241"/>
                  </a:lnTo>
                  <a:cubicBezTo>
                    <a:pt x="834" y="594"/>
                    <a:pt x="891" y="1271"/>
                    <a:pt x="891" y="1271"/>
                  </a:cubicBezTo>
                  <a:cubicBezTo>
                    <a:pt x="695" y="919"/>
                    <a:pt x="0" y="438"/>
                    <a:pt x="0" y="438"/>
                  </a:cubicBezTo>
                  <a:lnTo>
                    <a:pt x="0" y="438"/>
                  </a:lnTo>
                  <a:cubicBezTo>
                    <a:pt x="356" y="732"/>
                    <a:pt x="864" y="1481"/>
                    <a:pt x="1047" y="2034"/>
                  </a:cubicBezTo>
                  <a:cubicBezTo>
                    <a:pt x="1047" y="2034"/>
                    <a:pt x="1372" y="2134"/>
                    <a:pt x="1725" y="2134"/>
                  </a:cubicBezTo>
                  <a:cubicBezTo>
                    <a:pt x="2097" y="2134"/>
                    <a:pt x="2499" y="2023"/>
                    <a:pt x="2586" y="1566"/>
                  </a:cubicBezTo>
                  <a:cubicBezTo>
                    <a:pt x="2796" y="465"/>
                    <a:pt x="2105" y="1"/>
                    <a:pt x="2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837654" y="3621511"/>
              <a:ext cx="83603" cy="71597"/>
            </a:xfrm>
            <a:custGeom>
              <a:avLst/>
              <a:gdLst/>
              <a:ahLst/>
              <a:cxnLst/>
              <a:rect l="l" t="t" r="r" b="b"/>
              <a:pathLst>
                <a:path w="2472" h="2117" extrusionOk="0">
                  <a:moveTo>
                    <a:pt x="1892" y="0"/>
                  </a:moveTo>
                  <a:lnTo>
                    <a:pt x="1892" y="0"/>
                  </a:lnTo>
                  <a:cubicBezTo>
                    <a:pt x="1892" y="0"/>
                    <a:pt x="1499" y="580"/>
                    <a:pt x="1526" y="1159"/>
                  </a:cubicBezTo>
                  <a:cubicBezTo>
                    <a:pt x="1526" y="1159"/>
                    <a:pt x="1272" y="610"/>
                    <a:pt x="1272" y="254"/>
                  </a:cubicBezTo>
                  <a:cubicBezTo>
                    <a:pt x="1272" y="254"/>
                    <a:pt x="1102" y="749"/>
                    <a:pt x="1187" y="1119"/>
                  </a:cubicBezTo>
                  <a:cubicBezTo>
                    <a:pt x="1187" y="1119"/>
                    <a:pt x="875" y="495"/>
                    <a:pt x="875" y="129"/>
                  </a:cubicBezTo>
                  <a:cubicBezTo>
                    <a:pt x="875" y="129"/>
                    <a:pt x="736" y="481"/>
                    <a:pt x="821" y="949"/>
                  </a:cubicBezTo>
                  <a:cubicBezTo>
                    <a:pt x="821" y="949"/>
                    <a:pt x="482" y="509"/>
                    <a:pt x="482" y="102"/>
                  </a:cubicBezTo>
                  <a:cubicBezTo>
                    <a:pt x="482" y="102"/>
                    <a:pt x="1" y="709"/>
                    <a:pt x="469" y="1712"/>
                  </a:cubicBezTo>
                  <a:cubicBezTo>
                    <a:pt x="614" y="2019"/>
                    <a:pt x="857" y="2116"/>
                    <a:pt x="1105" y="2116"/>
                  </a:cubicBezTo>
                  <a:cubicBezTo>
                    <a:pt x="1527" y="2116"/>
                    <a:pt x="1963" y="1837"/>
                    <a:pt x="1963" y="1837"/>
                  </a:cubicBezTo>
                  <a:cubicBezTo>
                    <a:pt x="1976" y="1271"/>
                    <a:pt x="2231" y="424"/>
                    <a:pt x="2471" y="71"/>
                  </a:cubicBezTo>
                  <a:lnTo>
                    <a:pt x="2471" y="71"/>
                  </a:lnTo>
                  <a:cubicBezTo>
                    <a:pt x="2471" y="72"/>
                    <a:pt x="1976" y="678"/>
                    <a:pt x="1892" y="1074"/>
                  </a:cubicBezTo>
                  <a:cubicBezTo>
                    <a:pt x="1892" y="1074"/>
                    <a:pt x="1766" y="397"/>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764094" y="3580926"/>
              <a:ext cx="112350" cy="95880"/>
            </a:xfrm>
            <a:custGeom>
              <a:avLst/>
              <a:gdLst/>
              <a:ahLst/>
              <a:cxnLst/>
              <a:rect l="l" t="t" r="r" b="b"/>
              <a:pathLst>
                <a:path w="3322" h="2835" extrusionOk="0">
                  <a:moveTo>
                    <a:pt x="2542" y="1"/>
                  </a:moveTo>
                  <a:cubicBezTo>
                    <a:pt x="2542" y="1"/>
                    <a:pt x="2020" y="763"/>
                    <a:pt x="2064" y="1539"/>
                  </a:cubicBezTo>
                  <a:cubicBezTo>
                    <a:pt x="2064" y="1539"/>
                    <a:pt x="1712" y="807"/>
                    <a:pt x="1712" y="326"/>
                  </a:cubicBezTo>
                  <a:cubicBezTo>
                    <a:pt x="1712" y="326"/>
                    <a:pt x="1485" y="990"/>
                    <a:pt x="1610" y="1499"/>
                  </a:cubicBezTo>
                  <a:cubicBezTo>
                    <a:pt x="1610" y="1499"/>
                    <a:pt x="1173" y="651"/>
                    <a:pt x="1186" y="170"/>
                  </a:cubicBezTo>
                  <a:lnTo>
                    <a:pt x="1186" y="170"/>
                  </a:lnTo>
                  <a:cubicBezTo>
                    <a:pt x="1186" y="170"/>
                    <a:pt x="990" y="651"/>
                    <a:pt x="1102" y="1271"/>
                  </a:cubicBezTo>
                  <a:cubicBezTo>
                    <a:pt x="1102" y="1271"/>
                    <a:pt x="665" y="678"/>
                    <a:pt x="665" y="130"/>
                  </a:cubicBezTo>
                  <a:cubicBezTo>
                    <a:pt x="665" y="130"/>
                    <a:pt x="0" y="946"/>
                    <a:pt x="638" y="2302"/>
                  </a:cubicBezTo>
                  <a:cubicBezTo>
                    <a:pt x="830" y="2707"/>
                    <a:pt x="1152" y="2835"/>
                    <a:pt x="1483" y="2835"/>
                  </a:cubicBezTo>
                  <a:cubicBezTo>
                    <a:pt x="2051" y="2835"/>
                    <a:pt x="2644" y="2457"/>
                    <a:pt x="2644" y="2457"/>
                  </a:cubicBezTo>
                  <a:cubicBezTo>
                    <a:pt x="2657" y="1695"/>
                    <a:pt x="3009" y="567"/>
                    <a:pt x="3321" y="72"/>
                  </a:cubicBezTo>
                  <a:lnTo>
                    <a:pt x="3321" y="72"/>
                  </a:lnTo>
                  <a:cubicBezTo>
                    <a:pt x="3321" y="72"/>
                    <a:pt x="2657" y="906"/>
                    <a:pt x="2542" y="1427"/>
                  </a:cubicBezTo>
                  <a:cubicBezTo>
                    <a:pt x="2542" y="1427"/>
                    <a:pt x="2389" y="523"/>
                    <a:pt x="2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989982" y="3623439"/>
              <a:ext cx="94121" cy="70921"/>
            </a:xfrm>
            <a:custGeom>
              <a:avLst/>
              <a:gdLst/>
              <a:ahLst/>
              <a:cxnLst/>
              <a:rect l="l" t="t" r="r" b="b"/>
              <a:pathLst>
                <a:path w="2783" h="2097" extrusionOk="0">
                  <a:moveTo>
                    <a:pt x="2149" y="1"/>
                  </a:moveTo>
                  <a:lnTo>
                    <a:pt x="2149" y="1"/>
                  </a:lnTo>
                  <a:cubicBezTo>
                    <a:pt x="2216" y="397"/>
                    <a:pt x="1949" y="875"/>
                    <a:pt x="1949" y="875"/>
                  </a:cubicBezTo>
                  <a:cubicBezTo>
                    <a:pt x="1949" y="411"/>
                    <a:pt x="1725" y="86"/>
                    <a:pt x="1725" y="86"/>
                  </a:cubicBezTo>
                  <a:lnTo>
                    <a:pt x="1725" y="86"/>
                  </a:lnTo>
                  <a:cubicBezTo>
                    <a:pt x="1810" y="438"/>
                    <a:pt x="1583" y="1116"/>
                    <a:pt x="1583" y="1116"/>
                  </a:cubicBezTo>
                  <a:cubicBezTo>
                    <a:pt x="1596" y="736"/>
                    <a:pt x="1329" y="269"/>
                    <a:pt x="1329" y="269"/>
                  </a:cubicBezTo>
                  <a:lnTo>
                    <a:pt x="1329" y="269"/>
                  </a:lnTo>
                  <a:cubicBezTo>
                    <a:pt x="1400" y="621"/>
                    <a:pt x="1217" y="1200"/>
                    <a:pt x="1217" y="1200"/>
                  </a:cubicBezTo>
                  <a:cubicBezTo>
                    <a:pt x="1146" y="621"/>
                    <a:pt x="624" y="130"/>
                    <a:pt x="624" y="130"/>
                  </a:cubicBezTo>
                  <a:lnTo>
                    <a:pt x="624" y="130"/>
                  </a:lnTo>
                  <a:cubicBezTo>
                    <a:pt x="820" y="496"/>
                    <a:pt x="820" y="1187"/>
                    <a:pt x="820" y="1187"/>
                  </a:cubicBezTo>
                  <a:cubicBezTo>
                    <a:pt x="651" y="807"/>
                    <a:pt x="0" y="282"/>
                    <a:pt x="0" y="282"/>
                  </a:cubicBezTo>
                  <a:lnTo>
                    <a:pt x="0" y="282"/>
                  </a:lnTo>
                  <a:cubicBezTo>
                    <a:pt x="326" y="607"/>
                    <a:pt x="763" y="1383"/>
                    <a:pt x="878" y="1949"/>
                  </a:cubicBezTo>
                  <a:cubicBezTo>
                    <a:pt x="878" y="1949"/>
                    <a:pt x="1261" y="2096"/>
                    <a:pt x="1657" y="2096"/>
                  </a:cubicBezTo>
                  <a:cubicBezTo>
                    <a:pt x="1997" y="2096"/>
                    <a:pt x="2347" y="1988"/>
                    <a:pt x="2470" y="1583"/>
                  </a:cubicBezTo>
                  <a:cubicBezTo>
                    <a:pt x="2782" y="509"/>
                    <a:pt x="2149" y="1"/>
                    <a:pt x="2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1055865" y="3623439"/>
              <a:ext cx="85057" cy="69872"/>
            </a:xfrm>
            <a:custGeom>
              <a:avLst/>
              <a:gdLst/>
              <a:ahLst/>
              <a:cxnLst/>
              <a:rect l="l" t="t" r="r" b="b"/>
              <a:pathLst>
                <a:path w="2515" h="2066" extrusionOk="0">
                  <a:moveTo>
                    <a:pt x="1949" y="1"/>
                  </a:moveTo>
                  <a:cubicBezTo>
                    <a:pt x="1949" y="1"/>
                    <a:pt x="1512" y="553"/>
                    <a:pt x="1485" y="1129"/>
                  </a:cubicBezTo>
                  <a:cubicBezTo>
                    <a:pt x="1485" y="1129"/>
                    <a:pt x="1271" y="567"/>
                    <a:pt x="1315" y="214"/>
                  </a:cubicBezTo>
                  <a:lnTo>
                    <a:pt x="1315" y="214"/>
                  </a:lnTo>
                  <a:cubicBezTo>
                    <a:pt x="1315" y="215"/>
                    <a:pt x="1102" y="692"/>
                    <a:pt x="1146" y="1075"/>
                  </a:cubicBezTo>
                  <a:cubicBezTo>
                    <a:pt x="1146" y="1075"/>
                    <a:pt x="892" y="424"/>
                    <a:pt x="932" y="59"/>
                  </a:cubicBezTo>
                  <a:lnTo>
                    <a:pt x="932" y="59"/>
                  </a:lnTo>
                  <a:cubicBezTo>
                    <a:pt x="932" y="59"/>
                    <a:pt x="763" y="411"/>
                    <a:pt x="794" y="875"/>
                  </a:cubicBezTo>
                  <a:cubicBezTo>
                    <a:pt x="794" y="875"/>
                    <a:pt x="509" y="411"/>
                    <a:pt x="553" y="14"/>
                  </a:cubicBezTo>
                  <a:lnTo>
                    <a:pt x="553" y="14"/>
                  </a:lnTo>
                  <a:cubicBezTo>
                    <a:pt x="553" y="15"/>
                    <a:pt x="1" y="580"/>
                    <a:pt x="370" y="1624"/>
                  </a:cubicBezTo>
                  <a:cubicBezTo>
                    <a:pt x="494" y="1963"/>
                    <a:pt x="754" y="2065"/>
                    <a:pt x="1021" y="2065"/>
                  </a:cubicBezTo>
                  <a:cubicBezTo>
                    <a:pt x="1421" y="2065"/>
                    <a:pt x="1837" y="1837"/>
                    <a:pt x="1837" y="1837"/>
                  </a:cubicBezTo>
                  <a:cubicBezTo>
                    <a:pt x="1908" y="1272"/>
                    <a:pt x="2247" y="452"/>
                    <a:pt x="2515" y="99"/>
                  </a:cubicBezTo>
                  <a:lnTo>
                    <a:pt x="2515" y="99"/>
                  </a:lnTo>
                  <a:cubicBezTo>
                    <a:pt x="2515" y="99"/>
                    <a:pt x="1963" y="679"/>
                    <a:pt x="1851" y="1075"/>
                  </a:cubicBezTo>
                  <a:cubicBezTo>
                    <a:pt x="1851" y="1075"/>
                    <a:pt x="1793" y="384"/>
                    <a:pt x="1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2101602" y="3560870"/>
              <a:ext cx="123240" cy="100919"/>
            </a:xfrm>
            <a:custGeom>
              <a:avLst/>
              <a:gdLst/>
              <a:ahLst/>
              <a:cxnLst/>
              <a:rect l="l" t="t" r="r" b="b"/>
              <a:pathLst>
                <a:path w="3644" h="2984" extrusionOk="0">
                  <a:moveTo>
                    <a:pt x="861" y="1"/>
                  </a:moveTo>
                  <a:lnTo>
                    <a:pt x="861" y="1"/>
                  </a:lnTo>
                  <a:cubicBezTo>
                    <a:pt x="1017" y="553"/>
                    <a:pt x="794" y="1512"/>
                    <a:pt x="794" y="1512"/>
                  </a:cubicBezTo>
                  <a:cubicBezTo>
                    <a:pt x="692" y="963"/>
                    <a:pt x="1" y="99"/>
                    <a:pt x="1" y="99"/>
                  </a:cubicBezTo>
                  <a:lnTo>
                    <a:pt x="1" y="99"/>
                  </a:lnTo>
                  <a:cubicBezTo>
                    <a:pt x="326" y="607"/>
                    <a:pt x="651" y="1793"/>
                    <a:pt x="638" y="2613"/>
                  </a:cubicBezTo>
                  <a:cubicBezTo>
                    <a:pt x="638" y="2613"/>
                    <a:pt x="1259" y="2983"/>
                    <a:pt x="1882" y="2983"/>
                  </a:cubicBezTo>
                  <a:cubicBezTo>
                    <a:pt x="2261" y="2983"/>
                    <a:pt x="2641" y="2846"/>
                    <a:pt x="2881" y="2403"/>
                  </a:cubicBezTo>
                  <a:cubicBezTo>
                    <a:pt x="3643" y="963"/>
                    <a:pt x="2952" y="116"/>
                    <a:pt x="2952" y="116"/>
                  </a:cubicBezTo>
                  <a:lnTo>
                    <a:pt x="2952" y="116"/>
                  </a:lnTo>
                  <a:cubicBezTo>
                    <a:pt x="2939" y="678"/>
                    <a:pt x="2417" y="1316"/>
                    <a:pt x="2417" y="1316"/>
                  </a:cubicBezTo>
                  <a:cubicBezTo>
                    <a:pt x="2556" y="665"/>
                    <a:pt x="2373" y="157"/>
                    <a:pt x="2373" y="157"/>
                  </a:cubicBezTo>
                  <a:cubicBezTo>
                    <a:pt x="2359" y="665"/>
                    <a:pt x="1837" y="1570"/>
                    <a:pt x="1837" y="1570"/>
                  </a:cubicBezTo>
                  <a:cubicBezTo>
                    <a:pt x="1993" y="1031"/>
                    <a:pt x="1766" y="340"/>
                    <a:pt x="1766" y="340"/>
                  </a:cubicBezTo>
                  <a:cubicBezTo>
                    <a:pt x="1753" y="848"/>
                    <a:pt x="1329" y="1624"/>
                    <a:pt x="1329" y="1624"/>
                  </a:cubicBezTo>
                  <a:cubicBezTo>
                    <a:pt x="1400" y="807"/>
                    <a:pt x="862" y="1"/>
                    <a:pt x="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2191464" y="3568548"/>
              <a:ext cx="119317" cy="100784"/>
            </a:xfrm>
            <a:custGeom>
              <a:avLst/>
              <a:gdLst/>
              <a:ahLst/>
              <a:cxnLst/>
              <a:rect l="l" t="t" r="r" b="b"/>
              <a:pathLst>
                <a:path w="3528" h="2980" extrusionOk="0">
                  <a:moveTo>
                    <a:pt x="915" y="1"/>
                  </a:moveTo>
                  <a:cubicBezTo>
                    <a:pt x="915" y="1"/>
                    <a:pt x="0" y="692"/>
                    <a:pt x="170" y="2217"/>
                  </a:cubicBezTo>
                  <a:cubicBezTo>
                    <a:pt x="238" y="2825"/>
                    <a:pt x="691" y="2980"/>
                    <a:pt x="1136" y="2980"/>
                  </a:cubicBezTo>
                  <a:cubicBezTo>
                    <a:pt x="1603" y="2980"/>
                    <a:pt x="2061" y="2810"/>
                    <a:pt x="2061" y="2810"/>
                  </a:cubicBezTo>
                  <a:cubicBezTo>
                    <a:pt x="2342" y="2034"/>
                    <a:pt x="3064" y="946"/>
                    <a:pt x="3528" y="509"/>
                  </a:cubicBezTo>
                  <a:lnTo>
                    <a:pt x="3528" y="509"/>
                  </a:lnTo>
                  <a:cubicBezTo>
                    <a:pt x="3528" y="509"/>
                    <a:pt x="2596" y="1214"/>
                    <a:pt x="2315" y="1736"/>
                  </a:cubicBezTo>
                  <a:cubicBezTo>
                    <a:pt x="2315" y="1736"/>
                    <a:pt x="2471" y="763"/>
                    <a:pt x="2796" y="255"/>
                  </a:cubicBezTo>
                  <a:lnTo>
                    <a:pt x="2796" y="255"/>
                  </a:lnTo>
                  <a:cubicBezTo>
                    <a:pt x="2796" y="255"/>
                    <a:pt x="2033" y="933"/>
                    <a:pt x="1806" y="1753"/>
                  </a:cubicBezTo>
                  <a:cubicBezTo>
                    <a:pt x="1806" y="1753"/>
                    <a:pt x="1722" y="919"/>
                    <a:pt x="1878" y="424"/>
                  </a:cubicBezTo>
                  <a:lnTo>
                    <a:pt x="1878" y="424"/>
                  </a:lnTo>
                  <a:cubicBezTo>
                    <a:pt x="1878" y="425"/>
                    <a:pt x="1440" y="1058"/>
                    <a:pt x="1383" y="1610"/>
                  </a:cubicBezTo>
                  <a:cubicBezTo>
                    <a:pt x="1383" y="1610"/>
                    <a:pt x="1254" y="634"/>
                    <a:pt x="1424" y="143"/>
                  </a:cubicBezTo>
                  <a:lnTo>
                    <a:pt x="1424" y="143"/>
                  </a:lnTo>
                  <a:cubicBezTo>
                    <a:pt x="1423" y="143"/>
                    <a:pt x="1071" y="594"/>
                    <a:pt x="959" y="1258"/>
                  </a:cubicBezTo>
                  <a:cubicBezTo>
                    <a:pt x="959" y="1258"/>
                    <a:pt x="732" y="550"/>
                    <a:pt x="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1963647" y="3581975"/>
              <a:ext cx="113229" cy="85531"/>
            </a:xfrm>
            <a:custGeom>
              <a:avLst/>
              <a:gdLst/>
              <a:ahLst/>
              <a:cxnLst/>
              <a:rect l="l" t="t" r="r" b="b"/>
              <a:pathLst>
                <a:path w="3348" h="2529" extrusionOk="0">
                  <a:moveTo>
                    <a:pt x="2514" y="0"/>
                  </a:moveTo>
                  <a:cubicBezTo>
                    <a:pt x="2653" y="451"/>
                    <a:pt x="2386" y="1057"/>
                    <a:pt x="2386" y="1057"/>
                  </a:cubicBezTo>
                  <a:cubicBezTo>
                    <a:pt x="2331" y="509"/>
                    <a:pt x="2033" y="126"/>
                    <a:pt x="2033" y="126"/>
                  </a:cubicBezTo>
                  <a:lnTo>
                    <a:pt x="2033" y="126"/>
                  </a:lnTo>
                  <a:cubicBezTo>
                    <a:pt x="2162" y="549"/>
                    <a:pt x="1976" y="1369"/>
                    <a:pt x="1976" y="1369"/>
                  </a:cubicBezTo>
                  <a:cubicBezTo>
                    <a:pt x="1962" y="902"/>
                    <a:pt x="1569" y="380"/>
                    <a:pt x="1569" y="380"/>
                  </a:cubicBezTo>
                  <a:lnTo>
                    <a:pt x="1569" y="380"/>
                  </a:lnTo>
                  <a:cubicBezTo>
                    <a:pt x="1694" y="790"/>
                    <a:pt x="1552" y="1495"/>
                    <a:pt x="1552" y="1495"/>
                  </a:cubicBezTo>
                  <a:cubicBezTo>
                    <a:pt x="1400" y="817"/>
                    <a:pt x="705" y="268"/>
                    <a:pt x="705" y="268"/>
                  </a:cubicBezTo>
                  <a:lnTo>
                    <a:pt x="705" y="268"/>
                  </a:lnTo>
                  <a:cubicBezTo>
                    <a:pt x="989" y="692"/>
                    <a:pt x="1074" y="1508"/>
                    <a:pt x="1074" y="1508"/>
                  </a:cubicBezTo>
                  <a:cubicBezTo>
                    <a:pt x="834" y="1071"/>
                    <a:pt x="0" y="509"/>
                    <a:pt x="0" y="509"/>
                  </a:cubicBezTo>
                  <a:lnTo>
                    <a:pt x="0" y="509"/>
                  </a:lnTo>
                  <a:cubicBezTo>
                    <a:pt x="424" y="861"/>
                    <a:pt x="1030" y="1762"/>
                    <a:pt x="1244" y="2413"/>
                  </a:cubicBezTo>
                  <a:cubicBezTo>
                    <a:pt x="1244" y="2413"/>
                    <a:pt x="1625" y="2528"/>
                    <a:pt x="2043" y="2528"/>
                  </a:cubicBezTo>
                  <a:cubicBezTo>
                    <a:pt x="2492" y="2528"/>
                    <a:pt x="2983" y="2396"/>
                    <a:pt x="3094" y="1847"/>
                  </a:cubicBezTo>
                  <a:cubicBezTo>
                    <a:pt x="3348" y="549"/>
                    <a:pt x="2514" y="0"/>
                    <a:pt x="2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2048199" y="3577138"/>
              <a:ext cx="99296" cy="85193"/>
            </a:xfrm>
            <a:custGeom>
              <a:avLst/>
              <a:gdLst/>
              <a:ahLst/>
              <a:cxnLst/>
              <a:rect l="l" t="t" r="r" b="b"/>
              <a:pathLst>
                <a:path w="2936" h="2519" extrusionOk="0">
                  <a:moveTo>
                    <a:pt x="2244" y="1"/>
                  </a:moveTo>
                  <a:cubicBezTo>
                    <a:pt x="2244" y="1"/>
                    <a:pt x="1793" y="679"/>
                    <a:pt x="1820" y="1370"/>
                  </a:cubicBezTo>
                  <a:cubicBezTo>
                    <a:pt x="1820" y="1370"/>
                    <a:pt x="1509" y="719"/>
                    <a:pt x="1509" y="282"/>
                  </a:cubicBezTo>
                  <a:cubicBezTo>
                    <a:pt x="1509" y="282"/>
                    <a:pt x="1312" y="875"/>
                    <a:pt x="1424" y="1329"/>
                  </a:cubicBezTo>
                  <a:cubicBezTo>
                    <a:pt x="1424" y="1329"/>
                    <a:pt x="1044" y="580"/>
                    <a:pt x="1044" y="143"/>
                  </a:cubicBezTo>
                  <a:cubicBezTo>
                    <a:pt x="1044" y="143"/>
                    <a:pt x="875" y="567"/>
                    <a:pt x="973" y="1129"/>
                  </a:cubicBezTo>
                  <a:cubicBezTo>
                    <a:pt x="973" y="1129"/>
                    <a:pt x="577" y="594"/>
                    <a:pt x="577" y="113"/>
                  </a:cubicBezTo>
                  <a:cubicBezTo>
                    <a:pt x="577" y="113"/>
                    <a:pt x="1" y="835"/>
                    <a:pt x="563" y="2034"/>
                  </a:cubicBezTo>
                  <a:cubicBezTo>
                    <a:pt x="737" y="2403"/>
                    <a:pt x="1029" y="2518"/>
                    <a:pt x="1326" y="2518"/>
                  </a:cubicBezTo>
                  <a:cubicBezTo>
                    <a:pt x="1826" y="2518"/>
                    <a:pt x="2342" y="2190"/>
                    <a:pt x="2342" y="2190"/>
                  </a:cubicBezTo>
                  <a:cubicBezTo>
                    <a:pt x="2356" y="1499"/>
                    <a:pt x="2654" y="509"/>
                    <a:pt x="2935" y="72"/>
                  </a:cubicBezTo>
                  <a:lnTo>
                    <a:pt x="2935" y="72"/>
                  </a:lnTo>
                  <a:cubicBezTo>
                    <a:pt x="2935" y="72"/>
                    <a:pt x="2356" y="804"/>
                    <a:pt x="2257" y="1272"/>
                  </a:cubicBezTo>
                  <a:cubicBezTo>
                    <a:pt x="2257" y="1272"/>
                    <a:pt x="2102" y="465"/>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2230087" y="3579100"/>
              <a:ext cx="112215" cy="84685"/>
            </a:xfrm>
            <a:custGeom>
              <a:avLst/>
              <a:gdLst/>
              <a:ahLst/>
              <a:cxnLst/>
              <a:rect l="l" t="t" r="r" b="b"/>
              <a:pathLst>
                <a:path w="3318" h="2504" extrusionOk="0">
                  <a:moveTo>
                    <a:pt x="2555" y="1"/>
                  </a:moveTo>
                  <a:lnTo>
                    <a:pt x="2555" y="1"/>
                  </a:lnTo>
                  <a:cubicBezTo>
                    <a:pt x="2654" y="465"/>
                    <a:pt x="2332" y="1058"/>
                    <a:pt x="2332" y="1058"/>
                  </a:cubicBezTo>
                  <a:cubicBezTo>
                    <a:pt x="2315" y="492"/>
                    <a:pt x="2061" y="99"/>
                    <a:pt x="2061" y="99"/>
                  </a:cubicBezTo>
                  <a:lnTo>
                    <a:pt x="2061" y="99"/>
                  </a:lnTo>
                  <a:cubicBezTo>
                    <a:pt x="2145" y="522"/>
                    <a:pt x="1878" y="1325"/>
                    <a:pt x="1878" y="1325"/>
                  </a:cubicBezTo>
                  <a:cubicBezTo>
                    <a:pt x="1908" y="875"/>
                    <a:pt x="1583" y="323"/>
                    <a:pt x="1583" y="322"/>
                  </a:cubicBezTo>
                  <a:lnTo>
                    <a:pt x="1583" y="322"/>
                  </a:lnTo>
                  <a:cubicBezTo>
                    <a:pt x="1667" y="746"/>
                    <a:pt x="1454" y="1441"/>
                    <a:pt x="1454" y="1441"/>
                  </a:cubicBezTo>
                  <a:cubicBezTo>
                    <a:pt x="1356" y="746"/>
                    <a:pt x="736" y="153"/>
                    <a:pt x="736" y="153"/>
                  </a:cubicBezTo>
                  <a:lnTo>
                    <a:pt x="736" y="153"/>
                  </a:lnTo>
                  <a:cubicBezTo>
                    <a:pt x="976" y="594"/>
                    <a:pt x="959" y="1410"/>
                    <a:pt x="959" y="1410"/>
                  </a:cubicBezTo>
                  <a:cubicBezTo>
                    <a:pt x="776" y="973"/>
                    <a:pt x="1" y="353"/>
                    <a:pt x="0" y="353"/>
                  </a:cubicBezTo>
                  <a:lnTo>
                    <a:pt x="0" y="353"/>
                  </a:lnTo>
                  <a:cubicBezTo>
                    <a:pt x="383" y="719"/>
                    <a:pt x="905" y="1664"/>
                    <a:pt x="1044" y="2328"/>
                  </a:cubicBezTo>
                  <a:cubicBezTo>
                    <a:pt x="1044" y="2328"/>
                    <a:pt x="1501" y="2504"/>
                    <a:pt x="1973" y="2504"/>
                  </a:cubicBezTo>
                  <a:cubicBezTo>
                    <a:pt x="2378" y="2504"/>
                    <a:pt x="2794" y="2374"/>
                    <a:pt x="2938" y="1891"/>
                  </a:cubicBezTo>
                  <a:cubicBezTo>
                    <a:pt x="3318" y="607"/>
                    <a:pt x="2555" y="1"/>
                    <a:pt x="2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2308348" y="3579573"/>
              <a:ext cx="101798" cy="82960"/>
            </a:xfrm>
            <a:custGeom>
              <a:avLst/>
              <a:gdLst/>
              <a:ahLst/>
              <a:cxnLst/>
              <a:rect l="l" t="t" r="r" b="b"/>
              <a:pathLst>
                <a:path w="3010" h="2453" extrusionOk="0">
                  <a:moveTo>
                    <a:pt x="665" y="0"/>
                  </a:moveTo>
                  <a:cubicBezTo>
                    <a:pt x="665" y="0"/>
                    <a:pt x="1" y="691"/>
                    <a:pt x="455" y="1918"/>
                  </a:cubicBezTo>
                  <a:cubicBezTo>
                    <a:pt x="603" y="2330"/>
                    <a:pt x="919" y="2453"/>
                    <a:pt x="1241" y="2453"/>
                  </a:cubicBezTo>
                  <a:cubicBezTo>
                    <a:pt x="1714" y="2453"/>
                    <a:pt x="2203" y="2189"/>
                    <a:pt x="2203" y="2189"/>
                  </a:cubicBezTo>
                  <a:cubicBezTo>
                    <a:pt x="2288" y="1511"/>
                    <a:pt x="2698" y="522"/>
                    <a:pt x="3010" y="112"/>
                  </a:cubicBezTo>
                  <a:lnTo>
                    <a:pt x="3010" y="112"/>
                  </a:lnTo>
                  <a:cubicBezTo>
                    <a:pt x="3009" y="112"/>
                    <a:pt x="2359" y="803"/>
                    <a:pt x="2220" y="1257"/>
                  </a:cubicBezTo>
                  <a:cubicBezTo>
                    <a:pt x="2220" y="1257"/>
                    <a:pt x="2149" y="451"/>
                    <a:pt x="2332" y="0"/>
                  </a:cubicBezTo>
                  <a:lnTo>
                    <a:pt x="2332" y="0"/>
                  </a:lnTo>
                  <a:cubicBezTo>
                    <a:pt x="2332" y="0"/>
                    <a:pt x="1810" y="634"/>
                    <a:pt x="1780" y="1342"/>
                  </a:cubicBezTo>
                  <a:cubicBezTo>
                    <a:pt x="1780" y="1342"/>
                    <a:pt x="1526" y="664"/>
                    <a:pt x="1570" y="241"/>
                  </a:cubicBezTo>
                  <a:lnTo>
                    <a:pt x="1570" y="241"/>
                  </a:lnTo>
                  <a:cubicBezTo>
                    <a:pt x="1569" y="241"/>
                    <a:pt x="1315" y="817"/>
                    <a:pt x="1373" y="1271"/>
                  </a:cubicBezTo>
                  <a:cubicBezTo>
                    <a:pt x="1373" y="1271"/>
                    <a:pt x="1075" y="495"/>
                    <a:pt x="1119" y="54"/>
                  </a:cubicBezTo>
                  <a:lnTo>
                    <a:pt x="1119" y="54"/>
                  </a:lnTo>
                  <a:cubicBezTo>
                    <a:pt x="1119" y="54"/>
                    <a:pt x="905" y="478"/>
                    <a:pt x="949" y="1044"/>
                  </a:cubicBezTo>
                  <a:cubicBezTo>
                    <a:pt x="949" y="1044"/>
                    <a:pt x="611" y="478"/>
                    <a:pt x="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0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909"/>
        <p:cNvGrpSpPr/>
        <p:nvPr/>
      </p:nvGrpSpPr>
      <p:grpSpPr>
        <a:xfrm>
          <a:off x="0" y="0"/>
          <a:ext cx="0" cy="0"/>
          <a:chOff x="0" y="0"/>
          <a:chExt cx="0" cy="0"/>
        </a:xfrm>
      </p:grpSpPr>
      <p:sp>
        <p:nvSpPr>
          <p:cNvPr id="910" name="Google Shape;910;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911" name="Google Shape;911;p13"/>
          <p:cNvSpPr txBox="1">
            <a:spLocks noGrp="1"/>
          </p:cNvSpPr>
          <p:nvPr>
            <p:ph type="subTitle" idx="1"/>
          </p:nvPr>
        </p:nvSpPr>
        <p:spPr>
          <a:xfrm>
            <a:off x="1467637" y="2212090"/>
            <a:ext cx="30249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2" name="Google Shape;912;p13"/>
          <p:cNvSpPr txBox="1">
            <a:spLocks noGrp="1"/>
          </p:cNvSpPr>
          <p:nvPr>
            <p:ph type="title" idx="2"/>
          </p:nvPr>
        </p:nvSpPr>
        <p:spPr>
          <a:xfrm>
            <a:off x="1467800" y="1847250"/>
            <a:ext cx="3024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913" name="Google Shape;913;p13"/>
          <p:cNvSpPr txBox="1">
            <a:spLocks noGrp="1"/>
          </p:cNvSpPr>
          <p:nvPr>
            <p:ph type="title" idx="3" hasCustomPrompt="1"/>
          </p:nvPr>
        </p:nvSpPr>
        <p:spPr>
          <a:xfrm>
            <a:off x="2523425" y="1347767"/>
            <a:ext cx="913500" cy="53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914" name="Google Shape;914;p13"/>
          <p:cNvSpPr txBox="1">
            <a:spLocks noGrp="1"/>
          </p:cNvSpPr>
          <p:nvPr>
            <p:ph type="subTitle" idx="4"/>
          </p:nvPr>
        </p:nvSpPr>
        <p:spPr>
          <a:xfrm>
            <a:off x="4651242" y="2212081"/>
            <a:ext cx="30249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5" name="Google Shape;915;p13"/>
          <p:cNvSpPr txBox="1">
            <a:spLocks noGrp="1"/>
          </p:cNvSpPr>
          <p:nvPr>
            <p:ph type="title" idx="5"/>
          </p:nvPr>
        </p:nvSpPr>
        <p:spPr>
          <a:xfrm>
            <a:off x="4651409" y="1847250"/>
            <a:ext cx="3024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916" name="Google Shape;916;p13"/>
          <p:cNvSpPr txBox="1">
            <a:spLocks noGrp="1"/>
          </p:cNvSpPr>
          <p:nvPr>
            <p:ph type="title" idx="6" hasCustomPrompt="1"/>
          </p:nvPr>
        </p:nvSpPr>
        <p:spPr>
          <a:xfrm>
            <a:off x="5706921" y="1347675"/>
            <a:ext cx="913500" cy="53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917" name="Google Shape;917;p13"/>
          <p:cNvSpPr txBox="1">
            <a:spLocks noGrp="1"/>
          </p:cNvSpPr>
          <p:nvPr>
            <p:ph type="subTitle" idx="7"/>
          </p:nvPr>
        </p:nvSpPr>
        <p:spPr>
          <a:xfrm>
            <a:off x="1467637" y="3879636"/>
            <a:ext cx="30249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8" name="Google Shape;918;p13"/>
          <p:cNvSpPr txBox="1">
            <a:spLocks noGrp="1"/>
          </p:cNvSpPr>
          <p:nvPr>
            <p:ph type="title" idx="8"/>
          </p:nvPr>
        </p:nvSpPr>
        <p:spPr>
          <a:xfrm>
            <a:off x="1467800" y="3522003"/>
            <a:ext cx="3024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919" name="Google Shape;919;p13"/>
          <p:cNvSpPr txBox="1">
            <a:spLocks noGrp="1"/>
          </p:cNvSpPr>
          <p:nvPr>
            <p:ph type="title" idx="9" hasCustomPrompt="1"/>
          </p:nvPr>
        </p:nvSpPr>
        <p:spPr>
          <a:xfrm>
            <a:off x="2523425" y="3022452"/>
            <a:ext cx="913500" cy="53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920" name="Google Shape;920;p13"/>
          <p:cNvSpPr txBox="1">
            <a:spLocks noGrp="1"/>
          </p:cNvSpPr>
          <p:nvPr>
            <p:ph type="subTitle" idx="13"/>
          </p:nvPr>
        </p:nvSpPr>
        <p:spPr>
          <a:xfrm>
            <a:off x="4651212" y="3879634"/>
            <a:ext cx="30249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1" name="Google Shape;921;p13"/>
          <p:cNvSpPr txBox="1">
            <a:spLocks noGrp="1"/>
          </p:cNvSpPr>
          <p:nvPr>
            <p:ph type="title" idx="14"/>
          </p:nvPr>
        </p:nvSpPr>
        <p:spPr>
          <a:xfrm>
            <a:off x="4651372" y="3522003"/>
            <a:ext cx="3024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922" name="Google Shape;922;p13"/>
          <p:cNvSpPr txBox="1">
            <a:spLocks noGrp="1"/>
          </p:cNvSpPr>
          <p:nvPr>
            <p:ph type="title" idx="15" hasCustomPrompt="1"/>
          </p:nvPr>
        </p:nvSpPr>
        <p:spPr>
          <a:xfrm>
            <a:off x="5706924" y="3022450"/>
            <a:ext cx="913500" cy="53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923" name="Google Shape;923;p13"/>
          <p:cNvSpPr/>
          <p:nvPr/>
        </p:nvSpPr>
        <p:spPr>
          <a:xfrm>
            <a:off x="2" y="3095977"/>
            <a:ext cx="1715492" cy="614824"/>
          </a:xfrm>
          <a:custGeom>
            <a:avLst/>
            <a:gdLst/>
            <a:ahLst/>
            <a:cxnLst/>
            <a:rect l="l" t="t" r="r" b="b"/>
            <a:pathLst>
              <a:path w="12539" h="4494" extrusionOk="0">
                <a:moveTo>
                  <a:pt x="4544" y="0"/>
                </a:moveTo>
                <a:cubicBezTo>
                  <a:pt x="4487" y="0"/>
                  <a:pt x="4426" y="4"/>
                  <a:pt x="4362" y="11"/>
                </a:cubicBezTo>
                <a:cubicBezTo>
                  <a:pt x="3305" y="136"/>
                  <a:pt x="3318" y="759"/>
                  <a:pt x="3318" y="759"/>
                </a:cubicBezTo>
                <a:cubicBezTo>
                  <a:pt x="3318" y="759"/>
                  <a:pt x="2835" y="299"/>
                  <a:pt x="2212" y="299"/>
                </a:cubicBezTo>
                <a:cubicBezTo>
                  <a:pt x="2004" y="299"/>
                  <a:pt x="1780" y="351"/>
                  <a:pt x="1553" y="488"/>
                </a:cubicBezTo>
                <a:cubicBezTo>
                  <a:pt x="662" y="1054"/>
                  <a:pt x="1" y="2833"/>
                  <a:pt x="2203" y="4077"/>
                </a:cubicBezTo>
                <a:cubicBezTo>
                  <a:pt x="2683" y="4344"/>
                  <a:pt x="4145" y="4493"/>
                  <a:pt x="5806" y="4493"/>
                </a:cubicBezTo>
                <a:cubicBezTo>
                  <a:pt x="8441" y="4493"/>
                  <a:pt x="11578" y="4118"/>
                  <a:pt x="12098" y="3243"/>
                </a:cubicBezTo>
                <a:cubicBezTo>
                  <a:pt x="12325" y="2860"/>
                  <a:pt x="12538" y="2254"/>
                  <a:pt x="11759" y="2071"/>
                </a:cubicBezTo>
                <a:cubicBezTo>
                  <a:pt x="11696" y="2058"/>
                  <a:pt x="11633" y="2052"/>
                  <a:pt x="11572" y="2052"/>
                </a:cubicBezTo>
                <a:cubicBezTo>
                  <a:pt x="11306" y="2052"/>
                  <a:pt x="11081" y="2155"/>
                  <a:pt x="11081" y="2155"/>
                </a:cubicBezTo>
                <a:cubicBezTo>
                  <a:pt x="11081" y="2155"/>
                  <a:pt x="11224" y="1437"/>
                  <a:pt x="10519" y="1393"/>
                </a:cubicBezTo>
                <a:cubicBezTo>
                  <a:pt x="10490" y="1392"/>
                  <a:pt x="10463" y="1391"/>
                  <a:pt x="10436" y="1391"/>
                </a:cubicBezTo>
                <a:cubicBezTo>
                  <a:pt x="9786" y="1391"/>
                  <a:pt x="9502" y="1691"/>
                  <a:pt x="9502" y="1691"/>
                </a:cubicBezTo>
                <a:cubicBezTo>
                  <a:pt x="9502" y="1691"/>
                  <a:pt x="9529" y="759"/>
                  <a:pt x="8734" y="759"/>
                </a:cubicBezTo>
                <a:cubicBezTo>
                  <a:pt x="8722" y="759"/>
                  <a:pt x="8709" y="759"/>
                  <a:pt x="8696" y="759"/>
                </a:cubicBezTo>
                <a:cubicBezTo>
                  <a:pt x="7862" y="800"/>
                  <a:pt x="7469" y="1251"/>
                  <a:pt x="7469" y="1251"/>
                </a:cubicBezTo>
                <a:cubicBezTo>
                  <a:pt x="7469" y="1251"/>
                  <a:pt x="7456" y="347"/>
                  <a:pt x="6510" y="347"/>
                </a:cubicBezTo>
                <a:cubicBezTo>
                  <a:pt x="6482" y="347"/>
                  <a:pt x="6452" y="348"/>
                  <a:pt x="6422" y="349"/>
                </a:cubicBezTo>
                <a:cubicBezTo>
                  <a:pt x="5519" y="398"/>
                  <a:pt x="5474" y="716"/>
                  <a:pt x="5476" y="786"/>
                </a:cubicBezTo>
                <a:lnTo>
                  <a:pt x="5476" y="786"/>
                </a:lnTo>
                <a:cubicBezTo>
                  <a:pt x="5466" y="680"/>
                  <a:pt x="5371" y="0"/>
                  <a:pt x="4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7676301" y="3849300"/>
            <a:ext cx="1922739" cy="880524"/>
          </a:xfrm>
          <a:custGeom>
            <a:avLst/>
            <a:gdLst/>
            <a:ahLst/>
            <a:cxnLst/>
            <a:rect l="l" t="t" r="r" b="b"/>
            <a:pathLst>
              <a:path w="11946" h="4833" extrusionOk="0">
                <a:moveTo>
                  <a:pt x="7939" y="1"/>
                </a:moveTo>
                <a:cubicBezTo>
                  <a:pt x="7938" y="1"/>
                  <a:pt x="7937" y="1"/>
                  <a:pt x="7936" y="1"/>
                </a:cubicBezTo>
                <a:cubicBezTo>
                  <a:pt x="7767" y="1"/>
                  <a:pt x="7344" y="692"/>
                  <a:pt x="6933" y="1526"/>
                </a:cubicBezTo>
                <a:cubicBezTo>
                  <a:pt x="6975" y="1194"/>
                  <a:pt x="6950" y="985"/>
                  <a:pt x="6865" y="985"/>
                </a:cubicBezTo>
                <a:cubicBezTo>
                  <a:pt x="6860" y="985"/>
                  <a:pt x="6854" y="986"/>
                  <a:pt x="6849" y="987"/>
                </a:cubicBezTo>
                <a:cubicBezTo>
                  <a:pt x="6269" y="1156"/>
                  <a:pt x="5903" y="1638"/>
                  <a:pt x="5663" y="2190"/>
                </a:cubicBezTo>
                <a:cubicBezTo>
                  <a:pt x="5609" y="1905"/>
                  <a:pt x="5524" y="1709"/>
                  <a:pt x="5409" y="1709"/>
                </a:cubicBezTo>
                <a:cubicBezTo>
                  <a:pt x="5354" y="1709"/>
                  <a:pt x="5253" y="1865"/>
                  <a:pt x="5155" y="2075"/>
                </a:cubicBezTo>
                <a:cubicBezTo>
                  <a:pt x="5168" y="1821"/>
                  <a:pt x="5185" y="1597"/>
                  <a:pt x="5199" y="1428"/>
                </a:cubicBezTo>
                <a:cubicBezTo>
                  <a:pt x="5233" y="999"/>
                  <a:pt x="5227" y="857"/>
                  <a:pt x="5191" y="857"/>
                </a:cubicBezTo>
                <a:cubicBezTo>
                  <a:pt x="5154" y="857"/>
                  <a:pt x="5085" y="1013"/>
                  <a:pt x="4999" y="1156"/>
                </a:cubicBezTo>
                <a:cubicBezTo>
                  <a:pt x="4860" y="1397"/>
                  <a:pt x="4731" y="1624"/>
                  <a:pt x="4633" y="1821"/>
                </a:cubicBezTo>
                <a:cubicBezTo>
                  <a:pt x="4633" y="1653"/>
                  <a:pt x="4621" y="1592"/>
                  <a:pt x="4598" y="1592"/>
                </a:cubicBezTo>
                <a:cubicBezTo>
                  <a:pt x="4565" y="1592"/>
                  <a:pt x="4510" y="1718"/>
                  <a:pt x="4436" y="1834"/>
                </a:cubicBezTo>
                <a:cubicBezTo>
                  <a:pt x="4365" y="1949"/>
                  <a:pt x="4294" y="2048"/>
                  <a:pt x="4236" y="2159"/>
                </a:cubicBezTo>
                <a:cubicBezTo>
                  <a:pt x="4253" y="1905"/>
                  <a:pt x="4267" y="1682"/>
                  <a:pt x="4280" y="1512"/>
                </a:cubicBezTo>
                <a:cubicBezTo>
                  <a:pt x="4322" y="1084"/>
                  <a:pt x="4319" y="942"/>
                  <a:pt x="4288" y="942"/>
                </a:cubicBezTo>
                <a:cubicBezTo>
                  <a:pt x="4255" y="942"/>
                  <a:pt x="4191" y="1097"/>
                  <a:pt x="4111" y="1241"/>
                </a:cubicBezTo>
                <a:cubicBezTo>
                  <a:pt x="3928" y="1567"/>
                  <a:pt x="3772" y="1851"/>
                  <a:pt x="3660" y="2119"/>
                </a:cubicBezTo>
                <a:cubicBezTo>
                  <a:pt x="3701" y="1919"/>
                  <a:pt x="3830" y="1441"/>
                  <a:pt x="3460" y="1397"/>
                </a:cubicBezTo>
                <a:cubicBezTo>
                  <a:pt x="3406" y="1397"/>
                  <a:pt x="3362" y="1411"/>
                  <a:pt x="3304" y="1455"/>
                </a:cubicBezTo>
                <a:cubicBezTo>
                  <a:pt x="3251" y="870"/>
                  <a:pt x="3138" y="424"/>
                  <a:pt x="3002" y="424"/>
                </a:cubicBezTo>
                <a:cubicBezTo>
                  <a:pt x="3000" y="424"/>
                  <a:pt x="2998" y="424"/>
                  <a:pt x="2996" y="425"/>
                </a:cubicBezTo>
                <a:cubicBezTo>
                  <a:pt x="2938" y="425"/>
                  <a:pt x="2783" y="804"/>
                  <a:pt x="2644" y="1326"/>
                </a:cubicBezTo>
                <a:cubicBezTo>
                  <a:pt x="2573" y="846"/>
                  <a:pt x="2457" y="680"/>
                  <a:pt x="2344" y="680"/>
                </a:cubicBezTo>
                <a:cubicBezTo>
                  <a:pt x="2295" y="680"/>
                  <a:pt x="2247" y="712"/>
                  <a:pt x="2203" y="763"/>
                </a:cubicBezTo>
                <a:cubicBezTo>
                  <a:pt x="2167" y="660"/>
                  <a:pt x="2127" y="606"/>
                  <a:pt x="2080" y="606"/>
                </a:cubicBezTo>
                <a:cubicBezTo>
                  <a:pt x="2075" y="606"/>
                  <a:pt x="2070" y="606"/>
                  <a:pt x="2064" y="608"/>
                </a:cubicBezTo>
                <a:cubicBezTo>
                  <a:pt x="1979" y="608"/>
                  <a:pt x="1780" y="1187"/>
                  <a:pt x="1597" y="1892"/>
                </a:cubicBezTo>
                <a:cubicBezTo>
                  <a:pt x="1561" y="1885"/>
                  <a:pt x="1530" y="1882"/>
                  <a:pt x="1497" y="1882"/>
                </a:cubicBezTo>
                <a:cubicBezTo>
                  <a:pt x="1464" y="1882"/>
                  <a:pt x="1429" y="1885"/>
                  <a:pt x="1387" y="1892"/>
                </a:cubicBezTo>
                <a:cubicBezTo>
                  <a:pt x="1" y="2075"/>
                  <a:pt x="45" y="4687"/>
                  <a:pt x="455" y="4758"/>
                </a:cubicBezTo>
                <a:cubicBezTo>
                  <a:pt x="478" y="4763"/>
                  <a:pt x="502" y="4766"/>
                  <a:pt x="526" y="4766"/>
                </a:cubicBezTo>
                <a:cubicBezTo>
                  <a:pt x="778" y="4766"/>
                  <a:pt x="1071" y="4498"/>
                  <a:pt x="1315" y="4152"/>
                </a:cubicBezTo>
                <a:cubicBezTo>
                  <a:pt x="1355" y="4423"/>
                  <a:pt x="1451" y="4603"/>
                  <a:pt x="1646" y="4603"/>
                </a:cubicBezTo>
                <a:cubicBezTo>
                  <a:pt x="1653" y="4603"/>
                  <a:pt x="1660" y="4603"/>
                  <a:pt x="1668" y="4603"/>
                </a:cubicBezTo>
                <a:cubicBezTo>
                  <a:pt x="1797" y="4603"/>
                  <a:pt x="1895" y="4518"/>
                  <a:pt x="1993" y="4406"/>
                </a:cubicBezTo>
                <a:cubicBezTo>
                  <a:pt x="2091" y="4504"/>
                  <a:pt x="2176" y="4562"/>
                  <a:pt x="2220" y="4562"/>
                </a:cubicBezTo>
                <a:cubicBezTo>
                  <a:pt x="2359" y="4562"/>
                  <a:pt x="2474" y="4518"/>
                  <a:pt x="2559" y="4433"/>
                </a:cubicBezTo>
                <a:cubicBezTo>
                  <a:pt x="2588" y="4443"/>
                  <a:pt x="2618" y="4452"/>
                  <a:pt x="2648" y="4452"/>
                </a:cubicBezTo>
                <a:cubicBezTo>
                  <a:pt x="2660" y="4452"/>
                  <a:pt x="2672" y="4451"/>
                  <a:pt x="2684" y="4447"/>
                </a:cubicBezTo>
                <a:cubicBezTo>
                  <a:pt x="2755" y="4447"/>
                  <a:pt x="2813" y="4433"/>
                  <a:pt x="2854" y="4393"/>
                </a:cubicBezTo>
                <a:cubicBezTo>
                  <a:pt x="2898" y="4477"/>
                  <a:pt x="2938" y="4518"/>
                  <a:pt x="2996" y="4518"/>
                </a:cubicBezTo>
                <a:cubicBezTo>
                  <a:pt x="3121" y="4518"/>
                  <a:pt x="3237" y="4477"/>
                  <a:pt x="3304" y="4406"/>
                </a:cubicBezTo>
                <a:cubicBezTo>
                  <a:pt x="3362" y="4477"/>
                  <a:pt x="3406" y="4518"/>
                  <a:pt x="3433" y="4518"/>
                </a:cubicBezTo>
                <a:cubicBezTo>
                  <a:pt x="3443" y="4519"/>
                  <a:pt x="3453" y="4520"/>
                  <a:pt x="3463" y="4520"/>
                </a:cubicBezTo>
                <a:cubicBezTo>
                  <a:pt x="3577" y="4520"/>
                  <a:pt x="3681" y="4450"/>
                  <a:pt x="3758" y="4335"/>
                </a:cubicBezTo>
                <a:cubicBezTo>
                  <a:pt x="3813" y="4406"/>
                  <a:pt x="3870" y="4433"/>
                  <a:pt x="3914" y="4433"/>
                </a:cubicBezTo>
                <a:cubicBezTo>
                  <a:pt x="3928" y="4435"/>
                  <a:pt x="3942" y="4436"/>
                  <a:pt x="3956" y="4436"/>
                </a:cubicBezTo>
                <a:cubicBezTo>
                  <a:pt x="4048" y="4436"/>
                  <a:pt x="4122" y="4395"/>
                  <a:pt x="4196" y="4321"/>
                </a:cubicBezTo>
                <a:cubicBezTo>
                  <a:pt x="4253" y="4393"/>
                  <a:pt x="4294" y="4420"/>
                  <a:pt x="4338" y="4433"/>
                </a:cubicBezTo>
                <a:cubicBezTo>
                  <a:pt x="4490" y="4433"/>
                  <a:pt x="4619" y="4348"/>
                  <a:pt x="4731" y="4179"/>
                </a:cubicBezTo>
                <a:cubicBezTo>
                  <a:pt x="4783" y="4280"/>
                  <a:pt x="4868" y="4337"/>
                  <a:pt x="4999" y="4337"/>
                </a:cubicBezTo>
                <a:cubicBezTo>
                  <a:pt x="5013" y="4337"/>
                  <a:pt x="5028" y="4336"/>
                  <a:pt x="5043" y="4335"/>
                </a:cubicBezTo>
                <a:cubicBezTo>
                  <a:pt x="5168" y="4321"/>
                  <a:pt x="5283" y="4264"/>
                  <a:pt x="5368" y="4179"/>
                </a:cubicBezTo>
                <a:cubicBezTo>
                  <a:pt x="5409" y="4562"/>
                  <a:pt x="5493" y="4816"/>
                  <a:pt x="5592" y="4830"/>
                </a:cubicBezTo>
                <a:cubicBezTo>
                  <a:pt x="5602" y="4831"/>
                  <a:pt x="5612" y="4832"/>
                  <a:pt x="5623" y="4832"/>
                </a:cubicBezTo>
                <a:cubicBezTo>
                  <a:pt x="5784" y="4832"/>
                  <a:pt x="5959" y="4639"/>
                  <a:pt x="6130" y="4321"/>
                </a:cubicBezTo>
                <a:cubicBezTo>
                  <a:pt x="6158" y="4576"/>
                  <a:pt x="6256" y="4731"/>
                  <a:pt x="6469" y="4745"/>
                </a:cubicBezTo>
                <a:cubicBezTo>
                  <a:pt x="6480" y="4745"/>
                  <a:pt x="6490" y="4746"/>
                  <a:pt x="6500" y="4746"/>
                </a:cubicBezTo>
                <a:cubicBezTo>
                  <a:pt x="6740" y="4746"/>
                  <a:pt x="6941" y="4592"/>
                  <a:pt x="7116" y="4348"/>
                </a:cubicBezTo>
                <a:cubicBezTo>
                  <a:pt x="7147" y="4420"/>
                  <a:pt x="7174" y="4460"/>
                  <a:pt x="7232" y="4460"/>
                </a:cubicBezTo>
                <a:cubicBezTo>
                  <a:pt x="7388" y="4460"/>
                  <a:pt x="7526" y="4420"/>
                  <a:pt x="7655" y="4335"/>
                </a:cubicBezTo>
                <a:cubicBezTo>
                  <a:pt x="7726" y="4394"/>
                  <a:pt x="7825" y="4423"/>
                  <a:pt x="7962" y="4423"/>
                </a:cubicBezTo>
                <a:cubicBezTo>
                  <a:pt x="7989" y="4423"/>
                  <a:pt x="8018" y="4422"/>
                  <a:pt x="8048" y="4420"/>
                </a:cubicBezTo>
                <a:cubicBezTo>
                  <a:pt x="8262" y="4393"/>
                  <a:pt x="8445" y="4348"/>
                  <a:pt x="8587" y="4264"/>
                </a:cubicBezTo>
                <a:cubicBezTo>
                  <a:pt x="8641" y="4362"/>
                  <a:pt x="8726" y="4433"/>
                  <a:pt x="8841" y="4433"/>
                </a:cubicBezTo>
                <a:cubicBezTo>
                  <a:pt x="8858" y="4434"/>
                  <a:pt x="8875" y="4434"/>
                  <a:pt x="8892" y="4434"/>
                </a:cubicBezTo>
                <a:cubicBezTo>
                  <a:pt x="9149" y="4434"/>
                  <a:pt x="9347" y="4338"/>
                  <a:pt x="9519" y="4179"/>
                </a:cubicBezTo>
                <a:cubicBezTo>
                  <a:pt x="9519" y="4420"/>
                  <a:pt x="9560" y="4576"/>
                  <a:pt x="9644" y="4589"/>
                </a:cubicBezTo>
                <a:cubicBezTo>
                  <a:pt x="9661" y="4591"/>
                  <a:pt x="9678" y="4592"/>
                  <a:pt x="9696" y="4592"/>
                </a:cubicBezTo>
                <a:cubicBezTo>
                  <a:pt x="10613" y="4592"/>
                  <a:pt x="11945" y="1721"/>
                  <a:pt x="11044" y="1638"/>
                </a:cubicBezTo>
                <a:cubicBezTo>
                  <a:pt x="11023" y="1636"/>
                  <a:pt x="11003" y="1635"/>
                  <a:pt x="10983" y="1635"/>
                </a:cubicBezTo>
                <a:cubicBezTo>
                  <a:pt x="10697" y="1635"/>
                  <a:pt x="10450" y="1812"/>
                  <a:pt x="10251" y="2075"/>
                </a:cubicBezTo>
                <a:cubicBezTo>
                  <a:pt x="10281" y="1682"/>
                  <a:pt x="10295" y="1285"/>
                  <a:pt x="10295" y="1004"/>
                </a:cubicBezTo>
                <a:cubicBezTo>
                  <a:pt x="10295" y="528"/>
                  <a:pt x="10134" y="310"/>
                  <a:pt x="9923" y="310"/>
                </a:cubicBezTo>
                <a:cubicBezTo>
                  <a:pt x="9646" y="310"/>
                  <a:pt x="9282" y="685"/>
                  <a:pt x="9082" y="1343"/>
                </a:cubicBezTo>
                <a:cubicBezTo>
                  <a:pt x="9038" y="1482"/>
                  <a:pt x="8997" y="1624"/>
                  <a:pt x="8939" y="1780"/>
                </a:cubicBezTo>
                <a:cubicBezTo>
                  <a:pt x="8882" y="1597"/>
                  <a:pt x="8828" y="1468"/>
                  <a:pt x="8797" y="1428"/>
                </a:cubicBezTo>
                <a:cubicBezTo>
                  <a:pt x="8712" y="1495"/>
                  <a:pt x="8601" y="1651"/>
                  <a:pt x="8458" y="1834"/>
                </a:cubicBezTo>
                <a:cubicBezTo>
                  <a:pt x="8419" y="1591"/>
                  <a:pt x="8327" y="1440"/>
                  <a:pt x="8182" y="1440"/>
                </a:cubicBezTo>
                <a:cubicBezTo>
                  <a:pt x="8176" y="1440"/>
                  <a:pt x="8170" y="1441"/>
                  <a:pt x="8164" y="1441"/>
                </a:cubicBezTo>
                <a:cubicBezTo>
                  <a:pt x="8092" y="1441"/>
                  <a:pt x="8008" y="1495"/>
                  <a:pt x="7936" y="1567"/>
                </a:cubicBezTo>
                <a:cubicBezTo>
                  <a:pt x="8034" y="701"/>
                  <a:pt x="8035" y="1"/>
                  <a:pt x="7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13"/>
          <p:cNvGrpSpPr/>
          <p:nvPr/>
        </p:nvGrpSpPr>
        <p:grpSpPr>
          <a:xfrm>
            <a:off x="117812" y="3140679"/>
            <a:ext cx="1284474" cy="1591827"/>
            <a:chOff x="8439588" y="875445"/>
            <a:chExt cx="644654" cy="798909"/>
          </a:xfrm>
        </p:grpSpPr>
        <p:sp>
          <p:nvSpPr>
            <p:cNvPr id="926" name="Google Shape;926;p13"/>
            <p:cNvSpPr/>
            <p:nvPr/>
          </p:nvSpPr>
          <p:spPr>
            <a:xfrm>
              <a:off x="8723208" y="1496123"/>
              <a:ext cx="12412" cy="178231"/>
            </a:xfrm>
            <a:custGeom>
              <a:avLst/>
              <a:gdLst/>
              <a:ahLst/>
              <a:cxnLst/>
              <a:rect l="l" t="t" r="r" b="b"/>
              <a:pathLst>
                <a:path w="367" h="5270" extrusionOk="0">
                  <a:moveTo>
                    <a:pt x="1" y="0"/>
                  </a:moveTo>
                  <a:lnTo>
                    <a:pt x="1" y="5270"/>
                  </a:lnTo>
                  <a:lnTo>
                    <a:pt x="367" y="5270"/>
                  </a:lnTo>
                  <a:lnTo>
                    <a:pt x="36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8645860" y="875445"/>
              <a:ext cx="164264" cy="677076"/>
            </a:xfrm>
            <a:custGeom>
              <a:avLst/>
              <a:gdLst/>
              <a:ahLst/>
              <a:cxnLst/>
              <a:rect l="l" t="t" r="r" b="b"/>
              <a:pathLst>
                <a:path w="4857" h="20020" extrusionOk="0">
                  <a:moveTo>
                    <a:pt x="2217" y="0"/>
                  </a:moveTo>
                  <a:cubicBezTo>
                    <a:pt x="1396" y="2796"/>
                    <a:pt x="0" y="8441"/>
                    <a:pt x="72" y="13229"/>
                  </a:cubicBezTo>
                  <a:cubicBezTo>
                    <a:pt x="156" y="18014"/>
                    <a:pt x="1193" y="20020"/>
                    <a:pt x="2515" y="20020"/>
                  </a:cubicBezTo>
                  <a:cubicBezTo>
                    <a:pt x="2519" y="20020"/>
                    <a:pt x="2524" y="20020"/>
                    <a:pt x="2528" y="20020"/>
                  </a:cubicBezTo>
                  <a:cubicBezTo>
                    <a:pt x="3853" y="19993"/>
                    <a:pt x="4856" y="17760"/>
                    <a:pt x="4771" y="12961"/>
                  </a:cubicBezTo>
                  <a:cubicBezTo>
                    <a:pt x="4700" y="8160"/>
                    <a:pt x="3206" y="2342"/>
                    <a:pt x="221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8476824" y="956107"/>
              <a:ext cx="163790" cy="677110"/>
            </a:xfrm>
            <a:custGeom>
              <a:avLst/>
              <a:gdLst/>
              <a:ahLst/>
              <a:cxnLst/>
              <a:rect l="l" t="t" r="r" b="b"/>
              <a:pathLst>
                <a:path w="4843" h="20021" extrusionOk="0">
                  <a:moveTo>
                    <a:pt x="2203" y="1"/>
                  </a:moveTo>
                  <a:cubicBezTo>
                    <a:pt x="1396" y="2796"/>
                    <a:pt x="0" y="8428"/>
                    <a:pt x="72" y="13230"/>
                  </a:cubicBezTo>
                  <a:cubicBezTo>
                    <a:pt x="139" y="18015"/>
                    <a:pt x="1193" y="20020"/>
                    <a:pt x="2515" y="20020"/>
                  </a:cubicBezTo>
                  <a:cubicBezTo>
                    <a:pt x="2519" y="20020"/>
                    <a:pt x="2524" y="20020"/>
                    <a:pt x="2528" y="20020"/>
                  </a:cubicBezTo>
                  <a:cubicBezTo>
                    <a:pt x="3853" y="19993"/>
                    <a:pt x="4843" y="17763"/>
                    <a:pt x="4771" y="12962"/>
                  </a:cubicBezTo>
                  <a:cubicBezTo>
                    <a:pt x="4700" y="8160"/>
                    <a:pt x="3189" y="2346"/>
                    <a:pt x="22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8581330" y="987189"/>
              <a:ext cx="119926" cy="494178"/>
            </a:xfrm>
            <a:custGeom>
              <a:avLst/>
              <a:gdLst/>
              <a:ahLst/>
              <a:cxnLst/>
              <a:rect l="l" t="t" r="r" b="b"/>
              <a:pathLst>
                <a:path w="3546" h="14612" extrusionOk="0">
                  <a:moveTo>
                    <a:pt x="1624" y="0"/>
                  </a:moveTo>
                  <a:cubicBezTo>
                    <a:pt x="1031" y="2047"/>
                    <a:pt x="1" y="6171"/>
                    <a:pt x="58" y="9671"/>
                  </a:cubicBezTo>
                  <a:cubicBezTo>
                    <a:pt x="116" y="13155"/>
                    <a:pt x="871" y="14611"/>
                    <a:pt x="1837" y="14611"/>
                  </a:cubicBezTo>
                  <a:cubicBezTo>
                    <a:pt x="1842" y="14611"/>
                    <a:pt x="1846" y="14611"/>
                    <a:pt x="1851" y="14611"/>
                  </a:cubicBezTo>
                  <a:cubicBezTo>
                    <a:pt x="2827" y="14598"/>
                    <a:pt x="3545" y="12975"/>
                    <a:pt x="3487" y="9474"/>
                  </a:cubicBezTo>
                  <a:cubicBezTo>
                    <a:pt x="3433" y="5971"/>
                    <a:pt x="2346" y="1721"/>
                    <a:pt x="1624"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8439588" y="1020536"/>
              <a:ext cx="119892" cy="493840"/>
            </a:xfrm>
            <a:custGeom>
              <a:avLst/>
              <a:gdLst/>
              <a:ahLst/>
              <a:cxnLst/>
              <a:rect l="l" t="t" r="r" b="b"/>
              <a:pathLst>
                <a:path w="3545" h="14602" extrusionOk="0">
                  <a:moveTo>
                    <a:pt x="1623" y="0"/>
                  </a:moveTo>
                  <a:cubicBezTo>
                    <a:pt x="1030" y="2033"/>
                    <a:pt x="0" y="6157"/>
                    <a:pt x="54" y="9657"/>
                  </a:cubicBezTo>
                  <a:cubicBezTo>
                    <a:pt x="111" y="13129"/>
                    <a:pt x="861" y="14602"/>
                    <a:pt x="1824" y="14602"/>
                  </a:cubicBezTo>
                  <a:cubicBezTo>
                    <a:pt x="1833" y="14602"/>
                    <a:pt x="1841" y="14602"/>
                    <a:pt x="1850" y="14601"/>
                  </a:cubicBezTo>
                  <a:cubicBezTo>
                    <a:pt x="2823" y="14588"/>
                    <a:pt x="3544" y="12961"/>
                    <a:pt x="3487" y="9461"/>
                  </a:cubicBezTo>
                  <a:cubicBezTo>
                    <a:pt x="3429" y="5961"/>
                    <a:pt x="2342" y="1711"/>
                    <a:pt x="1623"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8964790" y="1146112"/>
              <a:ext cx="119452" cy="494313"/>
            </a:xfrm>
            <a:custGeom>
              <a:avLst/>
              <a:gdLst/>
              <a:ahLst/>
              <a:cxnLst/>
              <a:rect l="l" t="t" r="r" b="b"/>
              <a:pathLst>
                <a:path w="3532" h="14616" extrusionOk="0">
                  <a:moveTo>
                    <a:pt x="1610" y="1"/>
                  </a:moveTo>
                  <a:cubicBezTo>
                    <a:pt x="1017" y="2048"/>
                    <a:pt x="1" y="6171"/>
                    <a:pt x="45" y="9672"/>
                  </a:cubicBezTo>
                  <a:cubicBezTo>
                    <a:pt x="99" y="13159"/>
                    <a:pt x="868" y="14616"/>
                    <a:pt x="1824" y="14616"/>
                  </a:cubicBezTo>
                  <a:cubicBezTo>
                    <a:pt x="1828" y="14616"/>
                    <a:pt x="1833" y="14616"/>
                    <a:pt x="1837" y="14616"/>
                  </a:cubicBezTo>
                  <a:cubicBezTo>
                    <a:pt x="2810" y="14602"/>
                    <a:pt x="3531" y="12976"/>
                    <a:pt x="3474" y="9475"/>
                  </a:cubicBezTo>
                  <a:cubicBezTo>
                    <a:pt x="3433" y="5975"/>
                    <a:pt x="2332" y="1726"/>
                    <a:pt x="161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8876450" y="1150949"/>
              <a:ext cx="119892" cy="494178"/>
            </a:xfrm>
            <a:custGeom>
              <a:avLst/>
              <a:gdLst/>
              <a:ahLst/>
              <a:cxnLst/>
              <a:rect l="l" t="t" r="r" b="b"/>
              <a:pathLst>
                <a:path w="3545" h="14612" extrusionOk="0">
                  <a:moveTo>
                    <a:pt x="1610" y="0"/>
                  </a:moveTo>
                  <a:cubicBezTo>
                    <a:pt x="1017" y="2033"/>
                    <a:pt x="0" y="6157"/>
                    <a:pt x="58" y="9658"/>
                  </a:cubicBezTo>
                  <a:cubicBezTo>
                    <a:pt x="115" y="13138"/>
                    <a:pt x="869" y="14612"/>
                    <a:pt x="1820" y="14612"/>
                  </a:cubicBezTo>
                  <a:cubicBezTo>
                    <a:pt x="1826" y="14612"/>
                    <a:pt x="1831" y="14612"/>
                    <a:pt x="1837" y="14612"/>
                  </a:cubicBezTo>
                  <a:cubicBezTo>
                    <a:pt x="2809" y="14598"/>
                    <a:pt x="3544" y="12961"/>
                    <a:pt x="3487" y="9461"/>
                  </a:cubicBezTo>
                  <a:cubicBezTo>
                    <a:pt x="3433" y="5957"/>
                    <a:pt x="2331" y="1708"/>
                    <a:pt x="161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8754729" y="1083544"/>
              <a:ext cx="119892" cy="494313"/>
            </a:xfrm>
            <a:custGeom>
              <a:avLst/>
              <a:gdLst/>
              <a:ahLst/>
              <a:cxnLst/>
              <a:rect l="l" t="t" r="r" b="b"/>
              <a:pathLst>
                <a:path w="3545" h="14616" extrusionOk="0">
                  <a:moveTo>
                    <a:pt x="1624" y="1"/>
                  </a:moveTo>
                  <a:cubicBezTo>
                    <a:pt x="1031" y="2051"/>
                    <a:pt x="1" y="6158"/>
                    <a:pt x="55" y="9658"/>
                  </a:cubicBezTo>
                  <a:cubicBezTo>
                    <a:pt x="112" y="13159"/>
                    <a:pt x="868" y="14616"/>
                    <a:pt x="1837" y="14616"/>
                  </a:cubicBezTo>
                  <a:cubicBezTo>
                    <a:pt x="1842" y="14616"/>
                    <a:pt x="1846" y="14616"/>
                    <a:pt x="1851" y="14616"/>
                  </a:cubicBezTo>
                  <a:cubicBezTo>
                    <a:pt x="2823" y="14602"/>
                    <a:pt x="3545" y="12962"/>
                    <a:pt x="3487" y="9462"/>
                  </a:cubicBezTo>
                  <a:cubicBezTo>
                    <a:pt x="3430" y="5961"/>
                    <a:pt x="2342" y="1726"/>
                    <a:pt x="162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8850645" y="1299455"/>
              <a:ext cx="57798" cy="239682"/>
            </a:xfrm>
            <a:custGeom>
              <a:avLst/>
              <a:gdLst/>
              <a:ahLst/>
              <a:cxnLst/>
              <a:rect l="l" t="t" r="r" b="b"/>
              <a:pathLst>
                <a:path w="1709" h="7087" extrusionOk="0">
                  <a:moveTo>
                    <a:pt x="777" y="1"/>
                  </a:moveTo>
                  <a:cubicBezTo>
                    <a:pt x="468" y="834"/>
                    <a:pt x="1" y="2908"/>
                    <a:pt x="31" y="4616"/>
                  </a:cubicBezTo>
                  <a:cubicBezTo>
                    <a:pt x="58" y="6310"/>
                    <a:pt x="424" y="7086"/>
                    <a:pt x="892" y="7086"/>
                  </a:cubicBezTo>
                  <a:cubicBezTo>
                    <a:pt x="1356" y="7073"/>
                    <a:pt x="1708" y="6354"/>
                    <a:pt x="1681" y="4660"/>
                  </a:cubicBezTo>
                  <a:cubicBezTo>
                    <a:pt x="1654" y="2952"/>
                    <a:pt x="1102" y="973"/>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8939458" y="1344843"/>
              <a:ext cx="57359" cy="239682"/>
            </a:xfrm>
            <a:custGeom>
              <a:avLst/>
              <a:gdLst/>
              <a:ahLst/>
              <a:cxnLst/>
              <a:rect l="l" t="t" r="r" b="b"/>
              <a:pathLst>
                <a:path w="1696" h="7087" extrusionOk="0">
                  <a:moveTo>
                    <a:pt x="777" y="1"/>
                  </a:moveTo>
                  <a:cubicBezTo>
                    <a:pt x="455" y="848"/>
                    <a:pt x="1" y="2922"/>
                    <a:pt x="31" y="4616"/>
                  </a:cubicBezTo>
                  <a:cubicBezTo>
                    <a:pt x="58" y="6309"/>
                    <a:pt x="418" y="7086"/>
                    <a:pt x="880" y="7086"/>
                  </a:cubicBezTo>
                  <a:cubicBezTo>
                    <a:pt x="884" y="7086"/>
                    <a:pt x="888" y="7086"/>
                    <a:pt x="892" y="7086"/>
                  </a:cubicBezTo>
                  <a:cubicBezTo>
                    <a:pt x="1356" y="7086"/>
                    <a:pt x="1695" y="6368"/>
                    <a:pt x="1681" y="4660"/>
                  </a:cubicBezTo>
                  <a:cubicBezTo>
                    <a:pt x="1654" y="2966"/>
                    <a:pt x="1102" y="987"/>
                    <a:pt x="77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9002973" y="1152301"/>
              <a:ext cx="79308" cy="404589"/>
            </a:xfrm>
            <a:custGeom>
              <a:avLst/>
              <a:gdLst/>
              <a:ahLst/>
              <a:cxnLst/>
              <a:rect l="l" t="t" r="r" b="b"/>
              <a:pathLst>
                <a:path w="2345" h="11963" extrusionOk="0">
                  <a:moveTo>
                    <a:pt x="552" y="1"/>
                  </a:moveTo>
                  <a:cubicBezTo>
                    <a:pt x="298" y="865"/>
                    <a:pt x="0" y="2966"/>
                    <a:pt x="156" y="4660"/>
                  </a:cubicBezTo>
                  <a:cubicBezTo>
                    <a:pt x="325" y="6346"/>
                    <a:pt x="1040" y="11963"/>
                    <a:pt x="1491" y="11963"/>
                  </a:cubicBezTo>
                  <a:cubicBezTo>
                    <a:pt x="1493" y="11963"/>
                    <a:pt x="1496" y="11963"/>
                    <a:pt x="1498" y="11962"/>
                  </a:cubicBezTo>
                  <a:cubicBezTo>
                    <a:pt x="1965" y="11918"/>
                    <a:pt x="2345" y="7557"/>
                    <a:pt x="2189" y="5863"/>
                  </a:cubicBezTo>
                  <a:cubicBezTo>
                    <a:pt x="2033" y="4169"/>
                    <a:pt x="932" y="950"/>
                    <a:pt x="55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8536518" y="959895"/>
              <a:ext cx="83569" cy="383045"/>
            </a:xfrm>
            <a:custGeom>
              <a:avLst/>
              <a:gdLst/>
              <a:ahLst/>
              <a:cxnLst/>
              <a:rect l="l" t="t" r="r" b="b"/>
              <a:pathLst>
                <a:path w="2471" h="11326" extrusionOk="0">
                  <a:moveTo>
                    <a:pt x="438" y="1"/>
                  </a:moveTo>
                  <a:cubicBezTo>
                    <a:pt x="424" y="58"/>
                    <a:pt x="424" y="99"/>
                    <a:pt x="407" y="143"/>
                  </a:cubicBezTo>
                  <a:cubicBezTo>
                    <a:pt x="153" y="2162"/>
                    <a:pt x="1" y="4673"/>
                    <a:pt x="268" y="6862"/>
                  </a:cubicBezTo>
                  <a:cubicBezTo>
                    <a:pt x="642" y="10019"/>
                    <a:pt x="1456" y="11326"/>
                    <a:pt x="2332" y="11326"/>
                  </a:cubicBezTo>
                  <a:cubicBezTo>
                    <a:pt x="2346" y="11326"/>
                    <a:pt x="2359" y="11326"/>
                    <a:pt x="2373" y="11325"/>
                  </a:cubicBezTo>
                  <a:cubicBezTo>
                    <a:pt x="2441" y="10661"/>
                    <a:pt x="2471" y="9841"/>
                    <a:pt x="2427" y="8882"/>
                  </a:cubicBezTo>
                  <a:cubicBezTo>
                    <a:pt x="2302" y="5578"/>
                    <a:pt x="1156" y="1597"/>
                    <a:pt x="43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913687" y="1153350"/>
              <a:ext cx="79342" cy="384872"/>
            </a:xfrm>
            <a:custGeom>
              <a:avLst/>
              <a:gdLst/>
              <a:ahLst/>
              <a:cxnLst/>
              <a:rect l="l" t="t" r="r" b="b"/>
              <a:pathLst>
                <a:path w="2346" h="11380" extrusionOk="0">
                  <a:moveTo>
                    <a:pt x="566" y="0"/>
                  </a:moveTo>
                  <a:cubicBezTo>
                    <a:pt x="553" y="55"/>
                    <a:pt x="539" y="99"/>
                    <a:pt x="522" y="156"/>
                  </a:cubicBezTo>
                  <a:cubicBezTo>
                    <a:pt x="227" y="2145"/>
                    <a:pt x="0" y="4660"/>
                    <a:pt x="214" y="6862"/>
                  </a:cubicBezTo>
                  <a:cubicBezTo>
                    <a:pt x="507" y="10052"/>
                    <a:pt x="1307" y="11379"/>
                    <a:pt x="2176" y="11379"/>
                  </a:cubicBezTo>
                  <a:cubicBezTo>
                    <a:pt x="2181" y="11379"/>
                    <a:pt x="2185" y="11379"/>
                    <a:pt x="2189" y="11379"/>
                  </a:cubicBezTo>
                  <a:cubicBezTo>
                    <a:pt x="2288" y="10701"/>
                    <a:pt x="2345" y="9898"/>
                    <a:pt x="2332" y="8936"/>
                  </a:cubicBezTo>
                  <a:cubicBezTo>
                    <a:pt x="2274" y="5632"/>
                    <a:pt x="1244" y="1624"/>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793353" y="1085505"/>
              <a:ext cx="79342" cy="384432"/>
            </a:xfrm>
            <a:custGeom>
              <a:avLst/>
              <a:gdLst/>
              <a:ahLst/>
              <a:cxnLst/>
              <a:rect l="l" t="t" r="r" b="b"/>
              <a:pathLst>
                <a:path w="2346" h="11367" extrusionOk="0">
                  <a:moveTo>
                    <a:pt x="566" y="0"/>
                  </a:moveTo>
                  <a:cubicBezTo>
                    <a:pt x="553" y="44"/>
                    <a:pt x="539" y="85"/>
                    <a:pt x="522" y="143"/>
                  </a:cubicBezTo>
                  <a:cubicBezTo>
                    <a:pt x="227" y="2145"/>
                    <a:pt x="0" y="4646"/>
                    <a:pt x="214" y="6849"/>
                  </a:cubicBezTo>
                  <a:cubicBezTo>
                    <a:pt x="505" y="10019"/>
                    <a:pt x="1297" y="11366"/>
                    <a:pt x="2160" y="11366"/>
                  </a:cubicBezTo>
                  <a:cubicBezTo>
                    <a:pt x="2170" y="11366"/>
                    <a:pt x="2180" y="11366"/>
                    <a:pt x="2189" y="11366"/>
                  </a:cubicBezTo>
                  <a:cubicBezTo>
                    <a:pt x="2288" y="10701"/>
                    <a:pt x="2345" y="9885"/>
                    <a:pt x="2332" y="8922"/>
                  </a:cubicBezTo>
                  <a:cubicBezTo>
                    <a:pt x="2274" y="5619"/>
                    <a:pt x="1244" y="1610"/>
                    <a:pt x="56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8693074" y="875445"/>
              <a:ext cx="115089" cy="558267"/>
            </a:xfrm>
            <a:custGeom>
              <a:avLst/>
              <a:gdLst/>
              <a:ahLst/>
              <a:cxnLst/>
              <a:rect l="l" t="t" r="r" b="b"/>
              <a:pathLst>
                <a:path w="3403" h="16507" extrusionOk="0">
                  <a:moveTo>
                    <a:pt x="821" y="0"/>
                  </a:moveTo>
                  <a:cubicBezTo>
                    <a:pt x="793" y="71"/>
                    <a:pt x="776" y="139"/>
                    <a:pt x="763" y="210"/>
                  </a:cubicBezTo>
                  <a:cubicBezTo>
                    <a:pt x="326" y="3121"/>
                    <a:pt x="0" y="6747"/>
                    <a:pt x="312" y="9952"/>
                  </a:cubicBezTo>
                  <a:cubicBezTo>
                    <a:pt x="746" y="14579"/>
                    <a:pt x="1892" y="16506"/>
                    <a:pt x="3166" y="16506"/>
                  </a:cubicBezTo>
                  <a:cubicBezTo>
                    <a:pt x="3175" y="16506"/>
                    <a:pt x="3184" y="16506"/>
                    <a:pt x="3192" y="16506"/>
                  </a:cubicBezTo>
                  <a:cubicBezTo>
                    <a:pt x="3335" y="15543"/>
                    <a:pt x="3403" y="14357"/>
                    <a:pt x="3375" y="12961"/>
                  </a:cubicBezTo>
                  <a:cubicBezTo>
                    <a:pt x="3304" y="8160"/>
                    <a:pt x="1810" y="2342"/>
                    <a:pt x="82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13"/>
          <p:cNvSpPr/>
          <p:nvPr/>
        </p:nvSpPr>
        <p:spPr>
          <a:xfrm>
            <a:off x="-684325" y="4520026"/>
            <a:ext cx="10154222" cy="802847"/>
          </a:xfrm>
          <a:custGeom>
            <a:avLst/>
            <a:gdLst/>
            <a:ahLst/>
            <a:cxnLst/>
            <a:rect l="l" t="t" r="r" b="b"/>
            <a:pathLst>
              <a:path w="60191" h="7399" extrusionOk="0">
                <a:moveTo>
                  <a:pt x="60062" y="1"/>
                </a:moveTo>
                <a:lnTo>
                  <a:pt x="1" y="973"/>
                </a:lnTo>
                <a:lnTo>
                  <a:pt x="143" y="7398"/>
                </a:lnTo>
                <a:lnTo>
                  <a:pt x="60191" y="6171"/>
                </a:lnTo>
                <a:lnTo>
                  <a:pt x="60062"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43923" y="4558321"/>
            <a:ext cx="9631860" cy="802845"/>
          </a:xfrm>
          <a:custGeom>
            <a:avLst/>
            <a:gdLst/>
            <a:ahLst/>
            <a:cxnLst/>
            <a:rect l="l" t="t" r="r" b="b"/>
            <a:pathLst>
              <a:path w="63224" h="5270" extrusionOk="0">
                <a:moveTo>
                  <a:pt x="1" y="0"/>
                </a:moveTo>
                <a:lnTo>
                  <a:pt x="452" y="4463"/>
                </a:lnTo>
                <a:lnTo>
                  <a:pt x="63112" y="5269"/>
                </a:lnTo>
                <a:lnTo>
                  <a:pt x="63224" y="2105"/>
                </a:lnTo>
                <a:lnTo>
                  <a:pt x="1"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7279115" y="662660"/>
            <a:ext cx="2504839" cy="790872"/>
          </a:xfrm>
          <a:custGeom>
            <a:avLst/>
            <a:gdLst/>
            <a:ahLst/>
            <a:cxnLst/>
            <a:rect l="l" t="t" r="r" b="b"/>
            <a:pathLst>
              <a:path w="14246" h="4498" extrusionOk="0">
                <a:moveTo>
                  <a:pt x="9996" y="1"/>
                </a:moveTo>
                <a:cubicBezTo>
                  <a:pt x="9055" y="1"/>
                  <a:pt x="8852" y="670"/>
                  <a:pt x="8827" y="771"/>
                </a:cubicBezTo>
                <a:lnTo>
                  <a:pt x="8827" y="771"/>
                </a:lnTo>
                <a:cubicBezTo>
                  <a:pt x="8839" y="701"/>
                  <a:pt x="8836" y="363"/>
                  <a:pt x="7723" y="275"/>
                </a:cubicBezTo>
                <a:cubicBezTo>
                  <a:pt x="7663" y="271"/>
                  <a:pt x="7605" y="268"/>
                  <a:pt x="7549" y="268"/>
                </a:cubicBezTo>
                <a:cubicBezTo>
                  <a:pt x="6454" y="268"/>
                  <a:pt x="6341" y="1150"/>
                  <a:pt x="6341" y="1150"/>
                </a:cubicBezTo>
                <a:cubicBezTo>
                  <a:pt x="6341" y="1150"/>
                  <a:pt x="5903" y="672"/>
                  <a:pt x="4900" y="601"/>
                </a:cubicBezTo>
                <a:cubicBezTo>
                  <a:pt x="4866" y="598"/>
                  <a:pt x="4832" y="597"/>
                  <a:pt x="4799" y="597"/>
                </a:cubicBezTo>
                <a:cubicBezTo>
                  <a:pt x="3878" y="597"/>
                  <a:pt x="3799" y="1533"/>
                  <a:pt x="3799" y="1533"/>
                </a:cubicBezTo>
                <a:cubicBezTo>
                  <a:pt x="3799" y="1533"/>
                  <a:pt x="3447" y="1180"/>
                  <a:pt x="2569" y="1180"/>
                </a:cubicBezTo>
                <a:cubicBezTo>
                  <a:pt x="1708" y="1180"/>
                  <a:pt x="1780" y="1943"/>
                  <a:pt x="1780" y="1943"/>
                </a:cubicBezTo>
                <a:cubicBezTo>
                  <a:pt x="1780" y="1943"/>
                  <a:pt x="1509" y="1812"/>
                  <a:pt x="1171" y="1812"/>
                </a:cubicBezTo>
                <a:cubicBezTo>
                  <a:pt x="1108" y="1812"/>
                  <a:pt x="1043" y="1817"/>
                  <a:pt x="977" y="1827"/>
                </a:cubicBezTo>
                <a:cubicBezTo>
                  <a:pt x="1" y="1970"/>
                  <a:pt x="184" y="2620"/>
                  <a:pt x="411" y="3013"/>
                </a:cubicBezTo>
                <a:cubicBezTo>
                  <a:pt x="1228" y="4472"/>
                  <a:pt x="12467" y="4498"/>
                  <a:pt x="13245" y="4498"/>
                </a:cubicBezTo>
                <a:cubicBezTo>
                  <a:pt x="13273" y="4498"/>
                  <a:pt x="13287" y="4498"/>
                  <a:pt x="13287" y="4498"/>
                </a:cubicBezTo>
                <a:cubicBezTo>
                  <a:pt x="13287" y="4498"/>
                  <a:pt x="14246" y="1150"/>
                  <a:pt x="13229" y="530"/>
                </a:cubicBezTo>
                <a:cubicBezTo>
                  <a:pt x="12974" y="379"/>
                  <a:pt x="12737" y="322"/>
                  <a:pt x="12526" y="322"/>
                </a:cubicBezTo>
                <a:cubicBezTo>
                  <a:pt x="11887" y="322"/>
                  <a:pt x="11481" y="841"/>
                  <a:pt x="11481" y="841"/>
                </a:cubicBezTo>
                <a:cubicBezTo>
                  <a:pt x="11481" y="841"/>
                  <a:pt x="11579" y="191"/>
                  <a:pt x="10295" y="21"/>
                </a:cubicBezTo>
                <a:cubicBezTo>
                  <a:pt x="10188" y="7"/>
                  <a:pt x="10088" y="1"/>
                  <a:pt x="9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0" y="693542"/>
            <a:ext cx="2204525" cy="788938"/>
          </a:xfrm>
          <a:custGeom>
            <a:avLst/>
            <a:gdLst/>
            <a:ahLst/>
            <a:cxnLst/>
            <a:rect l="l" t="t" r="r" b="b"/>
            <a:pathLst>
              <a:path w="12538" h="4487" extrusionOk="0">
                <a:moveTo>
                  <a:pt x="4561" y="0"/>
                </a:moveTo>
                <a:cubicBezTo>
                  <a:pt x="4500" y="0"/>
                  <a:pt x="4434" y="4"/>
                  <a:pt x="4365" y="12"/>
                </a:cubicBezTo>
                <a:cubicBezTo>
                  <a:pt x="3304" y="124"/>
                  <a:pt x="3318" y="748"/>
                  <a:pt x="3318" y="748"/>
                </a:cubicBezTo>
                <a:cubicBezTo>
                  <a:pt x="3318" y="748"/>
                  <a:pt x="2842" y="294"/>
                  <a:pt x="2233" y="294"/>
                </a:cubicBezTo>
                <a:cubicBezTo>
                  <a:pt x="2023" y="294"/>
                  <a:pt x="1797" y="348"/>
                  <a:pt x="1569" y="494"/>
                </a:cubicBezTo>
                <a:cubicBezTo>
                  <a:pt x="664" y="1042"/>
                  <a:pt x="0" y="2835"/>
                  <a:pt x="2216" y="4065"/>
                </a:cubicBezTo>
                <a:cubicBezTo>
                  <a:pt x="2696" y="4335"/>
                  <a:pt x="4176" y="4486"/>
                  <a:pt x="5853" y="4486"/>
                </a:cubicBezTo>
                <a:cubicBezTo>
                  <a:pt x="8477" y="4486"/>
                  <a:pt x="11584" y="4115"/>
                  <a:pt x="12101" y="3245"/>
                </a:cubicBezTo>
                <a:cubicBezTo>
                  <a:pt x="12328" y="2865"/>
                  <a:pt x="12538" y="2242"/>
                  <a:pt x="11762" y="2073"/>
                </a:cubicBezTo>
                <a:cubicBezTo>
                  <a:pt x="11689" y="2054"/>
                  <a:pt x="11617" y="2047"/>
                  <a:pt x="11548" y="2047"/>
                </a:cubicBezTo>
                <a:cubicBezTo>
                  <a:pt x="11294" y="2047"/>
                  <a:pt x="11084" y="2144"/>
                  <a:pt x="11084" y="2144"/>
                </a:cubicBezTo>
                <a:cubicBezTo>
                  <a:pt x="11084" y="2144"/>
                  <a:pt x="11226" y="1425"/>
                  <a:pt x="10518" y="1395"/>
                </a:cubicBezTo>
                <a:cubicBezTo>
                  <a:pt x="10478" y="1393"/>
                  <a:pt x="10440" y="1391"/>
                  <a:pt x="10402" y="1391"/>
                </a:cubicBezTo>
                <a:cubicBezTo>
                  <a:pt x="9779" y="1391"/>
                  <a:pt x="9502" y="1693"/>
                  <a:pt x="9502" y="1693"/>
                </a:cubicBezTo>
                <a:cubicBezTo>
                  <a:pt x="9502" y="1693"/>
                  <a:pt x="9531" y="760"/>
                  <a:pt x="8753" y="760"/>
                </a:cubicBezTo>
                <a:cubicBezTo>
                  <a:pt x="8735" y="760"/>
                  <a:pt x="8717" y="760"/>
                  <a:pt x="8699" y="761"/>
                </a:cubicBezTo>
                <a:cubicBezTo>
                  <a:pt x="7865" y="788"/>
                  <a:pt x="7469" y="1242"/>
                  <a:pt x="7469" y="1242"/>
                </a:cubicBezTo>
                <a:cubicBezTo>
                  <a:pt x="7469" y="1242"/>
                  <a:pt x="7456" y="349"/>
                  <a:pt x="6526" y="349"/>
                </a:cubicBezTo>
                <a:cubicBezTo>
                  <a:pt x="6498" y="349"/>
                  <a:pt x="6468" y="349"/>
                  <a:pt x="6438" y="351"/>
                </a:cubicBezTo>
                <a:cubicBezTo>
                  <a:pt x="5520" y="390"/>
                  <a:pt x="5477" y="707"/>
                  <a:pt x="5479" y="775"/>
                </a:cubicBezTo>
                <a:lnTo>
                  <a:pt x="5479" y="775"/>
                </a:lnTo>
                <a:cubicBezTo>
                  <a:pt x="5469" y="673"/>
                  <a:pt x="5374" y="0"/>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7163058" y="2895097"/>
            <a:ext cx="1054789" cy="345853"/>
          </a:xfrm>
          <a:custGeom>
            <a:avLst/>
            <a:gdLst/>
            <a:ahLst/>
            <a:cxnLst/>
            <a:rect l="l" t="t" r="r" b="b"/>
            <a:pathLst>
              <a:path w="5999" h="1967" extrusionOk="0">
                <a:moveTo>
                  <a:pt x="3817" y="1"/>
                </a:moveTo>
                <a:cubicBezTo>
                  <a:pt x="3388" y="1"/>
                  <a:pt x="3349" y="313"/>
                  <a:pt x="3346" y="353"/>
                </a:cubicBezTo>
                <a:lnTo>
                  <a:pt x="3346" y="353"/>
                </a:lnTo>
                <a:cubicBezTo>
                  <a:pt x="3346" y="327"/>
                  <a:pt x="3327" y="188"/>
                  <a:pt x="2895" y="188"/>
                </a:cubicBezTo>
                <a:cubicBezTo>
                  <a:pt x="2885" y="188"/>
                  <a:pt x="2875" y="188"/>
                  <a:pt x="2865" y="188"/>
                </a:cubicBezTo>
                <a:cubicBezTo>
                  <a:pt x="2401" y="188"/>
                  <a:pt x="2414" y="581"/>
                  <a:pt x="2414" y="581"/>
                </a:cubicBezTo>
                <a:cubicBezTo>
                  <a:pt x="2414" y="581"/>
                  <a:pt x="2217" y="398"/>
                  <a:pt x="1807" y="398"/>
                </a:cubicBezTo>
                <a:cubicBezTo>
                  <a:pt x="1411" y="398"/>
                  <a:pt x="1455" y="822"/>
                  <a:pt x="1455" y="822"/>
                </a:cubicBezTo>
                <a:cubicBezTo>
                  <a:pt x="1455" y="822"/>
                  <a:pt x="1316" y="706"/>
                  <a:pt x="1050" y="706"/>
                </a:cubicBezTo>
                <a:cubicBezTo>
                  <a:pt x="1021" y="706"/>
                  <a:pt x="991" y="707"/>
                  <a:pt x="960" y="710"/>
                </a:cubicBezTo>
                <a:cubicBezTo>
                  <a:pt x="621" y="737"/>
                  <a:pt x="692" y="1049"/>
                  <a:pt x="692" y="1049"/>
                </a:cubicBezTo>
                <a:cubicBezTo>
                  <a:pt x="692" y="1049"/>
                  <a:pt x="590" y="1011"/>
                  <a:pt x="468" y="1011"/>
                </a:cubicBezTo>
                <a:cubicBezTo>
                  <a:pt x="440" y="1011"/>
                  <a:pt x="410" y="1013"/>
                  <a:pt x="380" y="1018"/>
                </a:cubicBezTo>
                <a:cubicBezTo>
                  <a:pt x="1" y="1120"/>
                  <a:pt x="113" y="1374"/>
                  <a:pt x="238" y="1544"/>
                </a:cubicBezTo>
                <a:cubicBezTo>
                  <a:pt x="456" y="1849"/>
                  <a:pt x="1551" y="1967"/>
                  <a:pt x="2641" y="1967"/>
                </a:cubicBezTo>
                <a:cubicBezTo>
                  <a:pt x="3667" y="1967"/>
                  <a:pt x="4688" y="1863"/>
                  <a:pt x="4968" y="1713"/>
                </a:cubicBezTo>
                <a:cubicBezTo>
                  <a:pt x="5999" y="1134"/>
                  <a:pt x="5660" y="385"/>
                  <a:pt x="5223" y="158"/>
                </a:cubicBezTo>
                <a:cubicBezTo>
                  <a:pt x="5120" y="105"/>
                  <a:pt x="5019" y="85"/>
                  <a:pt x="4925" y="85"/>
                </a:cubicBezTo>
                <a:cubicBezTo>
                  <a:pt x="4616" y="85"/>
                  <a:pt x="4375" y="300"/>
                  <a:pt x="4375" y="300"/>
                </a:cubicBezTo>
                <a:cubicBezTo>
                  <a:pt x="4375" y="300"/>
                  <a:pt x="4375" y="32"/>
                  <a:pt x="3867" y="2"/>
                </a:cubicBezTo>
                <a:cubicBezTo>
                  <a:pt x="3850" y="1"/>
                  <a:pt x="3833" y="1"/>
                  <a:pt x="3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3"/>
              </a:buClr>
              <a:buSzPts val="3000"/>
              <a:buFont typeface="Chelsea Market"/>
              <a:buNone/>
              <a:defRPr sz="3000">
                <a:solidFill>
                  <a:schemeClr val="accent3"/>
                </a:solidFill>
                <a:latin typeface="Chelsea Market"/>
                <a:ea typeface="Chelsea Market"/>
                <a:cs typeface="Chelsea Market"/>
                <a:sym typeface="Chelsea Market"/>
              </a:defRPr>
            </a:lvl1pPr>
            <a:lvl2pPr lvl="1" rtl="0">
              <a:spcBef>
                <a:spcPts val="0"/>
              </a:spcBef>
              <a:spcAft>
                <a:spcPts val="0"/>
              </a:spcAft>
              <a:buClr>
                <a:schemeClr val="accent6"/>
              </a:buClr>
              <a:buSzPts val="2800"/>
              <a:buFont typeface="Chelsea Market"/>
              <a:buNone/>
              <a:defRPr sz="2800">
                <a:solidFill>
                  <a:schemeClr val="accent6"/>
                </a:solidFill>
                <a:latin typeface="Chelsea Market"/>
                <a:ea typeface="Chelsea Market"/>
                <a:cs typeface="Chelsea Market"/>
                <a:sym typeface="Chelsea Market"/>
              </a:defRPr>
            </a:lvl2pPr>
            <a:lvl3pPr lvl="2" rtl="0">
              <a:spcBef>
                <a:spcPts val="0"/>
              </a:spcBef>
              <a:spcAft>
                <a:spcPts val="0"/>
              </a:spcAft>
              <a:buClr>
                <a:schemeClr val="accent6"/>
              </a:buClr>
              <a:buSzPts val="2800"/>
              <a:buFont typeface="Chelsea Market"/>
              <a:buNone/>
              <a:defRPr sz="2800">
                <a:solidFill>
                  <a:schemeClr val="accent6"/>
                </a:solidFill>
                <a:latin typeface="Chelsea Market"/>
                <a:ea typeface="Chelsea Market"/>
                <a:cs typeface="Chelsea Market"/>
                <a:sym typeface="Chelsea Market"/>
              </a:defRPr>
            </a:lvl3pPr>
            <a:lvl4pPr lvl="3" rtl="0">
              <a:spcBef>
                <a:spcPts val="0"/>
              </a:spcBef>
              <a:spcAft>
                <a:spcPts val="0"/>
              </a:spcAft>
              <a:buClr>
                <a:schemeClr val="accent6"/>
              </a:buClr>
              <a:buSzPts val="2800"/>
              <a:buFont typeface="Chelsea Market"/>
              <a:buNone/>
              <a:defRPr sz="2800">
                <a:solidFill>
                  <a:schemeClr val="accent6"/>
                </a:solidFill>
                <a:latin typeface="Chelsea Market"/>
                <a:ea typeface="Chelsea Market"/>
                <a:cs typeface="Chelsea Market"/>
                <a:sym typeface="Chelsea Market"/>
              </a:defRPr>
            </a:lvl4pPr>
            <a:lvl5pPr lvl="4" rtl="0">
              <a:spcBef>
                <a:spcPts val="0"/>
              </a:spcBef>
              <a:spcAft>
                <a:spcPts val="0"/>
              </a:spcAft>
              <a:buClr>
                <a:schemeClr val="accent6"/>
              </a:buClr>
              <a:buSzPts val="2800"/>
              <a:buFont typeface="Chelsea Market"/>
              <a:buNone/>
              <a:defRPr sz="2800">
                <a:solidFill>
                  <a:schemeClr val="accent6"/>
                </a:solidFill>
                <a:latin typeface="Chelsea Market"/>
                <a:ea typeface="Chelsea Market"/>
                <a:cs typeface="Chelsea Market"/>
                <a:sym typeface="Chelsea Market"/>
              </a:defRPr>
            </a:lvl5pPr>
            <a:lvl6pPr lvl="5" rtl="0">
              <a:spcBef>
                <a:spcPts val="0"/>
              </a:spcBef>
              <a:spcAft>
                <a:spcPts val="0"/>
              </a:spcAft>
              <a:buClr>
                <a:schemeClr val="accent6"/>
              </a:buClr>
              <a:buSzPts val="2800"/>
              <a:buFont typeface="Chelsea Market"/>
              <a:buNone/>
              <a:defRPr sz="2800">
                <a:solidFill>
                  <a:schemeClr val="accent6"/>
                </a:solidFill>
                <a:latin typeface="Chelsea Market"/>
                <a:ea typeface="Chelsea Market"/>
                <a:cs typeface="Chelsea Market"/>
                <a:sym typeface="Chelsea Market"/>
              </a:defRPr>
            </a:lvl6pPr>
            <a:lvl7pPr lvl="6" rtl="0">
              <a:spcBef>
                <a:spcPts val="0"/>
              </a:spcBef>
              <a:spcAft>
                <a:spcPts val="0"/>
              </a:spcAft>
              <a:buClr>
                <a:schemeClr val="accent6"/>
              </a:buClr>
              <a:buSzPts val="2800"/>
              <a:buFont typeface="Chelsea Market"/>
              <a:buNone/>
              <a:defRPr sz="2800">
                <a:solidFill>
                  <a:schemeClr val="accent6"/>
                </a:solidFill>
                <a:latin typeface="Chelsea Market"/>
                <a:ea typeface="Chelsea Market"/>
                <a:cs typeface="Chelsea Market"/>
                <a:sym typeface="Chelsea Market"/>
              </a:defRPr>
            </a:lvl7pPr>
            <a:lvl8pPr lvl="7" rtl="0">
              <a:spcBef>
                <a:spcPts val="0"/>
              </a:spcBef>
              <a:spcAft>
                <a:spcPts val="0"/>
              </a:spcAft>
              <a:buClr>
                <a:schemeClr val="accent6"/>
              </a:buClr>
              <a:buSzPts val="2800"/>
              <a:buFont typeface="Chelsea Market"/>
              <a:buNone/>
              <a:defRPr sz="2800">
                <a:solidFill>
                  <a:schemeClr val="accent6"/>
                </a:solidFill>
                <a:latin typeface="Chelsea Market"/>
                <a:ea typeface="Chelsea Market"/>
                <a:cs typeface="Chelsea Market"/>
                <a:sym typeface="Chelsea Market"/>
              </a:defRPr>
            </a:lvl8pPr>
            <a:lvl9pPr lvl="8" rtl="0">
              <a:spcBef>
                <a:spcPts val="0"/>
              </a:spcBef>
              <a:spcAft>
                <a:spcPts val="0"/>
              </a:spcAft>
              <a:buClr>
                <a:schemeClr val="accent6"/>
              </a:buClr>
              <a:buSzPts val="2800"/>
              <a:buFont typeface="Chelsea Market"/>
              <a:buNone/>
              <a:defRPr sz="2800">
                <a:solidFill>
                  <a:schemeClr val="accent6"/>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1pPr>
            <a:lvl2pPr marL="914400" lvl="1" indent="-317500" rtl="0">
              <a:lnSpc>
                <a:spcPct val="100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2pPr>
            <a:lvl3pPr marL="1371600" lvl="2" indent="-317500" rtl="0">
              <a:lnSpc>
                <a:spcPct val="100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3pPr>
            <a:lvl4pPr marL="1828800" lvl="3" indent="-317500" rtl="0">
              <a:lnSpc>
                <a:spcPct val="100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4pPr>
            <a:lvl5pPr marL="2286000" lvl="4" indent="-317500" rtl="0">
              <a:lnSpc>
                <a:spcPct val="100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rtl="0">
              <a:lnSpc>
                <a:spcPct val="100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rtl="0">
              <a:lnSpc>
                <a:spcPct val="100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rtl="0">
              <a:lnSpc>
                <a:spcPct val="100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rtl="0">
              <a:lnSpc>
                <a:spcPct val="100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8" r:id="rId8"/>
    <p:sldLayoutId id="2147483659" r:id="rId9"/>
    <p:sldLayoutId id="2147483660" r:id="rId10"/>
    <p:sldLayoutId id="2147483661" r:id="rId11"/>
    <p:sldLayoutId id="2147483665" r:id="rId12"/>
    <p:sldLayoutId id="2147483666" r:id="rId13"/>
    <p:sldLayoutId id="2147483667" r:id="rId14"/>
    <p:sldLayoutId id="2147483668" r:id="rId15"/>
    <p:sldLayoutId id="2147483670" r:id="rId16"/>
    <p:sldLayoutId id="2147483671" r:id="rId17"/>
    <p:sldLayoutId id="2147483672" r:id="rId18"/>
    <p:sldLayoutId id="2147483673" r:id="rId19"/>
    <p:sldLayoutId id="2147483674" r:id="rId20"/>
    <p:sldLayoutId id="2147483675" r:id="rId21"/>
    <p:sldLayoutId id="2147483676" r:id="rId22"/>
    <p:sldLayoutId id="2147483679" r:id="rId23"/>
    <p:sldLayoutId id="2147483680" r:id="rId24"/>
    <p:sldLayoutId id="2147483681" r:id="rId25"/>
    <p:sldLayoutId id="2147483682" r:id="rId26"/>
    <p:sldLayoutId id="2147483685" r:id="rId27"/>
    <p:sldLayoutId id="214748368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s://chiro.be/file/medische-steekkaart"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www.chiromillegem.be/kamp"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hyperlink" Target="https://chiro.be/file/medische-steekkaar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15.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chiromillegem.be/kam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44"/>
          <p:cNvSpPr txBox="1">
            <a:spLocks noGrp="1"/>
          </p:cNvSpPr>
          <p:nvPr>
            <p:ph type="ctrTitle"/>
          </p:nvPr>
        </p:nvSpPr>
        <p:spPr>
          <a:xfrm>
            <a:off x="1087884" y="1284035"/>
            <a:ext cx="7034700" cy="105852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rPr>
              <a:t>Chirokamp</a:t>
            </a:r>
            <a:endParaRPr dirty="0">
              <a:solidFill>
                <a:schemeClr val="accent3"/>
              </a:solidFill>
            </a:endParaRPr>
          </a:p>
        </p:txBody>
      </p:sp>
      <p:sp>
        <p:nvSpPr>
          <p:cNvPr id="1851" name="Google Shape;1851;p44"/>
          <p:cNvSpPr txBox="1">
            <a:spLocks noGrp="1"/>
          </p:cNvSpPr>
          <p:nvPr>
            <p:ph type="subTitle" idx="1"/>
          </p:nvPr>
        </p:nvSpPr>
        <p:spPr>
          <a:xfrm>
            <a:off x="1807950" y="2357075"/>
            <a:ext cx="5528100" cy="38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nl-BE" dirty="0"/>
              <a:t>Scherpenheuvel-Zichem 2023</a:t>
            </a:r>
            <a:endParaRPr dirty="0"/>
          </a:p>
          <a:p>
            <a:pPr marL="0" lvl="0" indent="0" algn="ctr" rtl="0">
              <a:spcBef>
                <a:spcPts val="0"/>
              </a:spcBef>
              <a:spcAft>
                <a:spcPts val="0"/>
              </a:spcAft>
              <a:buNone/>
            </a:pPr>
            <a:endParaRPr dirty="0"/>
          </a:p>
        </p:txBody>
      </p:sp>
      <p:grpSp>
        <p:nvGrpSpPr>
          <p:cNvPr id="1852" name="Google Shape;1852;p44"/>
          <p:cNvGrpSpPr/>
          <p:nvPr/>
        </p:nvGrpSpPr>
        <p:grpSpPr>
          <a:xfrm>
            <a:off x="2217342" y="2975180"/>
            <a:ext cx="1919874" cy="1631808"/>
            <a:chOff x="5615762" y="3799764"/>
            <a:chExt cx="507112" cy="431022"/>
          </a:xfrm>
        </p:grpSpPr>
        <p:sp>
          <p:nvSpPr>
            <p:cNvPr id="1853" name="Google Shape;1853;p44"/>
            <p:cNvSpPr/>
            <p:nvPr/>
          </p:nvSpPr>
          <p:spPr>
            <a:xfrm>
              <a:off x="5957887" y="4108905"/>
              <a:ext cx="29054" cy="25221"/>
            </a:xfrm>
            <a:custGeom>
              <a:avLst/>
              <a:gdLst/>
              <a:ahLst/>
              <a:cxnLst/>
              <a:rect l="l" t="t" r="r" b="b"/>
              <a:pathLst>
                <a:path w="887" h="770" extrusionOk="0">
                  <a:moveTo>
                    <a:pt x="533" y="0"/>
                  </a:moveTo>
                  <a:cubicBezTo>
                    <a:pt x="343" y="0"/>
                    <a:pt x="137" y="36"/>
                    <a:pt x="107" y="102"/>
                  </a:cubicBezTo>
                  <a:cubicBezTo>
                    <a:pt x="1" y="280"/>
                    <a:pt x="35" y="438"/>
                    <a:pt x="303" y="672"/>
                  </a:cubicBezTo>
                  <a:cubicBezTo>
                    <a:pt x="372" y="725"/>
                    <a:pt x="451" y="770"/>
                    <a:pt x="492" y="770"/>
                  </a:cubicBezTo>
                  <a:cubicBezTo>
                    <a:pt x="503" y="770"/>
                    <a:pt x="512" y="766"/>
                    <a:pt x="516" y="757"/>
                  </a:cubicBezTo>
                  <a:cubicBezTo>
                    <a:pt x="550" y="723"/>
                    <a:pt x="460" y="689"/>
                    <a:pt x="409" y="617"/>
                  </a:cubicBezTo>
                  <a:cubicBezTo>
                    <a:pt x="354" y="566"/>
                    <a:pt x="337" y="544"/>
                    <a:pt x="354" y="527"/>
                  </a:cubicBezTo>
                  <a:cubicBezTo>
                    <a:pt x="375" y="527"/>
                    <a:pt x="443" y="583"/>
                    <a:pt x="516" y="634"/>
                  </a:cubicBezTo>
                  <a:cubicBezTo>
                    <a:pt x="588" y="695"/>
                    <a:pt x="653" y="730"/>
                    <a:pt x="692" y="730"/>
                  </a:cubicBezTo>
                  <a:cubicBezTo>
                    <a:pt x="710" y="730"/>
                    <a:pt x="723" y="722"/>
                    <a:pt x="729" y="706"/>
                  </a:cubicBezTo>
                  <a:cubicBezTo>
                    <a:pt x="763" y="672"/>
                    <a:pt x="673" y="634"/>
                    <a:pt x="588" y="566"/>
                  </a:cubicBezTo>
                  <a:cubicBezTo>
                    <a:pt x="516" y="493"/>
                    <a:pt x="482" y="459"/>
                    <a:pt x="499" y="421"/>
                  </a:cubicBezTo>
                  <a:cubicBezTo>
                    <a:pt x="502" y="418"/>
                    <a:pt x="506" y="416"/>
                    <a:pt x="511" y="416"/>
                  </a:cubicBezTo>
                  <a:cubicBezTo>
                    <a:pt x="536" y="416"/>
                    <a:pt x="583" y="445"/>
                    <a:pt x="656" y="476"/>
                  </a:cubicBezTo>
                  <a:cubicBezTo>
                    <a:pt x="724" y="504"/>
                    <a:pt x="777" y="517"/>
                    <a:pt x="813" y="517"/>
                  </a:cubicBezTo>
                  <a:cubicBezTo>
                    <a:pt x="843" y="517"/>
                    <a:pt x="861" y="509"/>
                    <a:pt x="869" y="493"/>
                  </a:cubicBezTo>
                  <a:cubicBezTo>
                    <a:pt x="886" y="438"/>
                    <a:pt x="818" y="459"/>
                    <a:pt x="695" y="387"/>
                  </a:cubicBezTo>
                  <a:cubicBezTo>
                    <a:pt x="533" y="280"/>
                    <a:pt x="482" y="297"/>
                    <a:pt x="443" y="174"/>
                  </a:cubicBezTo>
                  <a:cubicBezTo>
                    <a:pt x="429" y="130"/>
                    <a:pt x="504" y="122"/>
                    <a:pt x="594" y="122"/>
                  </a:cubicBezTo>
                  <a:cubicBezTo>
                    <a:pt x="639" y="122"/>
                    <a:pt x="689" y="124"/>
                    <a:pt x="733" y="124"/>
                  </a:cubicBezTo>
                  <a:cubicBezTo>
                    <a:pt x="812" y="124"/>
                    <a:pt x="875" y="118"/>
                    <a:pt x="869" y="85"/>
                  </a:cubicBezTo>
                  <a:cubicBezTo>
                    <a:pt x="853" y="27"/>
                    <a:pt x="699" y="0"/>
                    <a:pt x="53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4"/>
            <p:cNvSpPr/>
            <p:nvPr/>
          </p:nvSpPr>
          <p:spPr>
            <a:xfrm>
              <a:off x="5971283" y="4072220"/>
              <a:ext cx="18867" cy="28300"/>
            </a:xfrm>
            <a:custGeom>
              <a:avLst/>
              <a:gdLst/>
              <a:ahLst/>
              <a:cxnLst/>
              <a:rect l="l" t="t" r="r" b="b"/>
              <a:pathLst>
                <a:path w="576" h="864" extrusionOk="0">
                  <a:moveTo>
                    <a:pt x="515" y="0"/>
                  </a:moveTo>
                  <a:cubicBezTo>
                    <a:pt x="515" y="0"/>
                    <a:pt x="286" y="230"/>
                    <a:pt x="179" y="370"/>
                  </a:cubicBezTo>
                  <a:cubicBezTo>
                    <a:pt x="51" y="515"/>
                    <a:pt x="0" y="762"/>
                    <a:pt x="158" y="851"/>
                  </a:cubicBezTo>
                  <a:cubicBezTo>
                    <a:pt x="175" y="860"/>
                    <a:pt x="195" y="863"/>
                    <a:pt x="216" y="863"/>
                  </a:cubicBezTo>
                  <a:cubicBezTo>
                    <a:pt x="366" y="863"/>
                    <a:pt x="575" y="660"/>
                    <a:pt x="515" y="443"/>
                  </a:cubicBezTo>
                  <a:cubicBezTo>
                    <a:pt x="498" y="353"/>
                    <a:pt x="515" y="0"/>
                    <a:pt x="515"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4"/>
            <p:cNvSpPr/>
            <p:nvPr/>
          </p:nvSpPr>
          <p:spPr>
            <a:xfrm>
              <a:off x="5970170" y="4100094"/>
              <a:ext cx="10482" cy="9237"/>
            </a:xfrm>
            <a:custGeom>
              <a:avLst/>
              <a:gdLst/>
              <a:ahLst/>
              <a:cxnLst/>
              <a:rect l="l" t="t" r="r" b="b"/>
              <a:pathLst>
                <a:path w="320" h="282" extrusionOk="0">
                  <a:moveTo>
                    <a:pt x="107" y="0"/>
                  </a:moveTo>
                  <a:lnTo>
                    <a:pt x="0" y="158"/>
                  </a:lnTo>
                  <a:lnTo>
                    <a:pt x="320" y="281"/>
                  </a:lnTo>
                  <a:lnTo>
                    <a:pt x="264" y="68"/>
                  </a:lnTo>
                  <a:lnTo>
                    <a:pt x="107"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4"/>
            <p:cNvSpPr/>
            <p:nvPr/>
          </p:nvSpPr>
          <p:spPr>
            <a:xfrm>
              <a:off x="5873117" y="4017552"/>
              <a:ext cx="91223" cy="98756"/>
            </a:xfrm>
            <a:custGeom>
              <a:avLst/>
              <a:gdLst/>
              <a:ahLst/>
              <a:cxnLst/>
              <a:rect l="l" t="t" r="r" b="b"/>
              <a:pathLst>
                <a:path w="2785" h="3015" extrusionOk="0">
                  <a:moveTo>
                    <a:pt x="231" y="1"/>
                  </a:moveTo>
                  <a:cubicBezTo>
                    <a:pt x="231" y="1"/>
                    <a:pt x="1" y="1384"/>
                    <a:pt x="690" y="2112"/>
                  </a:cubicBezTo>
                  <a:cubicBezTo>
                    <a:pt x="1082" y="2520"/>
                    <a:pt x="2712" y="3014"/>
                    <a:pt x="2712" y="3014"/>
                  </a:cubicBezTo>
                  <a:lnTo>
                    <a:pt x="2785" y="2891"/>
                  </a:lnTo>
                  <a:cubicBezTo>
                    <a:pt x="2785" y="2891"/>
                    <a:pt x="1278" y="2146"/>
                    <a:pt x="976" y="1827"/>
                  </a:cubicBezTo>
                  <a:cubicBezTo>
                    <a:pt x="673" y="1507"/>
                    <a:pt x="567" y="567"/>
                    <a:pt x="639" y="162"/>
                  </a:cubicBezTo>
                  <a:lnTo>
                    <a:pt x="231"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4"/>
            <p:cNvSpPr/>
            <p:nvPr/>
          </p:nvSpPr>
          <p:spPr>
            <a:xfrm>
              <a:off x="5873117" y="4017552"/>
              <a:ext cx="35474" cy="67377"/>
            </a:xfrm>
            <a:custGeom>
              <a:avLst/>
              <a:gdLst/>
              <a:ahLst/>
              <a:cxnLst/>
              <a:rect l="l" t="t" r="r" b="b"/>
              <a:pathLst>
                <a:path w="1083" h="2057" extrusionOk="0">
                  <a:moveTo>
                    <a:pt x="231" y="1"/>
                  </a:moveTo>
                  <a:cubicBezTo>
                    <a:pt x="231" y="1"/>
                    <a:pt x="1" y="1333"/>
                    <a:pt x="656" y="2056"/>
                  </a:cubicBezTo>
                  <a:cubicBezTo>
                    <a:pt x="763" y="2005"/>
                    <a:pt x="903" y="1950"/>
                    <a:pt x="1082" y="1916"/>
                  </a:cubicBezTo>
                  <a:cubicBezTo>
                    <a:pt x="1027" y="1882"/>
                    <a:pt x="993" y="1865"/>
                    <a:pt x="976" y="1827"/>
                  </a:cubicBezTo>
                  <a:cubicBezTo>
                    <a:pt x="673" y="1507"/>
                    <a:pt x="567" y="567"/>
                    <a:pt x="639" y="162"/>
                  </a:cubicBezTo>
                  <a:lnTo>
                    <a:pt x="231"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4"/>
            <p:cNvSpPr/>
            <p:nvPr/>
          </p:nvSpPr>
          <p:spPr>
            <a:xfrm>
              <a:off x="5759228" y="4122891"/>
              <a:ext cx="41304" cy="14707"/>
            </a:xfrm>
            <a:custGeom>
              <a:avLst/>
              <a:gdLst/>
              <a:ahLst/>
              <a:cxnLst/>
              <a:rect l="l" t="t" r="r" b="b"/>
              <a:pathLst>
                <a:path w="1261" h="449" extrusionOk="0">
                  <a:moveTo>
                    <a:pt x="798" y="1"/>
                  </a:moveTo>
                  <a:cubicBezTo>
                    <a:pt x="737" y="1"/>
                    <a:pt x="672" y="4"/>
                    <a:pt x="605" y="11"/>
                  </a:cubicBezTo>
                  <a:cubicBezTo>
                    <a:pt x="269" y="66"/>
                    <a:pt x="0" y="190"/>
                    <a:pt x="17" y="313"/>
                  </a:cubicBezTo>
                  <a:cubicBezTo>
                    <a:pt x="31" y="397"/>
                    <a:pt x="209" y="449"/>
                    <a:pt x="448" y="449"/>
                  </a:cubicBezTo>
                  <a:cubicBezTo>
                    <a:pt x="514" y="449"/>
                    <a:pt x="584" y="445"/>
                    <a:pt x="656" y="437"/>
                  </a:cubicBezTo>
                  <a:cubicBezTo>
                    <a:pt x="992" y="385"/>
                    <a:pt x="1260" y="262"/>
                    <a:pt x="1243" y="139"/>
                  </a:cubicBezTo>
                  <a:cubicBezTo>
                    <a:pt x="1230" y="53"/>
                    <a:pt x="1044" y="1"/>
                    <a:pt x="798" y="1"/>
                  </a:cubicBezTo>
                  <a:close/>
                </a:path>
              </a:pathLst>
            </a:custGeom>
            <a:solidFill>
              <a:srgbClr val="968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4"/>
            <p:cNvSpPr/>
            <p:nvPr/>
          </p:nvSpPr>
          <p:spPr>
            <a:xfrm>
              <a:off x="5816811" y="4119747"/>
              <a:ext cx="67934" cy="111007"/>
            </a:xfrm>
            <a:custGeom>
              <a:avLst/>
              <a:gdLst/>
              <a:ahLst/>
              <a:cxnLst/>
              <a:rect l="l" t="t" r="r" b="b"/>
              <a:pathLst>
                <a:path w="2074" h="3389" extrusionOk="0">
                  <a:moveTo>
                    <a:pt x="0" y="0"/>
                  </a:moveTo>
                  <a:lnTo>
                    <a:pt x="34" y="3388"/>
                  </a:lnTo>
                  <a:lnTo>
                    <a:pt x="1984" y="3388"/>
                  </a:lnTo>
                  <a:lnTo>
                    <a:pt x="2073" y="3214"/>
                  </a:lnTo>
                  <a:lnTo>
                    <a:pt x="1345" y="22"/>
                  </a:lnTo>
                  <a:lnTo>
                    <a:pt x="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4"/>
            <p:cNvSpPr/>
            <p:nvPr/>
          </p:nvSpPr>
          <p:spPr>
            <a:xfrm>
              <a:off x="5815010" y="4119190"/>
              <a:ext cx="36686" cy="111564"/>
            </a:xfrm>
            <a:custGeom>
              <a:avLst/>
              <a:gdLst/>
              <a:ahLst/>
              <a:cxnLst/>
              <a:rect l="l" t="t" r="r" b="b"/>
              <a:pathLst>
                <a:path w="1120" h="3406" extrusionOk="0">
                  <a:moveTo>
                    <a:pt x="55" y="0"/>
                  </a:moveTo>
                  <a:lnTo>
                    <a:pt x="0" y="3405"/>
                  </a:lnTo>
                  <a:lnTo>
                    <a:pt x="924" y="3405"/>
                  </a:lnTo>
                  <a:lnTo>
                    <a:pt x="621" y="3231"/>
                  </a:lnTo>
                  <a:lnTo>
                    <a:pt x="907" y="1545"/>
                  </a:lnTo>
                  <a:lnTo>
                    <a:pt x="1119" y="56"/>
                  </a:lnTo>
                  <a:lnTo>
                    <a:pt x="55" y="0"/>
                  </a:lnTo>
                  <a:close/>
                </a:path>
              </a:pathLst>
            </a:custGeom>
            <a:solidFill>
              <a:srgbClr val="BCA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4"/>
            <p:cNvSpPr/>
            <p:nvPr/>
          </p:nvSpPr>
          <p:spPr>
            <a:xfrm>
              <a:off x="5637806" y="4212181"/>
              <a:ext cx="121456" cy="18572"/>
            </a:xfrm>
            <a:custGeom>
              <a:avLst/>
              <a:gdLst/>
              <a:ahLst/>
              <a:cxnLst/>
              <a:rect l="l" t="t" r="r" b="b"/>
              <a:pathLst>
                <a:path w="3708" h="567" extrusionOk="0">
                  <a:moveTo>
                    <a:pt x="3707" y="0"/>
                  </a:moveTo>
                  <a:lnTo>
                    <a:pt x="107" y="409"/>
                  </a:lnTo>
                  <a:lnTo>
                    <a:pt x="0" y="566"/>
                  </a:lnTo>
                  <a:lnTo>
                    <a:pt x="3354" y="566"/>
                  </a:lnTo>
                  <a:lnTo>
                    <a:pt x="3707"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4"/>
            <p:cNvSpPr/>
            <p:nvPr/>
          </p:nvSpPr>
          <p:spPr>
            <a:xfrm>
              <a:off x="5703447" y="4212181"/>
              <a:ext cx="55815" cy="18572"/>
            </a:xfrm>
            <a:custGeom>
              <a:avLst/>
              <a:gdLst/>
              <a:ahLst/>
              <a:cxnLst/>
              <a:rect l="l" t="t" r="r" b="b"/>
              <a:pathLst>
                <a:path w="1704" h="567" extrusionOk="0">
                  <a:moveTo>
                    <a:pt x="1703" y="0"/>
                  </a:moveTo>
                  <a:lnTo>
                    <a:pt x="73" y="196"/>
                  </a:lnTo>
                  <a:cubicBezTo>
                    <a:pt x="90" y="247"/>
                    <a:pt x="107" y="286"/>
                    <a:pt x="107" y="337"/>
                  </a:cubicBezTo>
                  <a:cubicBezTo>
                    <a:pt x="107" y="426"/>
                    <a:pt x="73" y="498"/>
                    <a:pt x="1" y="566"/>
                  </a:cubicBezTo>
                  <a:lnTo>
                    <a:pt x="1350" y="566"/>
                  </a:lnTo>
                  <a:lnTo>
                    <a:pt x="1703"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4"/>
            <p:cNvSpPr/>
            <p:nvPr/>
          </p:nvSpPr>
          <p:spPr>
            <a:xfrm>
              <a:off x="5726178" y="4093117"/>
              <a:ext cx="124829" cy="137637"/>
            </a:xfrm>
            <a:custGeom>
              <a:avLst/>
              <a:gdLst/>
              <a:ahLst/>
              <a:cxnLst/>
              <a:rect l="l" t="t" r="r" b="b"/>
              <a:pathLst>
                <a:path w="3811" h="4202" extrusionOk="0">
                  <a:moveTo>
                    <a:pt x="2784" y="1"/>
                  </a:moveTo>
                  <a:lnTo>
                    <a:pt x="1737" y="141"/>
                  </a:lnTo>
                  <a:lnTo>
                    <a:pt x="1490" y="354"/>
                  </a:lnTo>
                  <a:lnTo>
                    <a:pt x="814" y="2997"/>
                  </a:lnTo>
                  <a:lnTo>
                    <a:pt x="371" y="3350"/>
                  </a:lnTo>
                  <a:lnTo>
                    <a:pt x="1" y="4201"/>
                  </a:lnTo>
                  <a:lnTo>
                    <a:pt x="2925" y="4201"/>
                  </a:lnTo>
                  <a:lnTo>
                    <a:pt x="3210" y="3635"/>
                  </a:lnTo>
                  <a:lnTo>
                    <a:pt x="3316" y="1984"/>
                  </a:lnTo>
                  <a:lnTo>
                    <a:pt x="3546" y="1916"/>
                  </a:lnTo>
                  <a:lnTo>
                    <a:pt x="3810" y="762"/>
                  </a:lnTo>
                  <a:lnTo>
                    <a:pt x="2784"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4"/>
            <p:cNvSpPr/>
            <p:nvPr/>
          </p:nvSpPr>
          <p:spPr>
            <a:xfrm>
              <a:off x="5726178" y="4093117"/>
              <a:ext cx="137080" cy="137637"/>
            </a:xfrm>
            <a:custGeom>
              <a:avLst/>
              <a:gdLst/>
              <a:ahLst/>
              <a:cxnLst/>
              <a:rect l="l" t="t" r="r" b="b"/>
              <a:pathLst>
                <a:path w="4185" h="4202" extrusionOk="0">
                  <a:moveTo>
                    <a:pt x="2784" y="1"/>
                  </a:moveTo>
                  <a:lnTo>
                    <a:pt x="1737" y="141"/>
                  </a:lnTo>
                  <a:lnTo>
                    <a:pt x="1490" y="354"/>
                  </a:lnTo>
                  <a:lnTo>
                    <a:pt x="814" y="2997"/>
                  </a:lnTo>
                  <a:lnTo>
                    <a:pt x="282" y="3367"/>
                  </a:lnTo>
                  <a:lnTo>
                    <a:pt x="1" y="4201"/>
                  </a:lnTo>
                  <a:lnTo>
                    <a:pt x="707" y="4201"/>
                  </a:lnTo>
                  <a:cubicBezTo>
                    <a:pt x="707" y="4201"/>
                    <a:pt x="763" y="3882"/>
                    <a:pt x="869" y="3708"/>
                  </a:cubicBezTo>
                  <a:cubicBezTo>
                    <a:pt x="975" y="3529"/>
                    <a:pt x="1150" y="3495"/>
                    <a:pt x="1278" y="3316"/>
                  </a:cubicBezTo>
                  <a:cubicBezTo>
                    <a:pt x="1401" y="3120"/>
                    <a:pt x="1329" y="1686"/>
                    <a:pt x="1933" y="1188"/>
                  </a:cubicBezTo>
                  <a:cubicBezTo>
                    <a:pt x="2133" y="1028"/>
                    <a:pt x="2450" y="974"/>
                    <a:pt x="2784" y="974"/>
                  </a:cubicBezTo>
                  <a:cubicBezTo>
                    <a:pt x="3451" y="974"/>
                    <a:pt x="4185" y="1188"/>
                    <a:pt x="4185" y="1188"/>
                  </a:cubicBezTo>
                  <a:lnTo>
                    <a:pt x="4095" y="779"/>
                  </a:lnTo>
                  <a:lnTo>
                    <a:pt x="3104" y="230"/>
                  </a:lnTo>
                  <a:lnTo>
                    <a:pt x="2784"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4"/>
            <p:cNvSpPr/>
            <p:nvPr/>
          </p:nvSpPr>
          <p:spPr>
            <a:xfrm>
              <a:off x="5869645" y="3995901"/>
              <a:ext cx="36555" cy="83296"/>
            </a:xfrm>
            <a:custGeom>
              <a:avLst/>
              <a:gdLst/>
              <a:ahLst/>
              <a:cxnLst/>
              <a:rect l="l" t="t" r="r" b="b"/>
              <a:pathLst>
                <a:path w="1116" h="2543" extrusionOk="0">
                  <a:moveTo>
                    <a:pt x="611" y="1"/>
                  </a:moveTo>
                  <a:cubicBezTo>
                    <a:pt x="597" y="1"/>
                    <a:pt x="582" y="3"/>
                    <a:pt x="567" y="6"/>
                  </a:cubicBezTo>
                  <a:cubicBezTo>
                    <a:pt x="35" y="130"/>
                    <a:pt x="0" y="1921"/>
                    <a:pt x="90" y="2543"/>
                  </a:cubicBezTo>
                  <a:lnTo>
                    <a:pt x="1116" y="1973"/>
                  </a:lnTo>
                  <a:cubicBezTo>
                    <a:pt x="1116" y="1973"/>
                    <a:pt x="1100" y="1"/>
                    <a:pt x="611"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4"/>
            <p:cNvSpPr/>
            <p:nvPr/>
          </p:nvSpPr>
          <p:spPr>
            <a:xfrm>
              <a:off x="5869645" y="3995835"/>
              <a:ext cx="30135" cy="83361"/>
            </a:xfrm>
            <a:custGeom>
              <a:avLst/>
              <a:gdLst/>
              <a:ahLst/>
              <a:cxnLst/>
              <a:rect l="l" t="t" r="r" b="b"/>
              <a:pathLst>
                <a:path w="920" h="2545" extrusionOk="0">
                  <a:moveTo>
                    <a:pt x="602" y="1"/>
                  </a:moveTo>
                  <a:cubicBezTo>
                    <a:pt x="590" y="1"/>
                    <a:pt x="578" y="2"/>
                    <a:pt x="567" y="8"/>
                  </a:cubicBezTo>
                  <a:cubicBezTo>
                    <a:pt x="35" y="132"/>
                    <a:pt x="0" y="1923"/>
                    <a:pt x="90" y="2545"/>
                  </a:cubicBezTo>
                  <a:lnTo>
                    <a:pt x="477" y="2332"/>
                  </a:lnTo>
                  <a:cubicBezTo>
                    <a:pt x="762" y="893"/>
                    <a:pt x="920" y="221"/>
                    <a:pt x="673" y="8"/>
                  </a:cubicBezTo>
                  <a:cubicBezTo>
                    <a:pt x="650" y="8"/>
                    <a:pt x="626" y="1"/>
                    <a:pt x="60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4"/>
            <p:cNvSpPr/>
            <p:nvPr/>
          </p:nvSpPr>
          <p:spPr>
            <a:xfrm>
              <a:off x="5870759" y="4054204"/>
              <a:ext cx="35998" cy="27219"/>
            </a:xfrm>
            <a:custGeom>
              <a:avLst/>
              <a:gdLst/>
              <a:ahLst/>
              <a:cxnLst/>
              <a:rect l="l" t="t" r="r" b="b"/>
              <a:pathLst>
                <a:path w="1099" h="831" extrusionOk="0">
                  <a:moveTo>
                    <a:pt x="1099" y="1"/>
                  </a:moveTo>
                  <a:lnTo>
                    <a:pt x="1" y="512"/>
                  </a:lnTo>
                  <a:lnTo>
                    <a:pt x="18" y="831"/>
                  </a:lnTo>
                  <a:lnTo>
                    <a:pt x="1099" y="231"/>
                  </a:lnTo>
                  <a:lnTo>
                    <a:pt x="1099"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4"/>
            <p:cNvSpPr/>
            <p:nvPr/>
          </p:nvSpPr>
          <p:spPr>
            <a:xfrm>
              <a:off x="5760342" y="3982995"/>
              <a:ext cx="136654" cy="150739"/>
            </a:xfrm>
            <a:custGeom>
              <a:avLst/>
              <a:gdLst/>
              <a:ahLst/>
              <a:cxnLst/>
              <a:rect l="l" t="t" r="r" b="b"/>
              <a:pathLst>
                <a:path w="4172" h="4602" extrusionOk="0">
                  <a:moveTo>
                    <a:pt x="2990" y="1"/>
                  </a:moveTo>
                  <a:cubicBezTo>
                    <a:pt x="2869" y="1"/>
                    <a:pt x="2762" y="24"/>
                    <a:pt x="2682" y="81"/>
                  </a:cubicBezTo>
                  <a:cubicBezTo>
                    <a:pt x="2078" y="489"/>
                    <a:pt x="196" y="2175"/>
                    <a:pt x="1" y="4601"/>
                  </a:cubicBezTo>
                  <a:cubicBezTo>
                    <a:pt x="59" y="4532"/>
                    <a:pt x="925" y="4136"/>
                    <a:pt x="1686" y="4136"/>
                  </a:cubicBezTo>
                  <a:cubicBezTo>
                    <a:pt x="1868" y="4136"/>
                    <a:pt x="2044" y="4159"/>
                    <a:pt x="2201" y="4214"/>
                  </a:cubicBezTo>
                  <a:cubicBezTo>
                    <a:pt x="2430" y="4290"/>
                    <a:pt x="2769" y="4393"/>
                    <a:pt x="2975" y="4393"/>
                  </a:cubicBezTo>
                  <a:cubicBezTo>
                    <a:pt x="3056" y="4393"/>
                    <a:pt x="3116" y="4377"/>
                    <a:pt x="3142" y="4337"/>
                  </a:cubicBezTo>
                  <a:cubicBezTo>
                    <a:pt x="3176" y="4248"/>
                    <a:pt x="2980" y="3503"/>
                    <a:pt x="3299" y="2882"/>
                  </a:cubicBezTo>
                  <a:cubicBezTo>
                    <a:pt x="3533" y="2405"/>
                    <a:pt x="4133" y="1375"/>
                    <a:pt x="4172" y="558"/>
                  </a:cubicBezTo>
                  <a:cubicBezTo>
                    <a:pt x="4172" y="387"/>
                    <a:pt x="3475" y="1"/>
                    <a:pt x="2990"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4"/>
            <p:cNvSpPr/>
            <p:nvPr/>
          </p:nvSpPr>
          <p:spPr>
            <a:xfrm>
              <a:off x="5833549" y="4006546"/>
              <a:ext cx="46021" cy="116149"/>
            </a:xfrm>
            <a:custGeom>
              <a:avLst/>
              <a:gdLst/>
              <a:ahLst/>
              <a:cxnLst/>
              <a:rect l="l" t="t" r="r" b="b"/>
              <a:pathLst>
                <a:path w="1405" h="3546" extrusionOk="0">
                  <a:moveTo>
                    <a:pt x="1315" y="0"/>
                  </a:moveTo>
                  <a:cubicBezTo>
                    <a:pt x="766" y="835"/>
                    <a:pt x="72" y="3052"/>
                    <a:pt x="0" y="3512"/>
                  </a:cubicBezTo>
                  <a:lnTo>
                    <a:pt x="162" y="3546"/>
                  </a:lnTo>
                  <a:cubicBezTo>
                    <a:pt x="979" y="371"/>
                    <a:pt x="1405" y="34"/>
                    <a:pt x="1405" y="34"/>
                  </a:cubicBezTo>
                  <a:lnTo>
                    <a:pt x="1315"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4"/>
            <p:cNvSpPr/>
            <p:nvPr/>
          </p:nvSpPr>
          <p:spPr>
            <a:xfrm>
              <a:off x="5859196" y="3990234"/>
              <a:ext cx="29578" cy="25680"/>
            </a:xfrm>
            <a:custGeom>
              <a:avLst/>
              <a:gdLst/>
              <a:ahLst/>
              <a:cxnLst/>
              <a:rect l="l" t="t" r="r" b="b"/>
              <a:pathLst>
                <a:path w="903" h="784" extrusionOk="0">
                  <a:moveTo>
                    <a:pt x="0" y="0"/>
                  </a:moveTo>
                  <a:lnTo>
                    <a:pt x="264" y="784"/>
                  </a:lnTo>
                  <a:lnTo>
                    <a:pt x="532" y="481"/>
                  </a:lnTo>
                  <a:lnTo>
                    <a:pt x="745" y="784"/>
                  </a:lnTo>
                  <a:lnTo>
                    <a:pt x="903" y="213"/>
                  </a:lnTo>
                  <a:lnTo>
                    <a:pt x="337" y="17"/>
                  </a:lnTo>
                  <a:lnTo>
                    <a:pt x="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4"/>
            <p:cNvSpPr/>
            <p:nvPr/>
          </p:nvSpPr>
          <p:spPr>
            <a:xfrm>
              <a:off x="5850418" y="3998455"/>
              <a:ext cx="31936" cy="64429"/>
            </a:xfrm>
            <a:custGeom>
              <a:avLst/>
              <a:gdLst/>
              <a:ahLst/>
              <a:cxnLst/>
              <a:rect l="l" t="t" r="r" b="b"/>
              <a:pathLst>
                <a:path w="975" h="1967" extrusionOk="0">
                  <a:moveTo>
                    <a:pt x="834" y="0"/>
                  </a:moveTo>
                  <a:cubicBezTo>
                    <a:pt x="783" y="0"/>
                    <a:pt x="711" y="52"/>
                    <a:pt x="694" y="141"/>
                  </a:cubicBezTo>
                  <a:lnTo>
                    <a:pt x="694" y="213"/>
                  </a:lnTo>
                  <a:cubicBezTo>
                    <a:pt x="532" y="388"/>
                    <a:pt x="251" y="745"/>
                    <a:pt x="196" y="958"/>
                  </a:cubicBezTo>
                  <a:cubicBezTo>
                    <a:pt x="124" y="1239"/>
                    <a:pt x="0" y="1826"/>
                    <a:pt x="0" y="1826"/>
                  </a:cubicBezTo>
                  <a:cubicBezTo>
                    <a:pt x="319" y="1597"/>
                    <a:pt x="605" y="1277"/>
                    <a:pt x="587" y="1116"/>
                  </a:cubicBezTo>
                  <a:cubicBezTo>
                    <a:pt x="570" y="1026"/>
                    <a:pt x="677" y="584"/>
                    <a:pt x="745" y="298"/>
                  </a:cubicBezTo>
                  <a:lnTo>
                    <a:pt x="762" y="320"/>
                  </a:lnTo>
                  <a:lnTo>
                    <a:pt x="800" y="320"/>
                  </a:lnTo>
                  <a:cubicBezTo>
                    <a:pt x="762" y="601"/>
                    <a:pt x="728" y="1043"/>
                    <a:pt x="694" y="1133"/>
                  </a:cubicBezTo>
                  <a:cubicBezTo>
                    <a:pt x="639" y="1277"/>
                    <a:pt x="639" y="1665"/>
                    <a:pt x="800" y="1967"/>
                  </a:cubicBezTo>
                  <a:cubicBezTo>
                    <a:pt x="800" y="1967"/>
                    <a:pt x="941" y="1469"/>
                    <a:pt x="975" y="1171"/>
                  </a:cubicBezTo>
                  <a:cubicBezTo>
                    <a:pt x="975" y="975"/>
                    <a:pt x="941" y="477"/>
                    <a:pt x="868" y="264"/>
                  </a:cubicBezTo>
                  <a:cubicBezTo>
                    <a:pt x="890" y="230"/>
                    <a:pt x="890" y="213"/>
                    <a:pt x="907" y="175"/>
                  </a:cubicBezTo>
                  <a:cubicBezTo>
                    <a:pt x="924" y="107"/>
                    <a:pt x="890" y="17"/>
                    <a:pt x="834"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4"/>
            <p:cNvSpPr/>
            <p:nvPr/>
          </p:nvSpPr>
          <p:spPr>
            <a:xfrm>
              <a:off x="5760342" y="3982766"/>
              <a:ext cx="123290" cy="150968"/>
            </a:xfrm>
            <a:custGeom>
              <a:avLst/>
              <a:gdLst/>
              <a:ahLst/>
              <a:cxnLst/>
              <a:rect l="l" t="t" r="r" b="b"/>
              <a:pathLst>
                <a:path w="3764" h="4609" extrusionOk="0">
                  <a:moveTo>
                    <a:pt x="2997" y="1"/>
                  </a:moveTo>
                  <a:cubicBezTo>
                    <a:pt x="2871" y="1"/>
                    <a:pt x="2761" y="26"/>
                    <a:pt x="2682" y="88"/>
                  </a:cubicBezTo>
                  <a:cubicBezTo>
                    <a:pt x="2078" y="496"/>
                    <a:pt x="196" y="2182"/>
                    <a:pt x="1" y="4608"/>
                  </a:cubicBezTo>
                  <a:cubicBezTo>
                    <a:pt x="56" y="4540"/>
                    <a:pt x="907" y="4148"/>
                    <a:pt x="1652" y="4148"/>
                  </a:cubicBezTo>
                  <a:cubicBezTo>
                    <a:pt x="1848" y="2216"/>
                    <a:pt x="2822" y="1522"/>
                    <a:pt x="3086" y="884"/>
                  </a:cubicBezTo>
                  <a:cubicBezTo>
                    <a:pt x="3159" y="671"/>
                    <a:pt x="3461" y="228"/>
                    <a:pt x="3763" y="211"/>
                  </a:cubicBezTo>
                  <a:cubicBezTo>
                    <a:pt x="3529" y="94"/>
                    <a:pt x="3236" y="1"/>
                    <a:pt x="299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4"/>
            <p:cNvSpPr/>
            <p:nvPr/>
          </p:nvSpPr>
          <p:spPr>
            <a:xfrm>
              <a:off x="5810391" y="4019353"/>
              <a:ext cx="87161" cy="94138"/>
            </a:xfrm>
            <a:custGeom>
              <a:avLst/>
              <a:gdLst/>
              <a:ahLst/>
              <a:cxnLst/>
              <a:rect l="l" t="t" r="r" b="b"/>
              <a:pathLst>
                <a:path w="2661" h="2874" extrusionOk="0">
                  <a:moveTo>
                    <a:pt x="622" y="1"/>
                  </a:moveTo>
                  <a:cubicBezTo>
                    <a:pt x="622" y="1"/>
                    <a:pt x="1" y="1099"/>
                    <a:pt x="567" y="1810"/>
                  </a:cubicBezTo>
                  <a:cubicBezTo>
                    <a:pt x="886" y="2197"/>
                    <a:pt x="2588" y="2874"/>
                    <a:pt x="2588" y="2874"/>
                  </a:cubicBezTo>
                  <a:lnTo>
                    <a:pt x="2661" y="2695"/>
                  </a:lnTo>
                  <a:cubicBezTo>
                    <a:pt x="2661" y="2695"/>
                    <a:pt x="1133" y="1895"/>
                    <a:pt x="886" y="1597"/>
                  </a:cubicBezTo>
                  <a:cubicBezTo>
                    <a:pt x="656" y="1278"/>
                    <a:pt x="869" y="533"/>
                    <a:pt x="992" y="175"/>
                  </a:cubicBezTo>
                  <a:lnTo>
                    <a:pt x="622"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4"/>
            <p:cNvSpPr/>
            <p:nvPr/>
          </p:nvSpPr>
          <p:spPr>
            <a:xfrm>
              <a:off x="5815010" y="4019353"/>
              <a:ext cx="27907" cy="50508"/>
            </a:xfrm>
            <a:custGeom>
              <a:avLst/>
              <a:gdLst/>
              <a:ahLst/>
              <a:cxnLst/>
              <a:rect l="l" t="t" r="r" b="b"/>
              <a:pathLst>
                <a:path w="852" h="1542" extrusionOk="0">
                  <a:moveTo>
                    <a:pt x="481" y="1"/>
                  </a:moveTo>
                  <a:cubicBezTo>
                    <a:pt x="481" y="1"/>
                    <a:pt x="0" y="852"/>
                    <a:pt x="268" y="1542"/>
                  </a:cubicBezTo>
                  <a:cubicBezTo>
                    <a:pt x="392" y="1491"/>
                    <a:pt x="532" y="1469"/>
                    <a:pt x="673" y="1452"/>
                  </a:cubicBezTo>
                  <a:cubicBezTo>
                    <a:pt x="566" y="1099"/>
                    <a:pt x="745" y="495"/>
                    <a:pt x="851" y="175"/>
                  </a:cubicBezTo>
                  <a:lnTo>
                    <a:pt x="481"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4"/>
            <p:cNvSpPr/>
            <p:nvPr/>
          </p:nvSpPr>
          <p:spPr>
            <a:xfrm>
              <a:off x="5808033" y="3983126"/>
              <a:ext cx="61645" cy="63446"/>
            </a:xfrm>
            <a:custGeom>
              <a:avLst/>
              <a:gdLst/>
              <a:ahLst/>
              <a:cxnLst/>
              <a:rect l="l" t="t" r="r" b="b"/>
              <a:pathLst>
                <a:path w="1882" h="1937" extrusionOk="0">
                  <a:moveTo>
                    <a:pt x="1287" y="1"/>
                  </a:moveTo>
                  <a:cubicBezTo>
                    <a:pt x="739" y="1"/>
                    <a:pt x="33" y="1523"/>
                    <a:pt x="0" y="1937"/>
                  </a:cubicBezTo>
                  <a:lnTo>
                    <a:pt x="1226" y="1724"/>
                  </a:lnTo>
                  <a:cubicBezTo>
                    <a:pt x="1226" y="1724"/>
                    <a:pt x="1881" y="94"/>
                    <a:pt x="1332" y="5"/>
                  </a:cubicBezTo>
                  <a:cubicBezTo>
                    <a:pt x="1317" y="2"/>
                    <a:pt x="1302" y="1"/>
                    <a:pt x="1287"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4"/>
            <p:cNvSpPr/>
            <p:nvPr/>
          </p:nvSpPr>
          <p:spPr>
            <a:xfrm>
              <a:off x="5806919" y="3983257"/>
              <a:ext cx="43531" cy="64036"/>
            </a:xfrm>
            <a:custGeom>
              <a:avLst/>
              <a:gdLst/>
              <a:ahLst/>
              <a:cxnLst/>
              <a:rect l="l" t="t" r="r" b="b"/>
              <a:pathLst>
                <a:path w="1329" h="1955" extrusionOk="0">
                  <a:moveTo>
                    <a:pt x="1319" y="0"/>
                  </a:moveTo>
                  <a:cubicBezTo>
                    <a:pt x="788" y="0"/>
                    <a:pt x="17" y="1548"/>
                    <a:pt x="0" y="1954"/>
                  </a:cubicBezTo>
                  <a:lnTo>
                    <a:pt x="336" y="1882"/>
                  </a:lnTo>
                  <a:cubicBezTo>
                    <a:pt x="426" y="1277"/>
                    <a:pt x="868" y="18"/>
                    <a:pt x="1328" y="1"/>
                  </a:cubicBezTo>
                  <a:cubicBezTo>
                    <a:pt x="1325" y="0"/>
                    <a:pt x="1322" y="0"/>
                    <a:pt x="1319" y="0"/>
                  </a:cubicBezTo>
                  <a:close/>
                </a:path>
              </a:pathLst>
            </a:custGeom>
            <a:solidFill>
              <a:srgbClr val="C4A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4"/>
            <p:cNvSpPr/>
            <p:nvPr/>
          </p:nvSpPr>
          <p:spPr>
            <a:xfrm>
              <a:off x="5864339" y="3964161"/>
              <a:ext cx="30855" cy="32526"/>
            </a:xfrm>
            <a:custGeom>
              <a:avLst/>
              <a:gdLst/>
              <a:ahLst/>
              <a:cxnLst/>
              <a:rect l="l" t="t" r="r" b="b"/>
              <a:pathLst>
                <a:path w="942" h="993" extrusionOk="0">
                  <a:moveTo>
                    <a:pt x="286" y="0"/>
                  </a:moveTo>
                  <a:lnTo>
                    <a:pt x="1" y="566"/>
                  </a:lnTo>
                  <a:cubicBezTo>
                    <a:pt x="156" y="902"/>
                    <a:pt x="307" y="992"/>
                    <a:pt x="425" y="992"/>
                  </a:cubicBezTo>
                  <a:cubicBezTo>
                    <a:pt x="563" y="992"/>
                    <a:pt x="656" y="869"/>
                    <a:pt x="656" y="869"/>
                  </a:cubicBezTo>
                  <a:lnTo>
                    <a:pt x="941" y="230"/>
                  </a:lnTo>
                  <a:lnTo>
                    <a:pt x="286"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4"/>
            <p:cNvSpPr/>
            <p:nvPr/>
          </p:nvSpPr>
          <p:spPr>
            <a:xfrm>
              <a:off x="5858639" y="3979228"/>
              <a:ext cx="22044" cy="29021"/>
            </a:xfrm>
            <a:custGeom>
              <a:avLst/>
              <a:gdLst/>
              <a:ahLst/>
              <a:cxnLst/>
              <a:rect l="l" t="t" r="r" b="b"/>
              <a:pathLst>
                <a:path w="673" h="886" extrusionOk="0">
                  <a:moveTo>
                    <a:pt x="175" y="0"/>
                  </a:moveTo>
                  <a:lnTo>
                    <a:pt x="0" y="72"/>
                  </a:lnTo>
                  <a:lnTo>
                    <a:pt x="336" y="885"/>
                  </a:lnTo>
                  <a:lnTo>
                    <a:pt x="673" y="515"/>
                  </a:lnTo>
                  <a:lnTo>
                    <a:pt x="175"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4"/>
            <p:cNvSpPr/>
            <p:nvPr/>
          </p:nvSpPr>
          <p:spPr>
            <a:xfrm>
              <a:off x="5878849" y="3988007"/>
              <a:ext cx="11726" cy="22044"/>
            </a:xfrm>
            <a:custGeom>
              <a:avLst/>
              <a:gdLst/>
              <a:ahLst/>
              <a:cxnLst/>
              <a:rect l="l" t="t" r="r" b="b"/>
              <a:pathLst>
                <a:path w="358" h="673" extrusionOk="0">
                  <a:moveTo>
                    <a:pt x="286" y="0"/>
                  </a:moveTo>
                  <a:lnTo>
                    <a:pt x="0" y="247"/>
                  </a:lnTo>
                  <a:lnTo>
                    <a:pt x="179" y="673"/>
                  </a:lnTo>
                  <a:lnTo>
                    <a:pt x="358" y="158"/>
                  </a:lnTo>
                  <a:lnTo>
                    <a:pt x="286"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4"/>
            <p:cNvSpPr/>
            <p:nvPr/>
          </p:nvSpPr>
          <p:spPr>
            <a:xfrm>
              <a:off x="5840493" y="4126167"/>
              <a:ext cx="11202" cy="8254"/>
            </a:xfrm>
            <a:custGeom>
              <a:avLst/>
              <a:gdLst/>
              <a:ahLst/>
              <a:cxnLst/>
              <a:rect l="l" t="t" r="r" b="b"/>
              <a:pathLst>
                <a:path w="342" h="252" extrusionOk="0">
                  <a:moveTo>
                    <a:pt x="39" y="0"/>
                  </a:moveTo>
                  <a:lnTo>
                    <a:pt x="1" y="230"/>
                  </a:lnTo>
                  <a:lnTo>
                    <a:pt x="303" y="251"/>
                  </a:lnTo>
                  <a:lnTo>
                    <a:pt x="341" y="56"/>
                  </a:lnTo>
                  <a:lnTo>
                    <a:pt x="39"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4"/>
            <p:cNvSpPr/>
            <p:nvPr/>
          </p:nvSpPr>
          <p:spPr>
            <a:xfrm>
              <a:off x="5615762" y="4220108"/>
              <a:ext cx="34884" cy="10645"/>
            </a:xfrm>
            <a:custGeom>
              <a:avLst/>
              <a:gdLst/>
              <a:ahLst/>
              <a:cxnLst/>
              <a:rect l="l" t="t" r="r" b="b"/>
              <a:pathLst>
                <a:path w="1065" h="325" extrusionOk="0">
                  <a:moveTo>
                    <a:pt x="866" y="0"/>
                  </a:moveTo>
                  <a:cubicBezTo>
                    <a:pt x="653" y="0"/>
                    <a:pt x="1" y="324"/>
                    <a:pt x="1" y="324"/>
                  </a:cubicBezTo>
                  <a:lnTo>
                    <a:pt x="1048" y="324"/>
                  </a:lnTo>
                  <a:cubicBezTo>
                    <a:pt x="1048" y="324"/>
                    <a:pt x="1065" y="61"/>
                    <a:pt x="903" y="5"/>
                  </a:cubicBezTo>
                  <a:cubicBezTo>
                    <a:pt x="893" y="2"/>
                    <a:pt x="880" y="0"/>
                    <a:pt x="866"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4"/>
            <p:cNvSpPr/>
            <p:nvPr/>
          </p:nvSpPr>
          <p:spPr>
            <a:xfrm>
              <a:off x="5986351" y="4167438"/>
              <a:ext cx="20930" cy="58730"/>
            </a:xfrm>
            <a:custGeom>
              <a:avLst/>
              <a:gdLst/>
              <a:ahLst/>
              <a:cxnLst/>
              <a:rect l="l" t="t" r="r" b="b"/>
              <a:pathLst>
                <a:path w="639" h="1793" extrusionOk="0">
                  <a:moveTo>
                    <a:pt x="549" y="0"/>
                  </a:moveTo>
                  <a:cubicBezTo>
                    <a:pt x="549" y="0"/>
                    <a:pt x="0" y="1775"/>
                    <a:pt x="38" y="1792"/>
                  </a:cubicBezTo>
                  <a:lnTo>
                    <a:pt x="302" y="1562"/>
                  </a:lnTo>
                  <a:lnTo>
                    <a:pt x="639" y="34"/>
                  </a:lnTo>
                  <a:lnTo>
                    <a:pt x="549"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4"/>
            <p:cNvSpPr/>
            <p:nvPr/>
          </p:nvSpPr>
          <p:spPr>
            <a:xfrm>
              <a:off x="5984090" y="4176217"/>
              <a:ext cx="83001" cy="39470"/>
            </a:xfrm>
            <a:custGeom>
              <a:avLst/>
              <a:gdLst/>
              <a:ahLst/>
              <a:cxnLst/>
              <a:rect l="l" t="t" r="r" b="b"/>
              <a:pathLst>
                <a:path w="2534" h="1205" extrusionOk="0">
                  <a:moveTo>
                    <a:pt x="2499" y="0"/>
                  </a:moveTo>
                  <a:cubicBezTo>
                    <a:pt x="2499" y="0"/>
                    <a:pt x="1" y="1171"/>
                    <a:pt x="1" y="1205"/>
                  </a:cubicBezTo>
                  <a:lnTo>
                    <a:pt x="512" y="1171"/>
                  </a:lnTo>
                  <a:lnTo>
                    <a:pt x="2533" y="85"/>
                  </a:lnTo>
                  <a:lnTo>
                    <a:pt x="2499"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4"/>
            <p:cNvSpPr/>
            <p:nvPr/>
          </p:nvSpPr>
          <p:spPr>
            <a:xfrm>
              <a:off x="5925426" y="4185977"/>
              <a:ext cx="168983" cy="44219"/>
            </a:xfrm>
            <a:custGeom>
              <a:avLst/>
              <a:gdLst/>
              <a:ahLst/>
              <a:cxnLst/>
              <a:rect l="l" t="t" r="r" b="b"/>
              <a:pathLst>
                <a:path w="5159" h="1350" extrusionOk="0">
                  <a:moveTo>
                    <a:pt x="3086" y="0"/>
                  </a:moveTo>
                  <a:lnTo>
                    <a:pt x="1720" y="677"/>
                  </a:lnTo>
                  <a:lnTo>
                    <a:pt x="281" y="1086"/>
                  </a:lnTo>
                  <a:lnTo>
                    <a:pt x="0" y="1349"/>
                  </a:lnTo>
                  <a:lnTo>
                    <a:pt x="5018" y="1349"/>
                  </a:lnTo>
                  <a:lnTo>
                    <a:pt x="5159" y="1064"/>
                  </a:lnTo>
                  <a:lnTo>
                    <a:pt x="4324" y="745"/>
                  </a:lnTo>
                  <a:lnTo>
                    <a:pt x="3086"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4"/>
            <p:cNvSpPr/>
            <p:nvPr/>
          </p:nvSpPr>
          <p:spPr>
            <a:xfrm>
              <a:off x="5915502" y="4180802"/>
              <a:ext cx="118540" cy="47036"/>
            </a:xfrm>
            <a:custGeom>
              <a:avLst/>
              <a:gdLst/>
              <a:ahLst/>
              <a:cxnLst/>
              <a:rect l="l" t="t" r="r" b="b"/>
              <a:pathLst>
                <a:path w="3619" h="1436" extrusionOk="0">
                  <a:moveTo>
                    <a:pt x="3546" y="1"/>
                  </a:moveTo>
                  <a:cubicBezTo>
                    <a:pt x="2218" y="712"/>
                    <a:pt x="1418" y="1031"/>
                    <a:pt x="18" y="1278"/>
                  </a:cubicBezTo>
                  <a:lnTo>
                    <a:pt x="1" y="1435"/>
                  </a:lnTo>
                  <a:cubicBezTo>
                    <a:pt x="1" y="1435"/>
                    <a:pt x="1950" y="1205"/>
                    <a:pt x="3619" y="90"/>
                  </a:cubicBezTo>
                  <a:lnTo>
                    <a:pt x="3546"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4"/>
            <p:cNvSpPr/>
            <p:nvPr/>
          </p:nvSpPr>
          <p:spPr>
            <a:xfrm>
              <a:off x="5936989" y="4145951"/>
              <a:ext cx="106388" cy="80217"/>
            </a:xfrm>
            <a:custGeom>
              <a:avLst/>
              <a:gdLst/>
              <a:ahLst/>
              <a:cxnLst/>
              <a:rect l="l" t="t" r="r" b="b"/>
              <a:pathLst>
                <a:path w="3248" h="2449" extrusionOk="0">
                  <a:moveTo>
                    <a:pt x="3159" y="1"/>
                  </a:moveTo>
                  <a:cubicBezTo>
                    <a:pt x="2039" y="1082"/>
                    <a:pt x="1311" y="1631"/>
                    <a:pt x="0" y="2286"/>
                  </a:cubicBezTo>
                  <a:lnTo>
                    <a:pt x="17" y="2448"/>
                  </a:lnTo>
                  <a:cubicBezTo>
                    <a:pt x="17" y="2448"/>
                    <a:pt x="1899" y="1669"/>
                    <a:pt x="3248" y="73"/>
                  </a:cubicBezTo>
                  <a:lnTo>
                    <a:pt x="3159"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4"/>
            <p:cNvSpPr/>
            <p:nvPr/>
          </p:nvSpPr>
          <p:spPr>
            <a:xfrm>
              <a:off x="6014225" y="4174382"/>
              <a:ext cx="93581" cy="53456"/>
            </a:xfrm>
            <a:custGeom>
              <a:avLst/>
              <a:gdLst/>
              <a:ahLst/>
              <a:cxnLst/>
              <a:rect l="l" t="t" r="r" b="b"/>
              <a:pathLst>
                <a:path w="2857" h="1632" extrusionOk="0">
                  <a:moveTo>
                    <a:pt x="56" y="1"/>
                  </a:moveTo>
                  <a:lnTo>
                    <a:pt x="0" y="73"/>
                  </a:lnTo>
                  <a:cubicBezTo>
                    <a:pt x="1243" y="1295"/>
                    <a:pt x="2856" y="1631"/>
                    <a:pt x="2856" y="1631"/>
                  </a:cubicBezTo>
                  <a:lnTo>
                    <a:pt x="2856" y="1474"/>
                  </a:lnTo>
                  <a:cubicBezTo>
                    <a:pt x="1720" y="1137"/>
                    <a:pt x="1081" y="780"/>
                    <a:pt x="56"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4"/>
            <p:cNvSpPr/>
            <p:nvPr/>
          </p:nvSpPr>
          <p:spPr>
            <a:xfrm>
              <a:off x="6016583" y="4140645"/>
              <a:ext cx="76155" cy="86637"/>
            </a:xfrm>
            <a:custGeom>
              <a:avLst/>
              <a:gdLst/>
              <a:ahLst/>
              <a:cxnLst/>
              <a:rect l="l" t="t" r="r" b="b"/>
              <a:pathLst>
                <a:path w="2325" h="2645" extrusionOk="0">
                  <a:moveTo>
                    <a:pt x="90" y="1"/>
                  </a:moveTo>
                  <a:lnTo>
                    <a:pt x="1" y="56"/>
                  </a:lnTo>
                  <a:cubicBezTo>
                    <a:pt x="780" y="1725"/>
                    <a:pt x="2269" y="2644"/>
                    <a:pt x="2269" y="2644"/>
                  </a:cubicBezTo>
                  <a:lnTo>
                    <a:pt x="2325" y="2487"/>
                  </a:lnTo>
                  <a:cubicBezTo>
                    <a:pt x="1312" y="1742"/>
                    <a:pt x="818" y="1137"/>
                    <a:pt x="9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4"/>
            <p:cNvSpPr/>
            <p:nvPr/>
          </p:nvSpPr>
          <p:spPr>
            <a:xfrm>
              <a:off x="6007248" y="4201733"/>
              <a:ext cx="115625" cy="29054"/>
            </a:xfrm>
            <a:custGeom>
              <a:avLst/>
              <a:gdLst/>
              <a:ahLst/>
              <a:cxnLst/>
              <a:rect l="l" t="t" r="r" b="b"/>
              <a:pathLst>
                <a:path w="3530" h="887" extrusionOk="0">
                  <a:moveTo>
                    <a:pt x="39" y="0"/>
                  </a:moveTo>
                  <a:lnTo>
                    <a:pt x="1" y="90"/>
                  </a:lnTo>
                  <a:cubicBezTo>
                    <a:pt x="1431" y="834"/>
                    <a:pt x="3001" y="887"/>
                    <a:pt x="3421" y="887"/>
                  </a:cubicBezTo>
                  <a:cubicBezTo>
                    <a:pt x="3491" y="887"/>
                    <a:pt x="3529" y="885"/>
                    <a:pt x="3529" y="885"/>
                  </a:cubicBezTo>
                  <a:lnTo>
                    <a:pt x="3495" y="728"/>
                  </a:lnTo>
                  <a:cubicBezTo>
                    <a:pt x="2146" y="690"/>
                    <a:pt x="1367" y="498"/>
                    <a:pt x="39"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4"/>
            <p:cNvSpPr/>
            <p:nvPr/>
          </p:nvSpPr>
          <p:spPr>
            <a:xfrm>
              <a:off x="6014225" y="4185421"/>
              <a:ext cx="63315" cy="41304"/>
            </a:xfrm>
            <a:custGeom>
              <a:avLst/>
              <a:gdLst/>
              <a:ahLst/>
              <a:cxnLst/>
              <a:rect l="l" t="t" r="r" b="b"/>
              <a:pathLst>
                <a:path w="1933" h="1261" extrusionOk="0">
                  <a:moveTo>
                    <a:pt x="39" y="0"/>
                  </a:moveTo>
                  <a:lnTo>
                    <a:pt x="0" y="56"/>
                  </a:lnTo>
                  <a:cubicBezTo>
                    <a:pt x="801" y="907"/>
                    <a:pt x="1916" y="1260"/>
                    <a:pt x="1916" y="1260"/>
                  </a:cubicBezTo>
                  <a:lnTo>
                    <a:pt x="1933" y="1154"/>
                  </a:lnTo>
                  <a:cubicBezTo>
                    <a:pt x="1137" y="851"/>
                    <a:pt x="711" y="571"/>
                    <a:pt x="39"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4"/>
            <p:cNvSpPr/>
            <p:nvPr/>
          </p:nvSpPr>
          <p:spPr>
            <a:xfrm>
              <a:off x="5954415" y="4173825"/>
              <a:ext cx="45890" cy="54701"/>
            </a:xfrm>
            <a:custGeom>
              <a:avLst/>
              <a:gdLst/>
              <a:ahLst/>
              <a:cxnLst/>
              <a:rect l="l" t="t" r="r" b="b"/>
              <a:pathLst>
                <a:path w="1401" h="1670" extrusionOk="0">
                  <a:moveTo>
                    <a:pt x="1350" y="1"/>
                  </a:moveTo>
                  <a:cubicBezTo>
                    <a:pt x="907" y="712"/>
                    <a:pt x="622" y="1099"/>
                    <a:pt x="0" y="1580"/>
                  </a:cubicBezTo>
                  <a:lnTo>
                    <a:pt x="56" y="1669"/>
                  </a:lnTo>
                  <a:cubicBezTo>
                    <a:pt x="56" y="1669"/>
                    <a:pt x="941" y="1065"/>
                    <a:pt x="1401" y="35"/>
                  </a:cubicBezTo>
                  <a:lnTo>
                    <a:pt x="1350"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4"/>
            <p:cNvSpPr/>
            <p:nvPr/>
          </p:nvSpPr>
          <p:spPr>
            <a:xfrm>
              <a:off x="6035679" y="4174939"/>
              <a:ext cx="29742" cy="39634"/>
            </a:xfrm>
            <a:custGeom>
              <a:avLst/>
              <a:gdLst/>
              <a:ahLst/>
              <a:cxnLst/>
              <a:rect l="l" t="t" r="r" b="b"/>
              <a:pathLst>
                <a:path w="908" h="1210" extrusionOk="0">
                  <a:moveTo>
                    <a:pt x="39" y="1"/>
                  </a:moveTo>
                  <a:lnTo>
                    <a:pt x="1" y="18"/>
                  </a:lnTo>
                  <a:cubicBezTo>
                    <a:pt x="286" y="784"/>
                    <a:pt x="873" y="1210"/>
                    <a:pt x="873" y="1210"/>
                  </a:cubicBezTo>
                  <a:lnTo>
                    <a:pt x="907" y="1154"/>
                  </a:lnTo>
                  <a:cubicBezTo>
                    <a:pt x="499" y="801"/>
                    <a:pt x="320" y="533"/>
                    <a:pt x="39"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4"/>
            <p:cNvSpPr/>
            <p:nvPr/>
          </p:nvSpPr>
          <p:spPr>
            <a:xfrm>
              <a:off x="6010163" y="4157513"/>
              <a:ext cx="24435" cy="36162"/>
            </a:xfrm>
            <a:custGeom>
              <a:avLst/>
              <a:gdLst/>
              <a:ahLst/>
              <a:cxnLst/>
              <a:rect l="l" t="t" r="r" b="b"/>
              <a:pathLst>
                <a:path w="746" h="1104" extrusionOk="0">
                  <a:moveTo>
                    <a:pt x="712" y="1"/>
                  </a:moveTo>
                  <a:cubicBezTo>
                    <a:pt x="499" y="482"/>
                    <a:pt x="337" y="729"/>
                    <a:pt x="1" y="1031"/>
                  </a:cubicBezTo>
                  <a:lnTo>
                    <a:pt x="35" y="1103"/>
                  </a:lnTo>
                  <a:cubicBezTo>
                    <a:pt x="35" y="1103"/>
                    <a:pt x="516" y="746"/>
                    <a:pt x="746" y="39"/>
                  </a:cubicBezTo>
                  <a:lnTo>
                    <a:pt x="712"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4"/>
            <p:cNvSpPr/>
            <p:nvPr/>
          </p:nvSpPr>
          <p:spPr>
            <a:xfrm>
              <a:off x="6036400" y="4149456"/>
              <a:ext cx="44088" cy="69735"/>
            </a:xfrm>
            <a:custGeom>
              <a:avLst/>
              <a:gdLst/>
              <a:ahLst/>
              <a:cxnLst/>
              <a:rect l="l" t="t" r="r" b="b"/>
              <a:pathLst>
                <a:path w="1346" h="2129" extrusionOk="0">
                  <a:moveTo>
                    <a:pt x="34" y="0"/>
                  </a:moveTo>
                  <a:lnTo>
                    <a:pt x="0" y="72"/>
                  </a:lnTo>
                  <a:cubicBezTo>
                    <a:pt x="460" y="1473"/>
                    <a:pt x="1328" y="2128"/>
                    <a:pt x="1328" y="2128"/>
                  </a:cubicBezTo>
                  <a:lnTo>
                    <a:pt x="1345" y="1949"/>
                  </a:lnTo>
                  <a:cubicBezTo>
                    <a:pt x="745" y="1383"/>
                    <a:pt x="443" y="902"/>
                    <a:pt x="34"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4"/>
            <p:cNvSpPr/>
            <p:nvPr/>
          </p:nvSpPr>
          <p:spPr>
            <a:xfrm>
              <a:off x="5984090" y="4169797"/>
              <a:ext cx="30724" cy="50508"/>
            </a:xfrm>
            <a:custGeom>
              <a:avLst/>
              <a:gdLst/>
              <a:ahLst/>
              <a:cxnLst/>
              <a:rect l="l" t="t" r="r" b="b"/>
              <a:pathLst>
                <a:path w="938" h="1542" extrusionOk="0">
                  <a:moveTo>
                    <a:pt x="886" y="0"/>
                  </a:moveTo>
                  <a:cubicBezTo>
                    <a:pt x="618" y="656"/>
                    <a:pt x="427" y="1009"/>
                    <a:pt x="1" y="1452"/>
                  </a:cubicBezTo>
                  <a:lnTo>
                    <a:pt x="35" y="1541"/>
                  </a:lnTo>
                  <a:cubicBezTo>
                    <a:pt x="35" y="1541"/>
                    <a:pt x="673" y="992"/>
                    <a:pt x="937" y="35"/>
                  </a:cubicBezTo>
                  <a:lnTo>
                    <a:pt x="886"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4"/>
            <p:cNvSpPr/>
            <p:nvPr/>
          </p:nvSpPr>
          <p:spPr>
            <a:xfrm>
              <a:off x="5998044" y="4221517"/>
              <a:ext cx="57485" cy="7370"/>
            </a:xfrm>
            <a:custGeom>
              <a:avLst/>
              <a:gdLst/>
              <a:ahLst/>
              <a:cxnLst/>
              <a:rect l="l" t="t" r="r" b="b"/>
              <a:pathLst>
                <a:path w="1755" h="225" extrusionOk="0">
                  <a:moveTo>
                    <a:pt x="1754" y="1"/>
                  </a:moveTo>
                  <a:cubicBezTo>
                    <a:pt x="1342" y="82"/>
                    <a:pt x="1039" y="128"/>
                    <a:pt x="739" y="128"/>
                  </a:cubicBezTo>
                  <a:cubicBezTo>
                    <a:pt x="522" y="128"/>
                    <a:pt x="306" y="104"/>
                    <a:pt x="52" y="52"/>
                  </a:cubicBezTo>
                  <a:lnTo>
                    <a:pt x="1" y="141"/>
                  </a:lnTo>
                  <a:cubicBezTo>
                    <a:pt x="1" y="141"/>
                    <a:pt x="290" y="225"/>
                    <a:pt x="731" y="225"/>
                  </a:cubicBezTo>
                  <a:cubicBezTo>
                    <a:pt x="1020" y="225"/>
                    <a:pt x="1374" y="189"/>
                    <a:pt x="1754" y="69"/>
                  </a:cubicBezTo>
                  <a:lnTo>
                    <a:pt x="1754"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4"/>
            <p:cNvSpPr/>
            <p:nvPr/>
          </p:nvSpPr>
          <p:spPr>
            <a:xfrm>
              <a:off x="5993851" y="4181916"/>
              <a:ext cx="44809" cy="37832"/>
            </a:xfrm>
            <a:custGeom>
              <a:avLst/>
              <a:gdLst/>
              <a:ahLst/>
              <a:cxnLst/>
              <a:rect l="l" t="t" r="r" b="b"/>
              <a:pathLst>
                <a:path w="1368" h="1155" extrusionOk="0">
                  <a:moveTo>
                    <a:pt x="1333" y="1"/>
                  </a:moveTo>
                  <a:cubicBezTo>
                    <a:pt x="852" y="533"/>
                    <a:pt x="554" y="784"/>
                    <a:pt x="1" y="1048"/>
                  </a:cubicBezTo>
                  <a:lnTo>
                    <a:pt x="1" y="1154"/>
                  </a:lnTo>
                  <a:cubicBezTo>
                    <a:pt x="1" y="1154"/>
                    <a:pt x="784" y="852"/>
                    <a:pt x="1367" y="39"/>
                  </a:cubicBezTo>
                  <a:lnTo>
                    <a:pt x="1333"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4"/>
            <p:cNvSpPr/>
            <p:nvPr/>
          </p:nvSpPr>
          <p:spPr>
            <a:xfrm>
              <a:off x="5901024" y="4207563"/>
              <a:ext cx="130660" cy="22273"/>
            </a:xfrm>
            <a:custGeom>
              <a:avLst/>
              <a:gdLst/>
              <a:ahLst/>
              <a:cxnLst/>
              <a:rect l="l" t="t" r="r" b="b"/>
              <a:pathLst>
                <a:path w="3989" h="680" extrusionOk="0">
                  <a:moveTo>
                    <a:pt x="3937" y="1"/>
                  </a:moveTo>
                  <a:cubicBezTo>
                    <a:pt x="2650" y="350"/>
                    <a:pt x="1797" y="506"/>
                    <a:pt x="617" y="506"/>
                  </a:cubicBezTo>
                  <a:cubicBezTo>
                    <a:pt x="432" y="506"/>
                    <a:pt x="238" y="502"/>
                    <a:pt x="34" y="495"/>
                  </a:cubicBezTo>
                  <a:lnTo>
                    <a:pt x="0" y="656"/>
                  </a:lnTo>
                  <a:cubicBezTo>
                    <a:pt x="0" y="656"/>
                    <a:pt x="248" y="680"/>
                    <a:pt x="651" y="680"/>
                  </a:cubicBezTo>
                  <a:cubicBezTo>
                    <a:pt x="1418" y="680"/>
                    <a:pt x="2744" y="596"/>
                    <a:pt x="3988" y="107"/>
                  </a:cubicBezTo>
                  <a:lnTo>
                    <a:pt x="393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4"/>
            <p:cNvSpPr/>
            <p:nvPr/>
          </p:nvSpPr>
          <p:spPr>
            <a:xfrm>
              <a:off x="5957887" y="4101765"/>
              <a:ext cx="27940" cy="29316"/>
            </a:xfrm>
            <a:custGeom>
              <a:avLst/>
              <a:gdLst/>
              <a:ahLst/>
              <a:cxnLst/>
              <a:rect l="l" t="t" r="r" b="b"/>
              <a:pathLst>
                <a:path w="853" h="895" extrusionOk="0">
                  <a:moveTo>
                    <a:pt x="286" y="0"/>
                  </a:moveTo>
                  <a:cubicBezTo>
                    <a:pt x="286" y="0"/>
                    <a:pt x="1" y="677"/>
                    <a:pt x="56" y="711"/>
                  </a:cubicBezTo>
                  <a:cubicBezTo>
                    <a:pt x="118" y="757"/>
                    <a:pt x="546" y="895"/>
                    <a:pt x="639" y="895"/>
                  </a:cubicBezTo>
                  <a:cubicBezTo>
                    <a:pt x="649" y="895"/>
                    <a:pt x="655" y="893"/>
                    <a:pt x="656" y="890"/>
                  </a:cubicBezTo>
                  <a:cubicBezTo>
                    <a:pt x="673" y="852"/>
                    <a:pt x="852" y="230"/>
                    <a:pt x="852" y="230"/>
                  </a:cubicBezTo>
                  <a:lnTo>
                    <a:pt x="286"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4"/>
            <p:cNvSpPr/>
            <p:nvPr/>
          </p:nvSpPr>
          <p:spPr>
            <a:xfrm>
              <a:off x="5986351" y="4091316"/>
              <a:ext cx="20930" cy="23027"/>
            </a:xfrm>
            <a:custGeom>
              <a:avLst/>
              <a:gdLst/>
              <a:ahLst/>
              <a:cxnLst/>
              <a:rect l="l" t="t" r="r" b="b"/>
              <a:pathLst>
                <a:path w="639" h="703" extrusionOk="0">
                  <a:moveTo>
                    <a:pt x="302" y="0"/>
                  </a:moveTo>
                  <a:lnTo>
                    <a:pt x="0" y="549"/>
                  </a:lnTo>
                  <a:cubicBezTo>
                    <a:pt x="0" y="549"/>
                    <a:pt x="263" y="702"/>
                    <a:pt x="350" y="702"/>
                  </a:cubicBezTo>
                  <a:cubicBezTo>
                    <a:pt x="362" y="702"/>
                    <a:pt x="370" y="700"/>
                    <a:pt x="375" y="694"/>
                  </a:cubicBezTo>
                  <a:cubicBezTo>
                    <a:pt x="409" y="639"/>
                    <a:pt x="639" y="251"/>
                    <a:pt x="639" y="179"/>
                  </a:cubicBezTo>
                  <a:cubicBezTo>
                    <a:pt x="604" y="107"/>
                    <a:pt x="302" y="0"/>
                    <a:pt x="302"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4"/>
            <p:cNvSpPr/>
            <p:nvPr/>
          </p:nvSpPr>
          <p:spPr>
            <a:xfrm>
              <a:off x="5973642" y="4083782"/>
              <a:ext cx="10907" cy="15984"/>
            </a:xfrm>
            <a:custGeom>
              <a:avLst/>
              <a:gdLst/>
              <a:ahLst/>
              <a:cxnLst/>
              <a:rect l="l" t="t" r="r" b="b"/>
              <a:pathLst>
                <a:path w="333" h="488" extrusionOk="0">
                  <a:moveTo>
                    <a:pt x="299" y="0"/>
                  </a:moveTo>
                  <a:cubicBezTo>
                    <a:pt x="299" y="0"/>
                    <a:pt x="158" y="124"/>
                    <a:pt x="107" y="213"/>
                  </a:cubicBezTo>
                  <a:cubicBezTo>
                    <a:pt x="35" y="286"/>
                    <a:pt x="1" y="443"/>
                    <a:pt x="86" y="481"/>
                  </a:cubicBezTo>
                  <a:cubicBezTo>
                    <a:pt x="94" y="485"/>
                    <a:pt x="104" y="487"/>
                    <a:pt x="114" y="487"/>
                  </a:cubicBezTo>
                  <a:cubicBezTo>
                    <a:pt x="196" y="487"/>
                    <a:pt x="333" y="378"/>
                    <a:pt x="299" y="268"/>
                  </a:cubicBezTo>
                  <a:cubicBezTo>
                    <a:pt x="282" y="213"/>
                    <a:pt x="299" y="0"/>
                    <a:pt x="299"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4"/>
            <p:cNvSpPr/>
            <p:nvPr/>
          </p:nvSpPr>
          <p:spPr>
            <a:xfrm>
              <a:off x="5860310" y="3998455"/>
              <a:ext cx="19817" cy="49951"/>
            </a:xfrm>
            <a:custGeom>
              <a:avLst/>
              <a:gdLst/>
              <a:ahLst/>
              <a:cxnLst/>
              <a:rect l="l" t="t" r="r" b="b"/>
              <a:pathLst>
                <a:path w="605" h="1525" extrusionOk="0">
                  <a:moveTo>
                    <a:pt x="605" y="0"/>
                  </a:moveTo>
                  <a:cubicBezTo>
                    <a:pt x="605" y="1"/>
                    <a:pt x="124" y="511"/>
                    <a:pt x="90" y="762"/>
                  </a:cubicBezTo>
                  <a:cubicBezTo>
                    <a:pt x="34" y="1009"/>
                    <a:pt x="0" y="1524"/>
                    <a:pt x="0" y="1524"/>
                  </a:cubicBezTo>
                  <a:cubicBezTo>
                    <a:pt x="285" y="1311"/>
                    <a:pt x="515" y="1043"/>
                    <a:pt x="498" y="903"/>
                  </a:cubicBezTo>
                  <a:cubicBezTo>
                    <a:pt x="460" y="779"/>
                    <a:pt x="605" y="1"/>
                    <a:pt x="605"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4"/>
            <p:cNvSpPr/>
            <p:nvPr/>
          </p:nvSpPr>
          <p:spPr>
            <a:xfrm>
              <a:off x="5878292" y="3998455"/>
              <a:ext cx="12283" cy="53423"/>
            </a:xfrm>
            <a:custGeom>
              <a:avLst/>
              <a:gdLst/>
              <a:ahLst/>
              <a:cxnLst/>
              <a:rect l="l" t="t" r="r" b="b"/>
              <a:pathLst>
                <a:path w="375" h="1631" extrusionOk="0">
                  <a:moveTo>
                    <a:pt x="56" y="0"/>
                  </a:moveTo>
                  <a:cubicBezTo>
                    <a:pt x="56" y="1"/>
                    <a:pt x="73" y="813"/>
                    <a:pt x="39" y="920"/>
                  </a:cubicBezTo>
                  <a:cubicBezTo>
                    <a:pt x="0" y="1043"/>
                    <a:pt x="162" y="1362"/>
                    <a:pt x="358" y="1631"/>
                  </a:cubicBezTo>
                  <a:cubicBezTo>
                    <a:pt x="358" y="1631"/>
                    <a:pt x="375" y="1116"/>
                    <a:pt x="358" y="852"/>
                  </a:cubicBezTo>
                  <a:cubicBezTo>
                    <a:pt x="358" y="601"/>
                    <a:pt x="56" y="1"/>
                    <a:pt x="56"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4"/>
            <p:cNvSpPr/>
            <p:nvPr/>
          </p:nvSpPr>
          <p:spPr>
            <a:xfrm>
              <a:off x="5876065" y="3996523"/>
              <a:ext cx="7566" cy="8942"/>
            </a:xfrm>
            <a:custGeom>
              <a:avLst/>
              <a:gdLst/>
              <a:ahLst/>
              <a:cxnLst/>
              <a:rect l="l" t="t" r="r" b="b"/>
              <a:pathLst>
                <a:path w="231" h="273" extrusionOk="0">
                  <a:moveTo>
                    <a:pt x="113" y="1"/>
                  </a:moveTo>
                  <a:cubicBezTo>
                    <a:pt x="56" y="1"/>
                    <a:pt x="17" y="48"/>
                    <a:pt x="17" y="111"/>
                  </a:cubicBezTo>
                  <a:cubicBezTo>
                    <a:pt x="0" y="183"/>
                    <a:pt x="34" y="251"/>
                    <a:pt x="107" y="272"/>
                  </a:cubicBezTo>
                  <a:cubicBezTo>
                    <a:pt x="158" y="272"/>
                    <a:pt x="213" y="234"/>
                    <a:pt x="230" y="145"/>
                  </a:cubicBezTo>
                  <a:cubicBezTo>
                    <a:pt x="230" y="76"/>
                    <a:pt x="192" y="4"/>
                    <a:pt x="141" y="4"/>
                  </a:cubicBezTo>
                  <a:cubicBezTo>
                    <a:pt x="131" y="2"/>
                    <a:pt x="122" y="1"/>
                    <a:pt x="113"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4"/>
            <p:cNvSpPr/>
            <p:nvPr/>
          </p:nvSpPr>
          <p:spPr>
            <a:xfrm>
              <a:off x="5716286" y="4195869"/>
              <a:ext cx="27350" cy="34884"/>
            </a:xfrm>
            <a:custGeom>
              <a:avLst/>
              <a:gdLst/>
              <a:ahLst/>
              <a:cxnLst/>
              <a:rect l="l" t="t" r="r" b="b"/>
              <a:pathLst>
                <a:path w="835" h="1065" extrusionOk="0">
                  <a:moveTo>
                    <a:pt x="835" y="0"/>
                  </a:moveTo>
                  <a:lnTo>
                    <a:pt x="354" y="230"/>
                  </a:lnTo>
                  <a:lnTo>
                    <a:pt x="1" y="1064"/>
                  </a:lnTo>
                  <a:lnTo>
                    <a:pt x="550" y="1064"/>
                  </a:lnTo>
                  <a:lnTo>
                    <a:pt x="835" y="0"/>
                  </a:lnTo>
                  <a:close/>
                </a:path>
              </a:pathLst>
            </a:custGeom>
            <a:solidFill>
              <a:srgbClr val="CEB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4"/>
            <p:cNvSpPr/>
            <p:nvPr/>
          </p:nvSpPr>
          <p:spPr>
            <a:xfrm>
              <a:off x="5817368" y="4149456"/>
              <a:ext cx="24992" cy="12840"/>
            </a:xfrm>
            <a:custGeom>
              <a:avLst/>
              <a:gdLst/>
              <a:ahLst/>
              <a:cxnLst/>
              <a:rect l="l" t="t" r="r" b="b"/>
              <a:pathLst>
                <a:path w="763" h="392" extrusionOk="0">
                  <a:moveTo>
                    <a:pt x="0" y="0"/>
                  </a:moveTo>
                  <a:lnTo>
                    <a:pt x="622" y="392"/>
                  </a:lnTo>
                  <a:lnTo>
                    <a:pt x="762" y="196"/>
                  </a:lnTo>
                  <a:lnTo>
                    <a:pt x="532" y="213"/>
                  </a:lnTo>
                  <a:lnTo>
                    <a:pt x="0" y="0"/>
                  </a:lnTo>
                  <a:close/>
                </a:path>
              </a:pathLst>
            </a:custGeom>
            <a:solidFill>
              <a:srgbClr val="BCA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4"/>
            <p:cNvSpPr/>
            <p:nvPr/>
          </p:nvSpPr>
          <p:spPr>
            <a:xfrm>
              <a:off x="5804528" y="4034977"/>
              <a:ext cx="45923" cy="14543"/>
            </a:xfrm>
            <a:custGeom>
              <a:avLst/>
              <a:gdLst/>
              <a:ahLst/>
              <a:cxnLst/>
              <a:rect l="l" t="t" r="r" b="b"/>
              <a:pathLst>
                <a:path w="1402" h="444" extrusionOk="0">
                  <a:moveTo>
                    <a:pt x="1401" y="1"/>
                  </a:moveTo>
                  <a:lnTo>
                    <a:pt x="90" y="107"/>
                  </a:lnTo>
                  <a:lnTo>
                    <a:pt x="1" y="443"/>
                  </a:lnTo>
                  <a:lnTo>
                    <a:pt x="1333" y="247"/>
                  </a:lnTo>
                  <a:lnTo>
                    <a:pt x="1401"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4"/>
            <p:cNvSpPr/>
            <p:nvPr/>
          </p:nvSpPr>
          <p:spPr>
            <a:xfrm>
              <a:off x="5857362" y="3981587"/>
              <a:ext cx="1867" cy="1146"/>
            </a:xfrm>
            <a:custGeom>
              <a:avLst/>
              <a:gdLst/>
              <a:ahLst/>
              <a:cxnLst/>
              <a:rect l="l" t="t" r="r" b="b"/>
              <a:pathLst>
                <a:path w="57" h="35" extrusionOk="0">
                  <a:moveTo>
                    <a:pt x="39" y="0"/>
                  </a:moveTo>
                  <a:lnTo>
                    <a:pt x="56" y="34"/>
                  </a:lnTo>
                  <a:lnTo>
                    <a:pt x="18" y="34"/>
                  </a:lnTo>
                  <a:lnTo>
                    <a:pt x="1" y="34"/>
                  </a:lnTo>
                  <a:lnTo>
                    <a:pt x="18" y="34"/>
                  </a:lnTo>
                  <a:lnTo>
                    <a:pt x="56" y="34"/>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4"/>
            <p:cNvSpPr/>
            <p:nvPr/>
          </p:nvSpPr>
          <p:spPr>
            <a:xfrm>
              <a:off x="5857362" y="3982700"/>
              <a:ext cx="1867" cy="33"/>
            </a:xfrm>
            <a:custGeom>
              <a:avLst/>
              <a:gdLst/>
              <a:ahLst/>
              <a:cxnLst/>
              <a:rect l="l" t="t" r="r" b="b"/>
              <a:pathLst>
                <a:path w="57" h="1" extrusionOk="0">
                  <a:moveTo>
                    <a:pt x="18" y="0"/>
                  </a:moveTo>
                  <a:lnTo>
                    <a:pt x="1" y="0"/>
                  </a:lnTo>
                  <a:lnTo>
                    <a:pt x="1" y="0"/>
                  </a:lnTo>
                  <a:lnTo>
                    <a:pt x="1" y="0"/>
                  </a:lnTo>
                  <a:lnTo>
                    <a:pt x="18" y="0"/>
                  </a:lnTo>
                  <a:lnTo>
                    <a:pt x="56" y="0"/>
                  </a:lnTo>
                  <a:lnTo>
                    <a:pt x="56" y="0"/>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4"/>
            <p:cNvSpPr/>
            <p:nvPr/>
          </p:nvSpPr>
          <p:spPr>
            <a:xfrm>
              <a:off x="5895161" y="4003041"/>
              <a:ext cx="5896" cy="16902"/>
            </a:xfrm>
            <a:custGeom>
              <a:avLst/>
              <a:gdLst/>
              <a:ahLst/>
              <a:cxnLst/>
              <a:rect l="l" t="t" r="r" b="b"/>
              <a:pathLst>
                <a:path w="180" h="516" extrusionOk="0">
                  <a:moveTo>
                    <a:pt x="34" y="1"/>
                  </a:moveTo>
                  <a:cubicBezTo>
                    <a:pt x="34" y="52"/>
                    <a:pt x="34" y="124"/>
                    <a:pt x="17" y="197"/>
                  </a:cubicBezTo>
                  <a:cubicBezTo>
                    <a:pt x="17" y="286"/>
                    <a:pt x="17" y="393"/>
                    <a:pt x="0" y="516"/>
                  </a:cubicBezTo>
                  <a:cubicBezTo>
                    <a:pt x="73" y="444"/>
                    <a:pt x="124" y="371"/>
                    <a:pt x="179" y="303"/>
                  </a:cubicBezTo>
                  <a:cubicBezTo>
                    <a:pt x="141" y="197"/>
                    <a:pt x="124" y="90"/>
                    <a:pt x="73"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4"/>
            <p:cNvSpPr/>
            <p:nvPr/>
          </p:nvSpPr>
          <p:spPr>
            <a:xfrm>
              <a:off x="5893490" y="4009461"/>
              <a:ext cx="2260" cy="11595"/>
            </a:xfrm>
            <a:custGeom>
              <a:avLst/>
              <a:gdLst/>
              <a:ahLst/>
              <a:cxnLst/>
              <a:rect l="l" t="t" r="r" b="b"/>
              <a:pathLst>
                <a:path w="69" h="354" extrusionOk="0">
                  <a:moveTo>
                    <a:pt x="68" y="1"/>
                  </a:moveTo>
                  <a:cubicBezTo>
                    <a:pt x="51" y="124"/>
                    <a:pt x="34" y="231"/>
                    <a:pt x="0" y="354"/>
                  </a:cubicBezTo>
                  <a:cubicBezTo>
                    <a:pt x="17" y="337"/>
                    <a:pt x="34" y="320"/>
                    <a:pt x="51" y="320"/>
                  </a:cubicBezTo>
                  <a:cubicBezTo>
                    <a:pt x="68" y="197"/>
                    <a:pt x="68" y="90"/>
                    <a:pt x="68"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4"/>
            <p:cNvSpPr/>
            <p:nvPr/>
          </p:nvSpPr>
          <p:spPr>
            <a:xfrm>
              <a:off x="5885269" y="3999569"/>
              <a:ext cx="11038" cy="23878"/>
            </a:xfrm>
            <a:custGeom>
              <a:avLst/>
              <a:gdLst/>
              <a:ahLst/>
              <a:cxnLst/>
              <a:rect l="l" t="t" r="r" b="b"/>
              <a:pathLst>
                <a:path w="337" h="729" extrusionOk="0">
                  <a:moveTo>
                    <a:pt x="107" y="1"/>
                  </a:moveTo>
                  <a:lnTo>
                    <a:pt x="73" y="73"/>
                  </a:lnTo>
                  <a:lnTo>
                    <a:pt x="0" y="320"/>
                  </a:lnTo>
                  <a:cubicBezTo>
                    <a:pt x="56" y="460"/>
                    <a:pt x="107" y="605"/>
                    <a:pt x="145" y="728"/>
                  </a:cubicBezTo>
                  <a:cubicBezTo>
                    <a:pt x="179" y="711"/>
                    <a:pt x="213" y="673"/>
                    <a:pt x="251" y="656"/>
                  </a:cubicBezTo>
                  <a:cubicBezTo>
                    <a:pt x="285" y="533"/>
                    <a:pt x="302" y="426"/>
                    <a:pt x="319" y="303"/>
                  </a:cubicBezTo>
                  <a:cubicBezTo>
                    <a:pt x="336" y="230"/>
                    <a:pt x="336" y="158"/>
                    <a:pt x="336" y="107"/>
                  </a:cubicBezTo>
                  <a:cubicBezTo>
                    <a:pt x="336" y="90"/>
                    <a:pt x="319" y="90"/>
                    <a:pt x="302" y="90"/>
                  </a:cubicBezTo>
                  <a:cubicBezTo>
                    <a:pt x="230" y="52"/>
                    <a:pt x="179" y="35"/>
                    <a:pt x="107"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4"/>
            <p:cNvSpPr/>
            <p:nvPr/>
          </p:nvSpPr>
          <p:spPr>
            <a:xfrm>
              <a:off x="5885269" y="4001927"/>
              <a:ext cx="2391" cy="8123"/>
            </a:xfrm>
            <a:custGeom>
              <a:avLst/>
              <a:gdLst/>
              <a:ahLst/>
              <a:cxnLst/>
              <a:rect l="l" t="t" r="r" b="b"/>
              <a:pathLst>
                <a:path w="73" h="248" extrusionOk="0">
                  <a:moveTo>
                    <a:pt x="73" y="1"/>
                  </a:moveTo>
                  <a:lnTo>
                    <a:pt x="0" y="231"/>
                  </a:lnTo>
                  <a:lnTo>
                    <a:pt x="0" y="248"/>
                  </a:lnTo>
                  <a:lnTo>
                    <a:pt x="73"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4"/>
            <p:cNvSpPr/>
            <p:nvPr/>
          </p:nvSpPr>
          <p:spPr>
            <a:xfrm>
              <a:off x="5860310" y="4005432"/>
              <a:ext cx="6453" cy="13954"/>
            </a:xfrm>
            <a:custGeom>
              <a:avLst/>
              <a:gdLst/>
              <a:ahLst/>
              <a:cxnLst/>
              <a:rect l="l" t="t" r="r" b="b"/>
              <a:pathLst>
                <a:path w="197" h="426" extrusionOk="0">
                  <a:moveTo>
                    <a:pt x="124" y="0"/>
                  </a:moveTo>
                  <a:cubicBezTo>
                    <a:pt x="90" y="68"/>
                    <a:pt x="56" y="141"/>
                    <a:pt x="34" y="192"/>
                  </a:cubicBezTo>
                  <a:cubicBezTo>
                    <a:pt x="17" y="213"/>
                    <a:pt x="0" y="230"/>
                    <a:pt x="0" y="264"/>
                  </a:cubicBezTo>
                  <a:cubicBezTo>
                    <a:pt x="17" y="320"/>
                    <a:pt x="34" y="371"/>
                    <a:pt x="73" y="426"/>
                  </a:cubicBezTo>
                  <a:cubicBezTo>
                    <a:pt x="107" y="354"/>
                    <a:pt x="162" y="281"/>
                    <a:pt x="196" y="230"/>
                  </a:cubicBezTo>
                  <a:lnTo>
                    <a:pt x="124" y="0"/>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4"/>
            <p:cNvSpPr/>
            <p:nvPr/>
          </p:nvSpPr>
          <p:spPr>
            <a:xfrm>
              <a:off x="5864339" y="4001927"/>
              <a:ext cx="8811" cy="11071"/>
            </a:xfrm>
            <a:custGeom>
              <a:avLst/>
              <a:gdLst/>
              <a:ahLst/>
              <a:cxnLst/>
              <a:rect l="l" t="t" r="r" b="b"/>
              <a:pathLst>
                <a:path w="269" h="338" extrusionOk="0">
                  <a:moveTo>
                    <a:pt x="73" y="1"/>
                  </a:moveTo>
                  <a:cubicBezTo>
                    <a:pt x="56" y="35"/>
                    <a:pt x="18" y="69"/>
                    <a:pt x="1" y="107"/>
                  </a:cubicBezTo>
                  <a:lnTo>
                    <a:pt x="73" y="337"/>
                  </a:lnTo>
                  <a:cubicBezTo>
                    <a:pt x="145" y="248"/>
                    <a:pt x="214" y="158"/>
                    <a:pt x="269" y="107"/>
                  </a:cubicBezTo>
                  <a:lnTo>
                    <a:pt x="269" y="69"/>
                  </a:lnTo>
                  <a:lnTo>
                    <a:pt x="162" y="192"/>
                  </a:lnTo>
                  <a:lnTo>
                    <a:pt x="73"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4"/>
            <p:cNvSpPr/>
            <p:nvPr/>
          </p:nvSpPr>
          <p:spPr>
            <a:xfrm>
              <a:off x="5862668" y="4000683"/>
              <a:ext cx="13986" cy="20374"/>
            </a:xfrm>
            <a:custGeom>
              <a:avLst/>
              <a:gdLst/>
              <a:ahLst/>
              <a:cxnLst/>
              <a:rect l="l" t="t" r="r" b="b"/>
              <a:pathLst>
                <a:path w="427" h="622" extrusionOk="0">
                  <a:moveTo>
                    <a:pt x="426" y="1"/>
                  </a:moveTo>
                  <a:lnTo>
                    <a:pt x="320" y="107"/>
                  </a:lnTo>
                  <a:lnTo>
                    <a:pt x="320" y="145"/>
                  </a:lnTo>
                  <a:cubicBezTo>
                    <a:pt x="265" y="196"/>
                    <a:pt x="196" y="286"/>
                    <a:pt x="124" y="375"/>
                  </a:cubicBezTo>
                  <a:cubicBezTo>
                    <a:pt x="90" y="426"/>
                    <a:pt x="35" y="499"/>
                    <a:pt x="1" y="571"/>
                  </a:cubicBezTo>
                  <a:cubicBezTo>
                    <a:pt x="1" y="588"/>
                    <a:pt x="18" y="605"/>
                    <a:pt x="35" y="622"/>
                  </a:cubicBezTo>
                  <a:cubicBezTo>
                    <a:pt x="107" y="443"/>
                    <a:pt x="303" y="196"/>
                    <a:pt x="426" y="39"/>
                  </a:cubicBezTo>
                  <a:lnTo>
                    <a:pt x="426"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4"/>
            <p:cNvSpPr/>
            <p:nvPr/>
          </p:nvSpPr>
          <p:spPr>
            <a:xfrm>
              <a:off x="5852219" y="3982700"/>
              <a:ext cx="14543" cy="31412"/>
            </a:xfrm>
            <a:custGeom>
              <a:avLst/>
              <a:gdLst/>
              <a:ahLst/>
              <a:cxnLst/>
              <a:rect l="l" t="t" r="r" b="b"/>
              <a:pathLst>
                <a:path w="444" h="959" extrusionOk="0">
                  <a:moveTo>
                    <a:pt x="158" y="0"/>
                  </a:moveTo>
                  <a:cubicBezTo>
                    <a:pt x="141" y="0"/>
                    <a:pt x="124" y="0"/>
                    <a:pt x="90" y="18"/>
                  </a:cubicBezTo>
                  <a:lnTo>
                    <a:pt x="0" y="18"/>
                  </a:lnTo>
                  <a:cubicBezTo>
                    <a:pt x="213" y="73"/>
                    <a:pt x="230" y="375"/>
                    <a:pt x="175" y="711"/>
                  </a:cubicBezTo>
                  <a:cubicBezTo>
                    <a:pt x="196" y="801"/>
                    <a:pt x="213" y="869"/>
                    <a:pt x="247" y="958"/>
                  </a:cubicBezTo>
                  <a:cubicBezTo>
                    <a:pt x="247" y="924"/>
                    <a:pt x="264" y="907"/>
                    <a:pt x="281" y="886"/>
                  </a:cubicBezTo>
                  <a:cubicBezTo>
                    <a:pt x="303" y="835"/>
                    <a:pt x="337" y="762"/>
                    <a:pt x="371" y="694"/>
                  </a:cubicBezTo>
                  <a:cubicBezTo>
                    <a:pt x="388" y="656"/>
                    <a:pt x="426" y="622"/>
                    <a:pt x="443" y="588"/>
                  </a:cubicBezTo>
                  <a:lnTo>
                    <a:pt x="213"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4"/>
            <p:cNvSpPr/>
            <p:nvPr/>
          </p:nvSpPr>
          <p:spPr>
            <a:xfrm>
              <a:off x="5850975" y="3983257"/>
              <a:ext cx="8811" cy="22765"/>
            </a:xfrm>
            <a:custGeom>
              <a:avLst/>
              <a:gdLst/>
              <a:ahLst/>
              <a:cxnLst/>
              <a:rect l="l" t="t" r="r" b="b"/>
              <a:pathLst>
                <a:path w="269" h="695" extrusionOk="0">
                  <a:moveTo>
                    <a:pt x="0" y="1"/>
                  </a:moveTo>
                  <a:cubicBezTo>
                    <a:pt x="107" y="196"/>
                    <a:pt x="162" y="464"/>
                    <a:pt x="213" y="694"/>
                  </a:cubicBezTo>
                  <a:cubicBezTo>
                    <a:pt x="268" y="358"/>
                    <a:pt x="251" y="56"/>
                    <a:pt x="38"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4"/>
            <p:cNvSpPr/>
            <p:nvPr/>
          </p:nvSpPr>
          <p:spPr>
            <a:xfrm>
              <a:off x="5877735" y="3992592"/>
              <a:ext cx="2948" cy="2424"/>
            </a:xfrm>
            <a:custGeom>
              <a:avLst/>
              <a:gdLst/>
              <a:ahLst/>
              <a:cxnLst/>
              <a:rect l="l" t="t" r="r" b="b"/>
              <a:pathLst>
                <a:path w="90" h="74" extrusionOk="0">
                  <a:moveTo>
                    <a:pt x="0" y="1"/>
                  </a:moveTo>
                  <a:lnTo>
                    <a:pt x="73" y="73"/>
                  </a:lnTo>
                  <a:lnTo>
                    <a:pt x="90" y="73"/>
                  </a:lnTo>
                  <a:cubicBezTo>
                    <a:pt x="56" y="52"/>
                    <a:pt x="17" y="18"/>
                    <a:pt x="0"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4"/>
            <p:cNvSpPr/>
            <p:nvPr/>
          </p:nvSpPr>
          <p:spPr>
            <a:xfrm>
              <a:off x="5858639" y="3979228"/>
              <a:ext cx="21487" cy="29021"/>
            </a:xfrm>
            <a:custGeom>
              <a:avLst/>
              <a:gdLst/>
              <a:ahLst/>
              <a:cxnLst/>
              <a:rect l="l" t="t" r="r" b="b"/>
              <a:pathLst>
                <a:path w="656" h="886" extrusionOk="0">
                  <a:moveTo>
                    <a:pt x="141" y="0"/>
                  </a:moveTo>
                  <a:lnTo>
                    <a:pt x="0" y="72"/>
                  </a:lnTo>
                  <a:lnTo>
                    <a:pt x="17" y="106"/>
                  </a:lnTo>
                  <a:lnTo>
                    <a:pt x="247" y="694"/>
                  </a:lnTo>
                  <a:lnTo>
                    <a:pt x="336" y="885"/>
                  </a:lnTo>
                  <a:lnTo>
                    <a:pt x="443" y="762"/>
                  </a:lnTo>
                  <a:lnTo>
                    <a:pt x="549" y="656"/>
                  </a:lnTo>
                  <a:lnTo>
                    <a:pt x="549" y="639"/>
                  </a:lnTo>
                  <a:cubicBezTo>
                    <a:pt x="549" y="566"/>
                    <a:pt x="583" y="532"/>
                    <a:pt x="639" y="532"/>
                  </a:cubicBezTo>
                  <a:lnTo>
                    <a:pt x="617" y="515"/>
                  </a:lnTo>
                  <a:lnTo>
                    <a:pt x="656" y="481"/>
                  </a:lnTo>
                  <a:lnTo>
                    <a:pt x="583" y="409"/>
                  </a:lnTo>
                  <a:cubicBezTo>
                    <a:pt x="426" y="302"/>
                    <a:pt x="264" y="162"/>
                    <a:pt x="141" y="0"/>
                  </a:cubicBez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4"/>
            <p:cNvSpPr/>
            <p:nvPr/>
          </p:nvSpPr>
          <p:spPr>
            <a:xfrm>
              <a:off x="5878849" y="3994983"/>
              <a:ext cx="9925" cy="14510"/>
            </a:xfrm>
            <a:custGeom>
              <a:avLst/>
              <a:gdLst/>
              <a:ahLst/>
              <a:cxnLst/>
              <a:rect l="l" t="t" r="r" b="b"/>
              <a:pathLst>
                <a:path w="303" h="443" extrusionOk="0">
                  <a:moveTo>
                    <a:pt x="39" y="0"/>
                  </a:moveTo>
                  <a:lnTo>
                    <a:pt x="0" y="34"/>
                  </a:lnTo>
                  <a:lnTo>
                    <a:pt x="22" y="51"/>
                  </a:lnTo>
                  <a:cubicBezTo>
                    <a:pt x="22" y="34"/>
                    <a:pt x="22" y="34"/>
                    <a:pt x="39" y="34"/>
                  </a:cubicBezTo>
                  <a:lnTo>
                    <a:pt x="56" y="51"/>
                  </a:lnTo>
                  <a:cubicBezTo>
                    <a:pt x="107" y="51"/>
                    <a:pt x="145" y="123"/>
                    <a:pt x="145" y="192"/>
                  </a:cubicBezTo>
                  <a:cubicBezTo>
                    <a:pt x="128" y="230"/>
                    <a:pt x="128" y="247"/>
                    <a:pt x="107" y="264"/>
                  </a:cubicBezTo>
                  <a:cubicBezTo>
                    <a:pt x="145" y="319"/>
                    <a:pt x="162" y="370"/>
                    <a:pt x="196" y="443"/>
                  </a:cubicBezTo>
                  <a:lnTo>
                    <a:pt x="269" y="213"/>
                  </a:lnTo>
                  <a:lnTo>
                    <a:pt x="303" y="141"/>
                  </a:lnTo>
                  <a:cubicBezTo>
                    <a:pt x="213" y="85"/>
                    <a:pt x="128" y="51"/>
                    <a:pt x="56" y="0"/>
                  </a:cubicBez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4"/>
            <p:cNvSpPr/>
            <p:nvPr/>
          </p:nvSpPr>
          <p:spPr>
            <a:xfrm>
              <a:off x="5880094" y="4010575"/>
              <a:ext cx="33" cy="2981"/>
            </a:xfrm>
            <a:custGeom>
              <a:avLst/>
              <a:gdLst/>
              <a:ahLst/>
              <a:cxnLst/>
              <a:rect l="l" t="t" r="r" b="b"/>
              <a:pathLst>
                <a:path w="1" h="91" extrusionOk="0">
                  <a:moveTo>
                    <a:pt x="1" y="1"/>
                  </a:moveTo>
                  <a:lnTo>
                    <a:pt x="1" y="90"/>
                  </a:lnTo>
                  <a:lnTo>
                    <a:pt x="1" y="18"/>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4"/>
            <p:cNvSpPr/>
            <p:nvPr/>
          </p:nvSpPr>
          <p:spPr>
            <a:xfrm>
              <a:off x="5878849" y="4005432"/>
              <a:ext cx="1277" cy="5175"/>
            </a:xfrm>
            <a:custGeom>
              <a:avLst/>
              <a:gdLst/>
              <a:ahLst/>
              <a:cxnLst/>
              <a:rect l="l" t="t" r="r" b="b"/>
              <a:pathLst>
                <a:path w="39" h="158" extrusionOk="0">
                  <a:moveTo>
                    <a:pt x="22" y="0"/>
                  </a:moveTo>
                  <a:cubicBezTo>
                    <a:pt x="22" y="17"/>
                    <a:pt x="22" y="34"/>
                    <a:pt x="0" y="51"/>
                  </a:cubicBezTo>
                  <a:cubicBezTo>
                    <a:pt x="22" y="68"/>
                    <a:pt x="22" y="124"/>
                    <a:pt x="39" y="158"/>
                  </a:cubicBezTo>
                  <a:lnTo>
                    <a:pt x="39"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4"/>
            <p:cNvSpPr/>
            <p:nvPr/>
          </p:nvSpPr>
          <p:spPr>
            <a:xfrm>
              <a:off x="5876065" y="4004712"/>
              <a:ext cx="4618" cy="21651"/>
            </a:xfrm>
            <a:custGeom>
              <a:avLst/>
              <a:gdLst/>
              <a:ahLst/>
              <a:cxnLst/>
              <a:rect l="l" t="t" r="r" b="b"/>
              <a:pathLst>
                <a:path w="141" h="661" extrusionOk="0">
                  <a:moveTo>
                    <a:pt x="85" y="1"/>
                  </a:moveTo>
                  <a:cubicBezTo>
                    <a:pt x="51" y="214"/>
                    <a:pt x="0" y="533"/>
                    <a:pt x="0" y="661"/>
                  </a:cubicBezTo>
                  <a:lnTo>
                    <a:pt x="124" y="661"/>
                  </a:lnTo>
                  <a:cubicBezTo>
                    <a:pt x="124" y="571"/>
                    <a:pt x="141" y="410"/>
                    <a:pt x="124" y="269"/>
                  </a:cubicBezTo>
                  <a:lnTo>
                    <a:pt x="124" y="180"/>
                  </a:lnTo>
                  <a:cubicBezTo>
                    <a:pt x="107" y="146"/>
                    <a:pt x="107" y="90"/>
                    <a:pt x="85" y="73"/>
                  </a:cubicBezTo>
                  <a:cubicBezTo>
                    <a:pt x="107" y="56"/>
                    <a:pt x="107" y="39"/>
                    <a:pt x="107" y="22"/>
                  </a:cubicBezTo>
                  <a:cubicBezTo>
                    <a:pt x="85" y="22"/>
                    <a:pt x="85" y="1"/>
                    <a:pt x="85"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4"/>
            <p:cNvSpPr/>
            <p:nvPr/>
          </p:nvSpPr>
          <p:spPr>
            <a:xfrm>
              <a:off x="5863782" y="4001927"/>
              <a:ext cx="15100" cy="24435"/>
            </a:xfrm>
            <a:custGeom>
              <a:avLst/>
              <a:gdLst/>
              <a:ahLst/>
              <a:cxnLst/>
              <a:rect l="l" t="t" r="r" b="b"/>
              <a:pathLst>
                <a:path w="461" h="746" extrusionOk="0">
                  <a:moveTo>
                    <a:pt x="392" y="1"/>
                  </a:moveTo>
                  <a:cubicBezTo>
                    <a:pt x="269" y="158"/>
                    <a:pt x="73" y="405"/>
                    <a:pt x="1" y="584"/>
                  </a:cubicBezTo>
                  <a:cubicBezTo>
                    <a:pt x="56" y="673"/>
                    <a:pt x="141" y="746"/>
                    <a:pt x="269" y="746"/>
                  </a:cubicBezTo>
                  <a:lnTo>
                    <a:pt x="375" y="746"/>
                  </a:lnTo>
                  <a:cubicBezTo>
                    <a:pt x="375" y="618"/>
                    <a:pt x="426" y="299"/>
                    <a:pt x="460" y="86"/>
                  </a:cubicBezTo>
                  <a:cubicBezTo>
                    <a:pt x="426" y="86"/>
                    <a:pt x="392" y="52"/>
                    <a:pt x="392"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4"/>
            <p:cNvSpPr/>
            <p:nvPr/>
          </p:nvSpPr>
          <p:spPr>
            <a:xfrm>
              <a:off x="5880094" y="4003598"/>
              <a:ext cx="9925" cy="22765"/>
            </a:xfrm>
            <a:custGeom>
              <a:avLst/>
              <a:gdLst/>
              <a:ahLst/>
              <a:cxnLst/>
              <a:rect l="l" t="t" r="r" b="b"/>
              <a:pathLst>
                <a:path w="303" h="695" extrusionOk="0">
                  <a:moveTo>
                    <a:pt x="69" y="1"/>
                  </a:moveTo>
                  <a:cubicBezTo>
                    <a:pt x="52" y="18"/>
                    <a:pt x="35" y="35"/>
                    <a:pt x="1" y="56"/>
                  </a:cubicBezTo>
                  <a:lnTo>
                    <a:pt x="1" y="231"/>
                  </a:lnTo>
                  <a:lnTo>
                    <a:pt x="1" y="303"/>
                  </a:lnTo>
                  <a:cubicBezTo>
                    <a:pt x="18" y="444"/>
                    <a:pt x="1" y="605"/>
                    <a:pt x="1" y="695"/>
                  </a:cubicBezTo>
                  <a:cubicBezTo>
                    <a:pt x="107" y="673"/>
                    <a:pt x="214" y="639"/>
                    <a:pt x="303" y="605"/>
                  </a:cubicBezTo>
                  <a:cubicBezTo>
                    <a:pt x="265" y="482"/>
                    <a:pt x="214" y="337"/>
                    <a:pt x="158" y="197"/>
                  </a:cubicBezTo>
                  <a:lnTo>
                    <a:pt x="158" y="180"/>
                  </a:lnTo>
                  <a:cubicBezTo>
                    <a:pt x="124" y="107"/>
                    <a:pt x="107" y="56"/>
                    <a:pt x="69"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4"/>
            <p:cNvSpPr/>
            <p:nvPr/>
          </p:nvSpPr>
          <p:spPr>
            <a:xfrm>
              <a:off x="5876622" y="3996097"/>
              <a:ext cx="7010" cy="9368"/>
            </a:xfrm>
            <a:custGeom>
              <a:avLst/>
              <a:gdLst/>
              <a:ahLst/>
              <a:cxnLst/>
              <a:rect l="l" t="t" r="r" b="b"/>
              <a:pathLst>
                <a:path w="214" h="286" extrusionOk="0">
                  <a:moveTo>
                    <a:pt x="107" y="0"/>
                  </a:moveTo>
                  <a:cubicBezTo>
                    <a:pt x="90" y="0"/>
                    <a:pt x="90" y="0"/>
                    <a:pt x="90" y="17"/>
                  </a:cubicBezTo>
                  <a:cubicBezTo>
                    <a:pt x="34" y="17"/>
                    <a:pt x="0" y="51"/>
                    <a:pt x="0" y="124"/>
                  </a:cubicBezTo>
                  <a:lnTo>
                    <a:pt x="0" y="141"/>
                  </a:lnTo>
                  <a:lnTo>
                    <a:pt x="0" y="179"/>
                  </a:lnTo>
                  <a:cubicBezTo>
                    <a:pt x="0" y="230"/>
                    <a:pt x="34" y="264"/>
                    <a:pt x="68" y="264"/>
                  </a:cubicBezTo>
                  <a:cubicBezTo>
                    <a:pt x="68" y="264"/>
                    <a:pt x="68" y="285"/>
                    <a:pt x="90" y="285"/>
                  </a:cubicBezTo>
                  <a:lnTo>
                    <a:pt x="107" y="285"/>
                  </a:lnTo>
                  <a:cubicBezTo>
                    <a:pt x="141" y="264"/>
                    <a:pt x="158" y="247"/>
                    <a:pt x="175" y="230"/>
                  </a:cubicBezTo>
                  <a:cubicBezTo>
                    <a:pt x="196" y="213"/>
                    <a:pt x="196" y="196"/>
                    <a:pt x="213" y="158"/>
                  </a:cubicBezTo>
                  <a:cubicBezTo>
                    <a:pt x="213" y="89"/>
                    <a:pt x="175" y="17"/>
                    <a:pt x="124" y="17"/>
                  </a:cubicBezTo>
                  <a:lnTo>
                    <a:pt x="107" y="0"/>
                  </a:ln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4"/>
            <p:cNvSpPr/>
            <p:nvPr/>
          </p:nvSpPr>
          <p:spPr>
            <a:xfrm>
              <a:off x="5757885" y="3863603"/>
              <a:ext cx="311664" cy="76614"/>
            </a:xfrm>
            <a:custGeom>
              <a:avLst/>
              <a:gdLst/>
              <a:ahLst/>
              <a:cxnLst/>
              <a:rect l="l" t="t" r="r" b="b"/>
              <a:pathLst>
                <a:path w="9515" h="2339" extrusionOk="0">
                  <a:moveTo>
                    <a:pt x="4876" y="1"/>
                  </a:moveTo>
                  <a:cubicBezTo>
                    <a:pt x="3423" y="1"/>
                    <a:pt x="341" y="911"/>
                    <a:pt x="220" y="1296"/>
                  </a:cubicBezTo>
                  <a:cubicBezTo>
                    <a:pt x="0" y="1958"/>
                    <a:pt x="4079" y="2339"/>
                    <a:pt x="6894" y="2339"/>
                  </a:cubicBezTo>
                  <a:cubicBezTo>
                    <a:pt x="8380" y="2339"/>
                    <a:pt x="9515" y="2233"/>
                    <a:pt x="9478" y="2006"/>
                  </a:cubicBezTo>
                  <a:cubicBezTo>
                    <a:pt x="9439" y="1687"/>
                    <a:pt x="6622" y="36"/>
                    <a:pt x="4953" y="2"/>
                  </a:cubicBezTo>
                  <a:cubicBezTo>
                    <a:pt x="4928" y="1"/>
                    <a:pt x="4902" y="1"/>
                    <a:pt x="4876"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4"/>
            <p:cNvSpPr/>
            <p:nvPr/>
          </p:nvSpPr>
          <p:spPr>
            <a:xfrm>
              <a:off x="5821397" y="3842542"/>
              <a:ext cx="159255" cy="130299"/>
            </a:xfrm>
            <a:custGeom>
              <a:avLst/>
              <a:gdLst/>
              <a:ahLst/>
              <a:cxnLst/>
              <a:rect l="l" t="t" r="r" b="b"/>
              <a:pathLst>
                <a:path w="4862" h="3978" extrusionOk="0">
                  <a:moveTo>
                    <a:pt x="2643" y="0"/>
                  </a:moveTo>
                  <a:cubicBezTo>
                    <a:pt x="2214" y="0"/>
                    <a:pt x="1732" y="140"/>
                    <a:pt x="1205" y="504"/>
                  </a:cubicBezTo>
                  <a:cubicBezTo>
                    <a:pt x="1" y="1317"/>
                    <a:pt x="550" y="3484"/>
                    <a:pt x="1154" y="3977"/>
                  </a:cubicBezTo>
                  <a:lnTo>
                    <a:pt x="4862" y="1462"/>
                  </a:lnTo>
                  <a:cubicBezTo>
                    <a:pt x="4862" y="1462"/>
                    <a:pt x="4031" y="0"/>
                    <a:pt x="2643" y="0"/>
                  </a:cubicBezTo>
                  <a:close/>
                </a:path>
              </a:pathLst>
            </a:custGeom>
            <a:solidFill>
              <a:srgbClr val="BA5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4"/>
            <p:cNvSpPr/>
            <p:nvPr/>
          </p:nvSpPr>
          <p:spPr>
            <a:xfrm>
              <a:off x="5893490" y="3845228"/>
              <a:ext cx="133575" cy="147397"/>
            </a:xfrm>
            <a:custGeom>
              <a:avLst/>
              <a:gdLst/>
              <a:ahLst/>
              <a:cxnLst/>
              <a:rect l="l" t="t" r="r" b="b"/>
              <a:pathLst>
                <a:path w="4078" h="4500" extrusionOk="0">
                  <a:moveTo>
                    <a:pt x="970" y="1"/>
                  </a:moveTo>
                  <a:cubicBezTo>
                    <a:pt x="562" y="1"/>
                    <a:pt x="205" y="77"/>
                    <a:pt x="0" y="209"/>
                  </a:cubicBezTo>
                  <a:lnTo>
                    <a:pt x="1256" y="4500"/>
                  </a:lnTo>
                  <a:cubicBezTo>
                    <a:pt x="1256" y="4500"/>
                    <a:pt x="4078" y="3934"/>
                    <a:pt x="3299" y="1324"/>
                  </a:cubicBezTo>
                  <a:cubicBezTo>
                    <a:pt x="3018" y="372"/>
                    <a:pt x="1871" y="1"/>
                    <a:pt x="970" y="1"/>
                  </a:cubicBezTo>
                  <a:close/>
                </a:path>
              </a:pathLst>
            </a:custGeom>
            <a:solidFill>
              <a:srgbClr val="BA5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4"/>
            <p:cNvSpPr/>
            <p:nvPr/>
          </p:nvSpPr>
          <p:spPr>
            <a:xfrm>
              <a:off x="5848747" y="3868320"/>
              <a:ext cx="150444" cy="138783"/>
            </a:xfrm>
            <a:custGeom>
              <a:avLst/>
              <a:gdLst/>
              <a:ahLst/>
              <a:cxnLst/>
              <a:rect l="l" t="t" r="r" b="b"/>
              <a:pathLst>
                <a:path w="4593" h="4237" extrusionOk="0">
                  <a:moveTo>
                    <a:pt x="2702" y="1"/>
                  </a:moveTo>
                  <a:cubicBezTo>
                    <a:pt x="1528" y="1"/>
                    <a:pt x="527" y="1070"/>
                    <a:pt x="213" y="2377"/>
                  </a:cubicBezTo>
                  <a:cubicBezTo>
                    <a:pt x="0" y="3229"/>
                    <a:pt x="796" y="3846"/>
                    <a:pt x="1417" y="4097"/>
                  </a:cubicBezTo>
                  <a:cubicBezTo>
                    <a:pt x="1660" y="4191"/>
                    <a:pt x="1904" y="4237"/>
                    <a:pt x="2142" y="4237"/>
                  </a:cubicBezTo>
                  <a:cubicBezTo>
                    <a:pt x="3017" y="4237"/>
                    <a:pt x="3813" y="3625"/>
                    <a:pt x="4201" y="2607"/>
                  </a:cubicBezTo>
                  <a:cubicBezTo>
                    <a:pt x="4593" y="1543"/>
                    <a:pt x="4290" y="300"/>
                    <a:pt x="3154" y="53"/>
                  </a:cubicBezTo>
                  <a:cubicBezTo>
                    <a:pt x="3001" y="18"/>
                    <a:pt x="2850" y="1"/>
                    <a:pt x="270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4"/>
            <p:cNvSpPr/>
            <p:nvPr/>
          </p:nvSpPr>
          <p:spPr>
            <a:xfrm>
              <a:off x="5937546" y="3942084"/>
              <a:ext cx="35441" cy="32329"/>
            </a:xfrm>
            <a:custGeom>
              <a:avLst/>
              <a:gdLst/>
              <a:ahLst/>
              <a:cxnLst/>
              <a:rect l="l" t="t" r="r" b="b"/>
              <a:pathLst>
                <a:path w="1082" h="987" extrusionOk="0">
                  <a:moveTo>
                    <a:pt x="714" y="0"/>
                  </a:moveTo>
                  <a:cubicBezTo>
                    <a:pt x="527" y="0"/>
                    <a:pt x="317" y="134"/>
                    <a:pt x="179" y="355"/>
                  </a:cubicBezTo>
                  <a:cubicBezTo>
                    <a:pt x="0" y="657"/>
                    <a:pt x="107" y="832"/>
                    <a:pt x="303" y="921"/>
                  </a:cubicBezTo>
                  <a:cubicBezTo>
                    <a:pt x="377" y="962"/>
                    <a:pt x="453" y="987"/>
                    <a:pt x="530" y="987"/>
                  </a:cubicBezTo>
                  <a:cubicBezTo>
                    <a:pt x="655" y="987"/>
                    <a:pt x="779" y="920"/>
                    <a:pt x="890" y="743"/>
                  </a:cubicBezTo>
                  <a:cubicBezTo>
                    <a:pt x="1081" y="445"/>
                    <a:pt x="1064" y="125"/>
                    <a:pt x="869" y="36"/>
                  </a:cubicBezTo>
                  <a:cubicBezTo>
                    <a:pt x="821" y="12"/>
                    <a:pt x="768" y="0"/>
                    <a:pt x="714"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4"/>
            <p:cNvSpPr/>
            <p:nvPr/>
          </p:nvSpPr>
          <p:spPr>
            <a:xfrm>
              <a:off x="5896275" y="3914537"/>
              <a:ext cx="40190" cy="36227"/>
            </a:xfrm>
            <a:custGeom>
              <a:avLst/>
              <a:gdLst/>
              <a:ahLst/>
              <a:cxnLst/>
              <a:rect l="l" t="t" r="r" b="b"/>
              <a:pathLst>
                <a:path w="1227" h="1106" extrusionOk="0">
                  <a:moveTo>
                    <a:pt x="802" y="1"/>
                  </a:moveTo>
                  <a:cubicBezTo>
                    <a:pt x="590" y="1"/>
                    <a:pt x="347" y="151"/>
                    <a:pt x="196" y="396"/>
                  </a:cubicBezTo>
                  <a:cubicBezTo>
                    <a:pt x="0" y="715"/>
                    <a:pt x="128" y="911"/>
                    <a:pt x="358" y="1034"/>
                  </a:cubicBezTo>
                  <a:cubicBezTo>
                    <a:pt x="435" y="1079"/>
                    <a:pt x="517" y="1106"/>
                    <a:pt x="600" y="1106"/>
                  </a:cubicBezTo>
                  <a:cubicBezTo>
                    <a:pt x="746" y="1106"/>
                    <a:pt x="895" y="1025"/>
                    <a:pt x="1030" y="822"/>
                  </a:cubicBezTo>
                  <a:cubicBezTo>
                    <a:pt x="1226" y="502"/>
                    <a:pt x="1209" y="149"/>
                    <a:pt x="979" y="43"/>
                  </a:cubicBezTo>
                  <a:cubicBezTo>
                    <a:pt x="925" y="14"/>
                    <a:pt x="865" y="1"/>
                    <a:pt x="802"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4"/>
            <p:cNvSpPr/>
            <p:nvPr/>
          </p:nvSpPr>
          <p:spPr>
            <a:xfrm>
              <a:off x="5937546" y="3944246"/>
              <a:ext cx="34327" cy="30200"/>
            </a:xfrm>
            <a:custGeom>
              <a:avLst/>
              <a:gdLst/>
              <a:ahLst/>
              <a:cxnLst/>
              <a:rect l="l" t="t" r="r" b="b"/>
              <a:pathLst>
                <a:path w="1048" h="922" extrusionOk="0">
                  <a:moveTo>
                    <a:pt x="662" y="1"/>
                  </a:moveTo>
                  <a:cubicBezTo>
                    <a:pt x="485" y="1"/>
                    <a:pt x="282" y="122"/>
                    <a:pt x="162" y="323"/>
                  </a:cubicBezTo>
                  <a:cubicBezTo>
                    <a:pt x="0" y="591"/>
                    <a:pt x="107" y="766"/>
                    <a:pt x="303" y="855"/>
                  </a:cubicBezTo>
                  <a:cubicBezTo>
                    <a:pt x="379" y="897"/>
                    <a:pt x="457" y="922"/>
                    <a:pt x="534" y="922"/>
                  </a:cubicBezTo>
                  <a:cubicBezTo>
                    <a:pt x="655" y="922"/>
                    <a:pt x="772" y="859"/>
                    <a:pt x="869" y="698"/>
                  </a:cubicBezTo>
                  <a:cubicBezTo>
                    <a:pt x="1047" y="447"/>
                    <a:pt x="1013" y="144"/>
                    <a:pt x="818" y="38"/>
                  </a:cubicBezTo>
                  <a:cubicBezTo>
                    <a:pt x="771" y="13"/>
                    <a:pt x="718" y="1"/>
                    <a:pt x="662"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4"/>
            <p:cNvSpPr/>
            <p:nvPr/>
          </p:nvSpPr>
          <p:spPr>
            <a:xfrm>
              <a:off x="5895718" y="3916830"/>
              <a:ext cx="38913" cy="33770"/>
            </a:xfrm>
            <a:custGeom>
              <a:avLst/>
              <a:gdLst/>
              <a:ahLst/>
              <a:cxnLst/>
              <a:rect l="l" t="t" r="r" b="b"/>
              <a:pathLst>
                <a:path w="1188" h="1031" extrusionOk="0">
                  <a:moveTo>
                    <a:pt x="749" y="1"/>
                  </a:moveTo>
                  <a:cubicBezTo>
                    <a:pt x="550" y="1"/>
                    <a:pt x="329" y="147"/>
                    <a:pt x="179" y="364"/>
                  </a:cubicBezTo>
                  <a:cubicBezTo>
                    <a:pt x="0" y="645"/>
                    <a:pt x="124" y="841"/>
                    <a:pt x="358" y="964"/>
                  </a:cubicBezTo>
                  <a:cubicBezTo>
                    <a:pt x="446" y="1005"/>
                    <a:pt x="533" y="1030"/>
                    <a:pt x="619" y="1030"/>
                  </a:cubicBezTo>
                  <a:cubicBezTo>
                    <a:pt x="758" y="1030"/>
                    <a:pt x="892" y="964"/>
                    <a:pt x="1013" y="790"/>
                  </a:cubicBezTo>
                  <a:cubicBezTo>
                    <a:pt x="1188" y="488"/>
                    <a:pt x="1154" y="169"/>
                    <a:pt x="924" y="45"/>
                  </a:cubicBezTo>
                  <a:cubicBezTo>
                    <a:pt x="870" y="15"/>
                    <a:pt x="810" y="1"/>
                    <a:pt x="749"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4"/>
            <p:cNvSpPr/>
            <p:nvPr/>
          </p:nvSpPr>
          <p:spPr>
            <a:xfrm>
              <a:off x="5892803" y="3975167"/>
              <a:ext cx="29709" cy="22797"/>
            </a:xfrm>
            <a:custGeom>
              <a:avLst/>
              <a:gdLst/>
              <a:ahLst/>
              <a:cxnLst/>
              <a:rect l="l" t="t" r="r" b="b"/>
              <a:pathLst>
                <a:path w="907" h="696" extrusionOk="0">
                  <a:moveTo>
                    <a:pt x="319" y="1"/>
                  </a:moveTo>
                  <a:cubicBezTo>
                    <a:pt x="302" y="1"/>
                    <a:pt x="285" y="1"/>
                    <a:pt x="268" y="18"/>
                  </a:cubicBezTo>
                  <a:cubicBezTo>
                    <a:pt x="234" y="18"/>
                    <a:pt x="213" y="35"/>
                    <a:pt x="213" y="52"/>
                  </a:cubicBezTo>
                  <a:cubicBezTo>
                    <a:pt x="128" y="213"/>
                    <a:pt x="0" y="533"/>
                    <a:pt x="268" y="656"/>
                  </a:cubicBezTo>
                  <a:cubicBezTo>
                    <a:pt x="324" y="684"/>
                    <a:pt x="380" y="696"/>
                    <a:pt x="435" y="696"/>
                  </a:cubicBezTo>
                  <a:cubicBezTo>
                    <a:pt x="621" y="696"/>
                    <a:pt x="790" y="560"/>
                    <a:pt x="873" y="477"/>
                  </a:cubicBezTo>
                  <a:cubicBezTo>
                    <a:pt x="890" y="460"/>
                    <a:pt x="907" y="443"/>
                    <a:pt x="907" y="426"/>
                  </a:cubicBezTo>
                  <a:cubicBezTo>
                    <a:pt x="907" y="409"/>
                    <a:pt x="907" y="392"/>
                    <a:pt x="890" y="392"/>
                  </a:cubicBezTo>
                  <a:lnTo>
                    <a:pt x="319" y="1"/>
                  </a:lnTo>
                  <a:close/>
                </a:path>
              </a:pathLst>
            </a:custGeom>
            <a:solidFill>
              <a:srgbClr val="54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4"/>
            <p:cNvSpPr/>
            <p:nvPr/>
          </p:nvSpPr>
          <p:spPr>
            <a:xfrm>
              <a:off x="5893490" y="3976280"/>
              <a:ext cx="27907" cy="17655"/>
            </a:xfrm>
            <a:custGeom>
              <a:avLst/>
              <a:gdLst/>
              <a:ahLst/>
              <a:cxnLst/>
              <a:rect l="l" t="t" r="r" b="b"/>
              <a:pathLst>
                <a:path w="852" h="539" extrusionOk="0">
                  <a:moveTo>
                    <a:pt x="247" y="1"/>
                  </a:moveTo>
                  <a:cubicBezTo>
                    <a:pt x="230" y="1"/>
                    <a:pt x="213" y="18"/>
                    <a:pt x="213" y="39"/>
                  </a:cubicBezTo>
                  <a:cubicBezTo>
                    <a:pt x="175" y="124"/>
                    <a:pt x="0" y="214"/>
                    <a:pt x="388" y="443"/>
                  </a:cubicBezTo>
                  <a:cubicBezTo>
                    <a:pt x="509" y="514"/>
                    <a:pt x="592" y="539"/>
                    <a:pt x="651" y="539"/>
                  </a:cubicBezTo>
                  <a:cubicBezTo>
                    <a:pt x="755" y="539"/>
                    <a:pt x="787" y="462"/>
                    <a:pt x="830" y="426"/>
                  </a:cubicBezTo>
                  <a:cubicBezTo>
                    <a:pt x="852" y="409"/>
                    <a:pt x="852" y="409"/>
                    <a:pt x="852" y="392"/>
                  </a:cubicBezTo>
                  <a:cubicBezTo>
                    <a:pt x="852" y="375"/>
                    <a:pt x="852" y="375"/>
                    <a:pt x="830" y="358"/>
                  </a:cubicBezTo>
                  <a:lnTo>
                    <a:pt x="281" y="18"/>
                  </a:lnTo>
                  <a:cubicBezTo>
                    <a:pt x="281" y="1"/>
                    <a:pt x="264" y="1"/>
                    <a:pt x="247" y="1"/>
                  </a:cubicBezTo>
                  <a:close/>
                </a:path>
              </a:pathLst>
            </a:custGeom>
            <a:solidFill>
              <a:srgbClr val="F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4"/>
            <p:cNvSpPr/>
            <p:nvPr/>
          </p:nvSpPr>
          <p:spPr>
            <a:xfrm>
              <a:off x="5914388" y="3966388"/>
              <a:ext cx="15100" cy="14478"/>
            </a:xfrm>
            <a:custGeom>
              <a:avLst/>
              <a:gdLst/>
              <a:ahLst/>
              <a:cxnLst/>
              <a:rect l="l" t="t" r="r" b="b"/>
              <a:pathLst>
                <a:path w="461" h="442" extrusionOk="0">
                  <a:moveTo>
                    <a:pt x="158" y="1"/>
                  </a:moveTo>
                  <a:cubicBezTo>
                    <a:pt x="124" y="1"/>
                    <a:pt x="107" y="1"/>
                    <a:pt x="86" y="22"/>
                  </a:cubicBezTo>
                  <a:cubicBezTo>
                    <a:pt x="1" y="73"/>
                    <a:pt x="18" y="213"/>
                    <a:pt x="107" y="320"/>
                  </a:cubicBezTo>
                  <a:cubicBezTo>
                    <a:pt x="180" y="393"/>
                    <a:pt x="270" y="442"/>
                    <a:pt x="347" y="442"/>
                  </a:cubicBezTo>
                  <a:cubicBezTo>
                    <a:pt x="383" y="442"/>
                    <a:pt x="415" y="432"/>
                    <a:pt x="443" y="409"/>
                  </a:cubicBezTo>
                  <a:cubicBezTo>
                    <a:pt x="443" y="409"/>
                    <a:pt x="460" y="409"/>
                    <a:pt x="460" y="392"/>
                  </a:cubicBezTo>
                  <a:lnTo>
                    <a:pt x="460" y="392"/>
                  </a:lnTo>
                  <a:cubicBezTo>
                    <a:pt x="449" y="394"/>
                    <a:pt x="437" y="395"/>
                    <a:pt x="425" y="395"/>
                  </a:cubicBezTo>
                  <a:cubicBezTo>
                    <a:pt x="344" y="395"/>
                    <a:pt x="255" y="347"/>
                    <a:pt x="192" y="269"/>
                  </a:cubicBezTo>
                  <a:cubicBezTo>
                    <a:pt x="107" y="179"/>
                    <a:pt x="86" y="73"/>
                    <a:pt x="158"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4"/>
            <p:cNvSpPr/>
            <p:nvPr/>
          </p:nvSpPr>
          <p:spPr>
            <a:xfrm>
              <a:off x="5950353" y="3961934"/>
              <a:ext cx="13430" cy="12807"/>
            </a:xfrm>
            <a:custGeom>
              <a:avLst/>
              <a:gdLst/>
              <a:ahLst/>
              <a:cxnLst/>
              <a:rect l="l" t="t" r="r" b="b"/>
              <a:pathLst>
                <a:path w="410" h="391" extrusionOk="0">
                  <a:moveTo>
                    <a:pt x="249" y="0"/>
                  </a:moveTo>
                  <a:cubicBezTo>
                    <a:pt x="174" y="0"/>
                    <a:pt x="94" y="39"/>
                    <a:pt x="52" y="119"/>
                  </a:cubicBezTo>
                  <a:cubicBezTo>
                    <a:pt x="1" y="209"/>
                    <a:pt x="18" y="332"/>
                    <a:pt x="90" y="371"/>
                  </a:cubicBezTo>
                  <a:cubicBezTo>
                    <a:pt x="115" y="385"/>
                    <a:pt x="142" y="391"/>
                    <a:pt x="169" y="391"/>
                  </a:cubicBezTo>
                  <a:cubicBezTo>
                    <a:pt x="242" y="391"/>
                    <a:pt x="317" y="346"/>
                    <a:pt x="354" y="281"/>
                  </a:cubicBezTo>
                  <a:cubicBezTo>
                    <a:pt x="410" y="175"/>
                    <a:pt x="393" y="51"/>
                    <a:pt x="320" y="13"/>
                  </a:cubicBezTo>
                  <a:cubicBezTo>
                    <a:pt x="298" y="5"/>
                    <a:pt x="274" y="0"/>
                    <a:pt x="249"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4"/>
            <p:cNvSpPr/>
            <p:nvPr/>
          </p:nvSpPr>
          <p:spPr>
            <a:xfrm>
              <a:off x="5909115" y="3936745"/>
              <a:ext cx="15755" cy="14412"/>
            </a:xfrm>
            <a:custGeom>
              <a:avLst/>
              <a:gdLst/>
              <a:ahLst/>
              <a:cxnLst/>
              <a:rect l="l" t="t" r="r" b="b"/>
              <a:pathLst>
                <a:path w="481" h="440" extrusionOk="0">
                  <a:moveTo>
                    <a:pt x="278" y="0"/>
                  </a:moveTo>
                  <a:cubicBezTo>
                    <a:pt x="204" y="0"/>
                    <a:pt x="122" y="49"/>
                    <a:pt x="72" y="127"/>
                  </a:cubicBezTo>
                  <a:cubicBezTo>
                    <a:pt x="0" y="250"/>
                    <a:pt x="17" y="373"/>
                    <a:pt x="123" y="429"/>
                  </a:cubicBezTo>
                  <a:cubicBezTo>
                    <a:pt x="142" y="436"/>
                    <a:pt x="163" y="439"/>
                    <a:pt x="185" y="439"/>
                  </a:cubicBezTo>
                  <a:cubicBezTo>
                    <a:pt x="267" y="439"/>
                    <a:pt x="365" y="390"/>
                    <a:pt x="409" y="305"/>
                  </a:cubicBezTo>
                  <a:cubicBezTo>
                    <a:pt x="481" y="199"/>
                    <a:pt x="460" y="54"/>
                    <a:pt x="353" y="20"/>
                  </a:cubicBezTo>
                  <a:cubicBezTo>
                    <a:pt x="331" y="7"/>
                    <a:pt x="305" y="0"/>
                    <a:pt x="278"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4"/>
            <p:cNvSpPr/>
            <p:nvPr/>
          </p:nvSpPr>
          <p:spPr>
            <a:xfrm>
              <a:off x="5914388" y="3941233"/>
              <a:ext cx="5765" cy="5175"/>
            </a:xfrm>
            <a:custGeom>
              <a:avLst/>
              <a:gdLst/>
              <a:ahLst/>
              <a:cxnLst/>
              <a:rect l="l" t="t" r="r" b="b"/>
              <a:pathLst>
                <a:path w="176" h="158" extrusionOk="0">
                  <a:moveTo>
                    <a:pt x="92" y="0"/>
                  </a:moveTo>
                  <a:cubicBezTo>
                    <a:pt x="61" y="0"/>
                    <a:pt x="30" y="17"/>
                    <a:pt x="18" y="45"/>
                  </a:cubicBezTo>
                  <a:cubicBezTo>
                    <a:pt x="1" y="96"/>
                    <a:pt x="1" y="130"/>
                    <a:pt x="35" y="151"/>
                  </a:cubicBezTo>
                  <a:cubicBezTo>
                    <a:pt x="44" y="156"/>
                    <a:pt x="54" y="158"/>
                    <a:pt x="65" y="158"/>
                  </a:cubicBezTo>
                  <a:cubicBezTo>
                    <a:pt x="95" y="158"/>
                    <a:pt x="129" y="141"/>
                    <a:pt x="141" y="113"/>
                  </a:cubicBezTo>
                  <a:cubicBezTo>
                    <a:pt x="175" y="79"/>
                    <a:pt x="158" y="24"/>
                    <a:pt x="124" y="7"/>
                  </a:cubicBezTo>
                  <a:cubicBezTo>
                    <a:pt x="114" y="2"/>
                    <a:pt x="103" y="0"/>
                    <a:pt x="92" y="0"/>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4"/>
            <p:cNvSpPr/>
            <p:nvPr/>
          </p:nvSpPr>
          <p:spPr>
            <a:xfrm>
              <a:off x="5954415" y="3965832"/>
              <a:ext cx="5339" cy="4979"/>
            </a:xfrm>
            <a:custGeom>
              <a:avLst/>
              <a:gdLst/>
              <a:ahLst/>
              <a:cxnLst/>
              <a:rect l="l" t="t" r="r" b="b"/>
              <a:pathLst>
                <a:path w="163" h="152" extrusionOk="0">
                  <a:moveTo>
                    <a:pt x="124" y="0"/>
                  </a:moveTo>
                  <a:cubicBezTo>
                    <a:pt x="90" y="0"/>
                    <a:pt x="56" y="0"/>
                    <a:pt x="17" y="56"/>
                  </a:cubicBezTo>
                  <a:cubicBezTo>
                    <a:pt x="0" y="90"/>
                    <a:pt x="17" y="124"/>
                    <a:pt x="34" y="145"/>
                  </a:cubicBezTo>
                  <a:cubicBezTo>
                    <a:pt x="44" y="150"/>
                    <a:pt x="54" y="152"/>
                    <a:pt x="64" y="152"/>
                  </a:cubicBezTo>
                  <a:cubicBezTo>
                    <a:pt x="91" y="152"/>
                    <a:pt x="116" y="135"/>
                    <a:pt x="141" y="107"/>
                  </a:cubicBezTo>
                  <a:cubicBezTo>
                    <a:pt x="162" y="73"/>
                    <a:pt x="162" y="18"/>
                    <a:pt x="124" y="0"/>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4"/>
            <p:cNvSpPr/>
            <p:nvPr/>
          </p:nvSpPr>
          <p:spPr>
            <a:xfrm>
              <a:off x="5955528" y="3968747"/>
              <a:ext cx="4225" cy="3734"/>
            </a:xfrm>
            <a:custGeom>
              <a:avLst/>
              <a:gdLst/>
              <a:ahLst/>
              <a:cxnLst/>
              <a:rect l="l" t="t" r="r" b="b"/>
              <a:pathLst>
                <a:path w="129" h="114" extrusionOk="0">
                  <a:moveTo>
                    <a:pt x="107" y="1"/>
                  </a:moveTo>
                  <a:cubicBezTo>
                    <a:pt x="73" y="1"/>
                    <a:pt x="56" y="18"/>
                    <a:pt x="22" y="35"/>
                  </a:cubicBezTo>
                  <a:cubicBezTo>
                    <a:pt x="0" y="73"/>
                    <a:pt x="0" y="107"/>
                    <a:pt x="39" y="107"/>
                  </a:cubicBezTo>
                  <a:cubicBezTo>
                    <a:pt x="43" y="112"/>
                    <a:pt x="49" y="114"/>
                    <a:pt x="55" y="114"/>
                  </a:cubicBezTo>
                  <a:cubicBezTo>
                    <a:pt x="73" y="114"/>
                    <a:pt x="94" y="98"/>
                    <a:pt x="107" y="73"/>
                  </a:cubicBezTo>
                  <a:cubicBezTo>
                    <a:pt x="128" y="56"/>
                    <a:pt x="128" y="18"/>
                    <a:pt x="107" y="1"/>
                  </a:cubicBezTo>
                  <a:close/>
                </a:path>
              </a:pathLst>
            </a:custGeom>
            <a:solidFill>
              <a:srgbClr val="FFE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4"/>
            <p:cNvSpPr/>
            <p:nvPr/>
          </p:nvSpPr>
          <p:spPr>
            <a:xfrm>
              <a:off x="5915502" y="3945491"/>
              <a:ext cx="3538" cy="3767"/>
            </a:xfrm>
            <a:custGeom>
              <a:avLst/>
              <a:gdLst/>
              <a:ahLst/>
              <a:cxnLst/>
              <a:rect l="l" t="t" r="r" b="b"/>
              <a:pathLst>
                <a:path w="108" h="115" extrusionOk="0">
                  <a:moveTo>
                    <a:pt x="90" y="0"/>
                  </a:moveTo>
                  <a:cubicBezTo>
                    <a:pt x="73" y="0"/>
                    <a:pt x="35" y="0"/>
                    <a:pt x="18" y="38"/>
                  </a:cubicBezTo>
                  <a:cubicBezTo>
                    <a:pt x="1" y="72"/>
                    <a:pt x="1" y="106"/>
                    <a:pt x="18" y="106"/>
                  </a:cubicBezTo>
                  <a:cubicBezTo>
                    <a:pt x="23" y="112"/>
                    <a:pt x="29" y="115"/>
                    <a:pt x="36" y="115"/>
                  </a:cubicBezTo>
                  <a:cubicBezTo>
                    <a:pt x="54" y="115"/>
                    <a:pt x="78" y="97"/>
                    <a:pt x="90" y="72"/>
                  </a:cubicBezTo>
                  <a:cubicBezTo>
                    <a:pt x="107" y="38"/>
                    <a:pt x="107" y="21"/>
                    <a:pt x="90" y="0"/>
                  </a:cubicBezTo>
                  <a:close/>
                </a:path>
              </a:pathLst>
            </a:custGeom>
            <a:solidFill>
              <a:srgbClr val="FFE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4"/>
            <p:cNvSpPr/>
            <p:nvPr/>
          </p:nvSpPr>
          <p:spPr>
            <a:xfrm>
              <a:off x="5965977" y="3929867"/>
              <a:ext cx="17458" cy="23322"/>
            </a:xfrm>
            <a:custGeom>
              <a:avLst/>
              <a:gdLst/>
              <a:ahLst/>
              <a:cxnLst/>
              <a:rect l="l" t="t" r="r" b="b"/>
              <a:pathLst>
                <a:path w="533" h="712" extrusionOk="0">
                  <a:moveTo>
                    <a:pt x="73" y="0"/>
                  </a:moveTo>
                  <a:lnTo>
                    <a:pt x="1" y="158"/>
                  </a:lnTo>
                  <a:cubicBezTo>
                    <a:pt x="90" y="179"/>
                    <a:pt x="358" y="371"/>
                    <a:pt x="375" y="711"/>
                  </a:cubicBezTo>
                  <a:lnTo>
                    <a:pt x="533" y="656"/>
                  </a:lnTo>
                  <a:cubicBezTo>
                    <a:pt x="516" y="286"/>
                    <a:pt x="213" y="17"/>
                    <a:pt x="73" y="0"/>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4"/>
            <p:cNvSpPr/>
            <p:nvPr/>
          </p:nvSpPr>
          <p:spPr>
            <a:xfrm>
              <a:off x="5904496" y="3900649"/>
              <a:ext cx="40059" cy="12938"/>
            </a:xfrm>
            <a:custGeom>
              <a:avLst/>
              <a:gdLst/>
              <a:ahLst/>
              <a:cxnLst/>
              <a:rect l="l" t="t" r="r" b="b"/>
              <a:pathLst>
                <a:path w="1223" h="395" extrusionOk="0">
                  <a:moveTo>
                    <a:pt x="328" y="1"/>
                  </a:moveTo>
                  <a:cubicBezTo>
                    <a:pt x="189" y="1"/>
                    <a:pt x="72" y="17"/>
                    <a:pt x="1" y="41"/>
                  </a:cubicBezTo>
                  <a:lnTo>
                    <a:pt x="69" y="220"/>
                  </a:lnTo>
                  <a:cubicBezTo>
                    <a:pt x="114" y="200"/>
                    <a:pt x="210" y="185"/>
                    <a:pt x="330" y="185"/>
                  </a:cubicBezTo>
                  <a:cubicBezTo>
                    <a:pt x="550" y="185"/>
                    <a:pt x="853" y="235"/>
                    <a:pt x="1082" y="394"/>
                  </a:cubicBezTo>
                  <a:lnTo>
                    <a:pt x="1222" y="254"/>
                  </a:lnTo>
                  <a:cubicBezTo>
                    <a:pt x="965" y="64"/>
                    <a:pt x="603" y="1"/>
                    <a:pt x="328" y="1"/>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4"/>
            <p:cNvSpPr/>
            <p:nvPr/>
          </p:nvSpPr>
          <p:spPr>
            <a:xfrm>
              <a:off x="5929455" y="3962065"/>
              <a:ext cx="31969" cy="22044"/>
            </a:xfrm>
            <a:custGeom>
              <a:avLst/>
              <a:gdLst/>
              <a:ahLst/>
              <a:cxnLst/>
              <a:rect l="l" t="t" r="r" b="b"/>
              <a:pathLst>
                <a:path w="976" h="673" extrusionOk="0">
                  <a:moveTo>
                    <a:pt x="126" y="0"/>
                  </a:moveTo>
                  <a:cubicBezTo>
                    <a:pt x="91" y="0"/>
                    <a:pt x="66" y="9"/>
                    <a:pt x="52" y="26"/>
                  </a:cubicBezTo>
                  <a:cubicBezTo>
                    <a:pt x="0" y="81"/>
                    <a:pt x="141" y="294"/>
                    <a:pt x="392" y="452"/>
                  </a:cubicBezTo>
                  <a:cubicBezTo>
                    <a:pt x="568" y="588"/>
                    <a:pt x="753" y="673"/>
                    <a:pt x="856" y="673"/>
                  </a:cubicBezTo>
                  <a:cubicBezTo>
                    <a:pt x="887" y="673"/>
                    <a:pt x="911" y="665"/>
                    <a:pt x="924" y="648"/>
                  </a:cubicBezTo>
                  <a:cubicBezTo>
                    <a:pt x="975" y="579"/>
                    <a:pt x="835" y="384"/>
                    <a:pt x="584" y="205"/>
                  </a:cubicBezTo>
                  <a:cubicBezTo>
                    <a:pt x="400" y="72"/>
                    <a:pt x="226" y="0"/>
                    <a:pt x="126"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4"/>
            <p:cNvSpPr/>
            <p:nvPr/>
          </p:nvSpPr>
          <p:spPr>
            <a:xfrm>
              <a:off x="5888184" y="3937761"/>
              <a:ext cx="33214" cy="21487"/>
            </a:xfrm>
            <a:custGeom>
              <a:avLst/>
              <a:gdLst/>
              <a:ahLst/>
              <a:cxnLst/>
              <a:rect l="l" t="t" r="r" b="b"/>
              <a:pathLst>
                <a:path w="1014" h="656" extrusionOk="0">
                  <a:moveTo>
                    <a:pt x="118" y="0"/>
                  </a:moveTo>
                  <a:cubicBezTo>
                    <a:pt x="89" y="0"/>
                    <a:pt x="68" y="7"/>
                    <a:pt x="56" y="23"/>
                  </a:cubicBezTo>
                  <a:cubicBezTo>
                    <a:pt x="1" y="96"/>
                    <a:pt x="162" y="291"/>
                    <a:pt x="409" y="470"/>
                  </a:cubicBezTo>
                  <a:cubicBezTo>
                    <a:pt x="591" y="586"/>
                    <a:pt x="775" y="656"/>
                    <a:pt x="880" y="656"/>
                  </a:cubicBezTo>
                  <a:cubicBezTo>
                    <a:pt x="917" y="656"/>
                    <a:pt x="945" y="647"/>
                    <a:pt x="958" y="628"/>
                  </a:cubicBezTo>
                  <a:cubicBezTo>
                    <a:pt x="1014" y="555"/>
                    <a:pt x="852" y="364"/>
                    <a:pt x="605" y="202"/>
                  </a:cubicBezTo>
                  <a:cubicBezTo>
                    <a:pt x="399" y="81"/>
                    <a:pt x="215" y="0"/>
                    <a:pt x="11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4"/>
            <p:cNvSpPr/>
            <p:nvPr/>
          </p:nvSpPr>
          <p:spPr>
            <a:xfrm>
              <a:off x="5847470" y="3874085"/>
              <a:ext cx="64036" cy="77826"/>
            </a:xfrm>
            <a:custGeom>
              <a:avLst/>
              <a:gdLst/>
              <a:ahLst/>
              <a:cxnLst/>
              <a:rect l="l" t="t" r="r" b="b"/>
              <a:pathLst>
                <a:path w="1955" h="2376" extrusionOk="0">
                  <a:moveTo>
                    <a:pt x="1210" y="1"/>
                  </a:moveTo>
                  <a:cubicBezTo>
                    <a:pt x="1210" y="1"/>
                    <a:pt x="1" y="1188"/>
                    <a:pt x="358" y="1456"/>
                  </a:cubicBezTo>
                  <a:cubicBezTo>
                    <a:pt x="622" y="1669"/>
                    <a:pt x="767" y="2376"/>
                    <a:pt x="767" y="2376"/>
                  </a:cubicBezTo>
                  <a:cubicBezTo>
                    <a:pt x="1048" y="2057"/>
                    <a:pt x="1546" y="354"/>
                    <a:pt x="1954" y="124"/>
                  </a:cubicBezTo>
                  <a:lnTo>
                    <a:pt x="1210" y="1"/>
                  </a:lnTo>
                  <a:close/>
                </a:path>
              </a:pathLst>
            </a:custGeom>
            <a:solidFill>
              <a:srgbClr val="BA5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4"/>
            <p:cNvSpPr/>
            <p:nvPr/>
          </p:nvSpPr>
          <p:spPr>
            <a:xfrm>
              <a:off x="5838823" y="3919123"/>
              <a:ext cx="31707" cy="36358"/>
            </a:xfrm>
            <a:custGeom>
              <a:avLst/>
              <a:gdLst/>
              <a:ahLst/>
              <a:cxnLst/>
              <a:rect l="l" t="t" r="r" b="b"/>
              <a:pathLst>
                <a:path w="968" h="1110" extrusionOk="0">
                  <a:moveTo>
                    <a:pt x="598" y="1"/>
                  </a:moveTo>
                  <a:cubicBezTo>
                    <a:pt x="542" y="1"/>
                    <a:pt x="480" y="25"/>
                    <a:pt x="409" y="81"/>
                  </a:cubicBezTo>
                  <a:cubicBezTo>
                    <a:pt x="1" y="418"/>
                    <a:pt x="197" y="894"/>
                    <a:pt x="426" y="1039"/>
                  </a:cubicBezTo>
                  <a:cubicBezTo>
                    <a:pt x="492" y="1087"/>
                    <a:pt x="559" y="1109"/>
                    <a:pt x="622" y="1109"/>
                  </a:cubicBezTo>
                  <a:cubicBezTo>
                    <a:pt x="764" y="1109"/>
                    <a:pt x="886" y="998"/>
                    <a:pt x="924" y="826"/>
                  </a:cubicBezTo>
                  <a:cubicBezTo>
                    <a:pt x="967" y="617"/>
                    <a:pt x="876" y="1"/>
                    <a:pt x="598"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4"/>
            <p:cNvSpPr/>
            <p:nvPr/>
          </p:nvSpPr>
          <p:spPr>
            <a:xfrm>
              <a:off x="5845799" y="3926395"/>
              <a:ext cx="19620" cy="22765"/>
            </a:xfrm>
            <a:custGeom>
              <a:avLst/>
              <a:gdLst/>
              <a:ahLst/>
              <a:cxnLst/>
              <a:rect l="l" t="t" r="r" b="b"/>
              <a:pathLst>
                <a:path w="599" h="695" extrusionOk="0">
                  <a:moveTo>
                    <a:pt x="367" y="0"/>
                  </a:moveTo>
                  <a:cubicBezTo>
                    <a:pt x="332" y="0"/>
                    <a:pt x="292" y="16"/>
                    <a:pt x="248" y="51"/>
                  </a:cubicBezTo>
                  <a:cubicBezTo>
                    <a:pt x="1" y="247"/>
                    <a:pt x="124" y="549"/>
                    <a:pt x="265" y="655"/>
                  </a:cubicBezTo>
                  <a:cubicBezTo>
                    <a:pt x="303" y="682"/>
                    <a:pt x="342" y="694"/>
                    <a:pt x="379" y="694"/>
                  </a:cubicBezTo>
                  <a:cubicBezTo>
                    <a:pt x="466" y="694"/>
                    <a:pt x="543" y="626"/>
                    <a:pt x="567" y="515"/>
                  </a:cubicBezTo>
                  <a:cubicBezTo>
                    <a:pt x="599" y="380"/>
                    <a:pt x="542" y="0"/>
                    <a:pt x="36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4"/>
            <p:cNvSpPr/>
            <p:nvPr/>
          </p:nvSpPr>
          <p:spPr>
            <a:xfrm>
              <a:off x="5851662" y="3936516"/>
              <a:ext cx="12087" cy="14510"/>
            </a:xfrm>
            <a:custGeom>
              <a:avLst/>
              <a:gdLst/>
              <a:ahLst/>
              <a:cxnLst/>
              <a:rect l="l" t="t" r="r" b="b"/>
              <a:pathLst>
                <a:path w="369" h="443" extrusionOk="0">
                  <a:moveTo>
                    <a:pt x="224" y="0"/>
                  </a:moveTo>
                  <a:cubicBezTo>
                    <a:pt x="205" y="0"/>
                    <a:pt x="182" y="8"/>
                    <a:pt x="158" y="27"/>
                  </a:cubicBezTo>
                  <a:cubicBezTo>
                    <a:pt x="0" y="168"/>
                    <a:pt x="69" y="346"/>
                    <a:pt x="158" y="419"/>
                  </a:cubicBezTo>
                  <a:cubicBezTo>
                    <a:pt x="185" y="434"/>
                    <a:pt x="213" y="442"/>
                    <a:pt x="238" y="442"/>
                  </a:cubicBezTo>
                  <a:cubicBezTo>
                    <a:pt x="295" y="442"/>
                    <a:pt x="342" y="403"/>
                    <a:pt x="354" y="329"/>
                  </a:cubicBezTo>
                  <a:cubicBezTo>
                    <a:pt x="368" y="254"/>
                    <a:pt x="334" y="0"/>
                    <a:pt x="22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4"/>
            <p:cNvSpPr/>
            <p:nvPr/>
          </p:nvSpPr>
          <p:spPr>
            <a:xfrm>
              <a:off x="5840493" y="3799764"/>
              <a:ext cx="159255" cy="76024"/>
            </a:xfrm>
            <a:custGeom>
              <a:avLst/>
              <a:gdLst/>
              <a:ahLst/>
              <a:cxnLst/>
              <a:rect l="l" t="t" r="r" b="b"/>
              <a:pathLst>
                <a:path w="4862" h="2321" extrusionOk="0">
                  <a:moveTo>
                    <a:pt x="2606" y="1"/>
                  </a:moveTo>
                  <a:cubicBezTo>
                    <a:pt x="2519" y="1"/>
                    <a:pt x="2431" y="7"/>
                    <a:pt x="2342" y="18"/>
                  </a:cubicBezTo>
                  <a:cubicBezTo>
                    <a:pt x="1474" y="125"/>
                    <a:pt x="286" y="1704"/>
                    <a:pt x="1" y="2074"/>
                  </a:cubicBezTo>
                  <a:lnTo>
                    <a:pt x="4862" y="2321"/>
                  </a:lnTo>
                  <a:cubicBezTo>
                    <a:pt x="4053" y="464"/>
                    <a:pt x="3354" y="1"/>
                    <a:pt x="2606"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4"/>
            <p:cNvSpPr/>
            <p:nvPr/>
          </p:nvSpPr>
          <p:spPr>
            <a:xfrm>
              <a:off x="5840493" y="3799797"/>
              <a:ext cx="138914" cy="74878"/>
            </a:xfrm>
            <a:custGeom>
              <a:avLst/>
              <a:gdLst/>
              <a:ahLst/>
              <a:cxnLst/>
              <a:rect l="l" t="t" r="r" b="b"/>
              <a:pathLst>
                <a:path w="4241" h="2286" extrusionOk="0">
                  <a:moveTo>
                    <a:pt x="2555" y="0"/>
                  </a:moveTo>
                  <a:cubicBezTo>
                    <a:pt x="2487" y="0"/>
                    <a:pt x="2414" y="0"/>
                    <a:pt x="2342" y="17"/>
                  </a:cubicBezTo>
                  <a:cubicBezTo>
                    <a:pt x="1474" y="124"/>
                    <a:pt x="286" y="1703"/>
                    <a:pt x="1" y="2073"/>
                  </a:cubicBezTo>
                  <a:lnTo>
                    <a:pt x="4240" y="2286"/>
                  </a:lnTo>
                  <a:cubicBezTo>
                    <a:pt x="3904" y="2128"/>
                    <a:pt x="3512" y="1809"/>
                    <a:pt x="3193" y="1384"/>
                  </a:cubicBezTo>
                  <a:cubicBezTo>
                    <a:pt x="2806" y="886"/>
                    <a:pt x="2593" y="388"/>
                    <a:pt x="255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4"/>
            <p:cNvSpPr/>
            <p:nvPr/>
          </p:nvSpPr>
          <p:spPr>
            <a:xfrm>
              <a:off x="5995129" y="3875755"/>
              <a:ext cx="5732" cy="10514"/>
            </a:xfrm>
            <a:custGeom>
              <a:avLst/>
              <a:gdLst/>
              <a:ahLst/>
              <a:cxnLst/>
              <a:rect l="l" t="t" r="r" b="b"/>
              <a:pathLst>
                <a:path w="175" h="321" extrusionOk="0">
                  <a:moveTo>
                    <a:pt x="0" y="1"/>
                  </a:moveTo>
                  <a:cubicBezTo>
                    <a:pt x="68" y="90"/>
                    <a:pt x="124" y="214"/>
                    <a:pt x="175" y="320"/>
                  </a:cubicBezTo>
                  <a:lnTo>
                    <a:pt x="175" y="320"/>
                  </a:lnTo>
                  <a:cubicBezTo>
                    <a:pt x="124" y="214"/>
                    <a:pt x="68" y="90"/>
                    <a:pt x="0" y="1"/>
                  </a:cubicBez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4"/>
            <p:cNvSpPr/>
            <p:nvPr/>
          </p:nvSpPr>
          <p:spPr>
            <a:xfrm>
              <a:off x="6000828" y="3886237"/>
              <a:ext cx="4225" cy="16902"/>
            </a:xfrm>
            <a:custGeom>
              <a:avLst/>
              <a:gdLst/>
              <a:ahLst/>
              <a:cxnLst/>
              <a:rect l="l" t="t" r="r" b="b"/>
              <a:pathLst>
                <a:path w="129" h="516" extrusionOk="0">
                  <a:moveTo>
                    <a:pt x="128" y="515"/>
                  </a:moveTo>
                  <a:lnTo>
                    <a:pt x="128" y="515"/>
                  </a:lnTo>
                  <a:lnTo>
                    <a:pt x="128" y="515"/>
                  </a:lnTo>
                  <a:close/>
                  <a:moveTo>
                    <a:pt x="107" y="481"/>
                  </a:moveTo>
                  <a:lnTo>
                    <a:pt x="107" y="498"/>
                  </a:lnTo>
                  <a:lnTo>
                    <a:pt x="107" y="481"/>
                  </a:lnTo>
                  <a:close/>
                  <a:moveTo>
                    <a:pt x="107" y="481"/>
                  </a:moveTo>
                  <a:lnTo>
                    <a:pt x="107" y="481"/>
                  </a:lnTo>
                  <a:lnTo>
                    <a:pt x="107" y="481"/>
                  </a:lnTo>
                  <a:close/>
                  <a:moveTo>
                    <a:pt x="107" y="464"/>
                  </a:moveTo>
                  <a:lnTo>
                    <a:pt x="107" y="464"/>
                  </a:lnTo>
                  <a:lnTo>
                    <a:pt x="107" y="464"/>
                  </a:lnTo>
                  <a:close/>
                  <a:moveTo>
                    <a:pt x="107" y="447"/>
                  </a:moveTo>
                  <a:lnTo>
                    <a:pt x="107" y="447"/>
                  </a:lnTo>
                  <a:lnTo>
                    <a:pt x="107" y="447"/>
                  </a:lnTo>
                  <a:close/>
                  <a:moveTo>
                    <a:pt x="107" y="426"/>
                  </a:moveTo>
                  <a:lnTo>
                    <a:pt x="107" y="447"/>
                  </a:lnTo>
                  <a:lnTo>
                    <a:pt x="107" y="426"/>
                  </a:lnTo>
                  <a:close/>
                  <a:moveTo>
                    <a:pt x="107" y="409"/>
                  </a:moveTo>
                  <a:lnTo>
                    <a:pt x="107" y="426"/>
                  </a:lnTo>
                  <a:lnTo>
                    <a:pt x="107" y="409"/>
                  </a:lnTo>
                  <a:close/>
                  <a:moveTo>
                    <a:pt x="107" y="392"/>
                  </a:moveTo>
                  <a:lnTo>
                    <a:pt x="107" y="409"/>
                  </a:lnTo>
                  <a:lnTo>
                    <a:pt x="107" y="392"/>
                  </a:lnTo>
                  <a:close/>
                  <a:moveTo>
                    <a:pt x="90" y="392"/>
                  </a:moveTo>
                  <a:lnTo>
                    <a:pt x="90" y="392"/>
                  </a:lnTo>
                  <a:lnTo>
                    <a:pt x="90" y="392"/>
                  </a:lnTo>
                  <a:close/>
                  <a:moveTo>
                    <a:pt x="90" y="375"/>
                  </a:moveTo>
                  <a:lnTo>
                    <a:pt x="90" y="392"/>
                  </a:lnTo>
                  <a:lnTo>
                    <a:pt x="90" y="375"/>
                  </a:lnTo>
                  <a:close/>
                  <a:moveTo>
                    <a:pt x="90" y="358"/>
                  </a:moveTo>
                  <a:lnTo>
                    <a:pt x="90" y="375"/>
                  </a:lnTo>
                  <a:lnTo>
                    <a:pt x="90" y="358"/>
                  </a:lnTo>
                  <a:close/>
                  <a:moveTo>
                    <a:pt x="90" y="341"/>
                  </a:moveTo>
                  <a:lnTo>
                    <a:pt x="90" y="358"/>
                  </a:lnTo>
                  <a:lnTo>
                    <a:pt x="90" y="341"/>
                  </a:lnTo>
                  <a:close/>
                  <a:moveTo>
                    <a:pt x="90" y="319"/>
                  </a:moveTo>
                  <a:lnTo>
                    <a:pt x="90" y="341"/>
                  </a:lnTo>
                  <a:lnTo>
                    <a:pt x="90" y="319"/>
                  </a:lnTo>
                  <a:close/>
                  <a:moveTo>
                    <a:pt x="73" y="319"/>
                  </a:moveTo>
                  <a:lnTo>
                    <a:pt x="90" y="319"/>
                  </a:lnTo>
                  <a:lnTo>
                    <a:pt x="73" y="319"/>
                  </a:lnTo>
                  <a:close/>
                  <a:moveTo>
                    <a:pt x="73" y="302"/>
                  </a:moveTo>
                  <a:lnTo>
                    <a:pt x="73" y="302"/>
                  </a:lnTo>
                  <a:lnTo>
                    <a:pt x="73" y="302"/>
                  </a:lnTo>
                  <a:close/>
                  <a:moveTo>
                    <a:pt x="73" y="285"/>
                  </a:moveTo>
                  <a:lnTo>
                    <a:pt x="73" y="302"/>
                  </a:lnTo>
                  <a:lnTo>
                    <a:pt x="73" y="285"/>
                  </a:lnTo>
                  <a:close/>
                  <a:moveTo>
                    <a:pt x="73" y="268"/>
                  </a:moveTo>
                  <a:lnTo>
                    <a:pt x="73" y="285"/>
                  </a:lnTo>
                  <a:lnTo>
                    <a:pt x="73" y="268"/>
                  </a:lnTo>
                  <a:close/>
                  <a:moveTo>
                    <a:pt x="73" y="251"/>
                  </a:moveTo>
                  <a:lnTo>
                    <a:pt x="73" y="268"/>
                  </a:lnTo>
                  <a:lnTo>
                    <a:pt x="73" y="251"/>
                  </a:lnTo>
                  <a:close/>
                  <a:moveTo>
                    <a:pt x="73" y="234"/>
                  </a:moveTo>
                  <a:lnTo>
                    <a:pt x="73" y="251"/>
                  </a:lnTo>
                  <a:lnTo>
                    <a:pt x="73" y="234"/>
                  </a:lnTo>
                  <a:close/>
                  <a:moveTo>
                    <a:pt x="56" y="234"/>
                  </a:moveTo>
                  <a:lnTo>
                    <a:pt x="56" y="234"/>
                  </a:lnTo>
                  <a:lnTo>
                    <a:pt x="56" y="234"/>
                  </a:lnTo>
                  <a:close/>
                  <a:moveTo>
                    <a:pt x="56" y="213"/>
                  </a:moveTo>
                  <a:lnTo>
                    <a:pt x="56" y="213"/>
                  </a:lnTo>
                  <a:lnTo>
                    <a:pt x="56" y="213"/>
                  </a:lnTo>
                  <a:close/>
                  <a:moveTo>
                    <a:pt x="56" y="196"/>
                  </a:moveTo>
                  <a:lnTo>
                    <a:pt x="56" y="213"/>
                  </a:lnTo>
                  <a:lnTo>
                    <a:pt x="56" y="196"/>
                  </a:lnTo>
                  <a:close/>
                  <a:moveTo>
                    <a:pt x="39" y="162"/>
                  </a:moveTo>
                  <a:cubicBezTo>
                    <a:pt x="56" y="179"/>
                    <a:pt x="56" y="179"/>
                    <a:pt x="56" y="196"/>
                  </a:cubicBezTo>
                  <a:cubicBezTo>
                    <a:pt x="56" y="179"/>
                    <a:pt x="56" y="179"/>
                    <a:pt x="39" y="162"/>
                  </a:cubicBezTo>
                  <a:close/>
                  <a:moveTo>
                    <a:pt x="39" y="145"/>
                  </a:moveTo>
                  <a:lnTo>
                    <a:pt x="39" y="162"/>
                  </a:lnTo>
                  <a:lnTo>
                    <a:pt x="39" y="145"/>
                  </a:lnTo>
                  <a:close/>
                  <a:moveTo>
                    <a:pt x="39" y="145"/>
                  </a:moveTo>
                  <a:lnTo>
                    <a:pt x="39" y="145"/>
                  </a:lnTo>
                  <a:lnTo>
                    <a:pt x="39" y="145"/>
                  </a:lnTo>
                  <a:close/>
                  <a:moveTo>
                    <a:pt x="39" y="128"/>
                  </a:moveTo>
                  <a:lnTo>
                    <a:pt x="39" y="128"/>
                  </a:lnTo>
                  <a:lnTo>
                    <a:pt x="39" y="128"/>
                  </a:lnTo>
                  <a:close/>
                  <a:moveTo>
                    <a:pt x="22" y="107"/>
                  </a:moveTo>
                  <a:cubicBezTo>
                    <a:pt x="39" y="107"/>
                    <a:pt x="39" y="107"/>
                    <a:pt x="39" y="128"/>
                  </a:cubicBezTo>
                  <a:cubicBezTo>
                    <a:pt x="39" y="107"/>
                    <a:pt x="39" y="107"/>
                    <a:pt x="22" y="107"/>
                  </a:cubicBezTo>
                  <a:close/>
                  <a:moveTo>
                    <a:pt x="22" y="90"/>
                  </a:moveTo>
                  <a:lnTo>
                    <a:pt x="22" y="107"/>
                  </a:lnTo>
                  <a:lnTo>
                    <a:pt x="22" y="90"/>
                  </a:lnTo>
                  <a:close/>
                  <a:moveTo>
                    <a:pt x="1" y="0"/>
                  </a:moveTo>
                  <a:cubicBezTo>
                    <a:pt x="1" y="38"/>
                    <a:pt x="22" y="55"/>
                    <a:pt x="22" y="72"/>
                  </a:cubicBezTo>
                  <a:lnTo>
                    <a:pt x="22" y="90"/>
                  </a:lnTo>
                  <a:lnTo>
                    <a:pt x="22" y="72"/>
                  </a:lnTo>
                  <a:cubicBezTo>
                    <a:pt x="22" y="55"/>
                    <a:pt x="1" y="38"/>
                    <a:pt x="1" y="0"/>
                  </a:cubicBez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4"/>
            <p:cNvSpPr/>
            <p:nvPr/>
          </p:nvSpPr>
          <p:spPr>
            <a:xfrm>
              <a:off x="5836464" y="3868255"/>
              <a:ext cx="64036" cy="51753"/>
            </a:xfrm>
            <a:custGeom>
              <a:avLst/>
              <a:gdLst/>
              <a:ahLst/>
              <a:cxnLst/>
              <a:rect l="l" t="t" r="r" b="b"/>
              <a:pathLst>
                <a:path w="1955" h="1580" extrusionOk="0">
                  <a:moveTo>
                    <a:pt x="426" y="0"/>
                  </a:moveTo>
                  <a:cubicBezTo>
                    <a:pt x="90" y="426"/>
                    <a:pt x="0" y="1030"/>
                    <a:pt x="39" y="1579"/>
                  </a:cubicBezTo>
                  <a:cubicBezTo>
                    <a:pt x="179" y="1579"/>
                    <a:pt x="337" y="1562"/>
                    <a:pt x="498" y="1562"/>
                  </a:cubicBezTo>
                  <a:lnTo>
                    <a:pt x="639" y="1562"/>
                  </a:lnTo>
                  <a:cubicBezTo>
                    <a:pt x="515" y="1171"/>
                    <a:pt x="1546" y="179"/>
                    <a:pt x="1546" y="179"/>
                  </a:cubicBezTo>
                  <a:lnTo>
                    <a:pt x="1954" y="251"/>
                  </a:lnTo>
                  <a:lnTo>
                    <a:pt x="1916" y="72"/>
                  </a:lnTo>
                  <a:lnTo>
                    <a:pt x="426" y="0"/>
                  </a:lnTo>
                  <a:close/>
                </a:path>
              </a:pathLst>
            </a:custGeom>
            <a:solidFill>
              <a:srgbClr val="A13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4"/>
            <p:cNvSpPr/>
            <p:nvPr/>
          </p:nvSpPr>
          <p:spPr>
            <a:xfrm>
              <a:off x="5899190" y="3870613"/>
              <a:ext cx="108648" cy="80741"/>
            </a:xfrm>
            <a:custGeom>
              <a:avLst/>
              <a:gdLst/>
              <a:ahLst/>
              <a:cxnLst/>
              <a:rect l="l" t="t" r="r" b="b"/>
              <a:pathLst>
                <a:path w="3317" h="2465" extrusionOk="0">
                  <a:moveTo>
                    <a:pt x="1" y="0"/>
                  </a:moveTo>
                  <a:lnTo>
                    <a:pt x="39" y="179"/>
                  </a:lnTo>
                  <a:lnTo>
                    <a:pt x="163" y="196"/>
                  </a:lnTo>
                  <a:cubicBezTo>
                    <a:pt x="286" y="124"/>
                    <a:pt x="392" y="73"/>
                    <a:pt x="516" y="34"/>
                  </a:cubicBezTo>
                  <a:lnTo>
                    <a:pt x="1" y="0"/>
                  </a:lnTo>
                  <a:close/>
                  <a:moveTo>
                    <a:pt x="1989" y="107"/>
                  </a:moveTo>
                  <a:cubicBezTo>
                    <a:pt x="2750" y="498"/>
                    <a:pt x="2980" y="1456"/>
                    <a:pt x="2716" y="2341"/>
                  </a:cubicBezTo>
                  <a:cubicBezTo>
                    <a:pt x="2806" y="2392"/>
                    <a:pt x="2891" y="2431"/>
                    <a:pt x="2980" y="2465"/>
                  </a:cubicBezTo>
                  <a:cubicBezTo>
                    <a:pt x="3210" y="2095"/>
                    <a:pt x="3317" y="1614"/>
                    <a:pt x="3231" y="992"/>
                  </a:cubicBezTo>
                  <a:cubicBezTo>
                    <a:pt x="3231" y="992"/>
                    <a:pt x="3231" y="975"/>
                    <a:pt x="3210" y="975"/>
                  </a:cubicBezTo>
                  <a:lnTo>
                    <a:pt x="3210" y="958"/>
                  </a:lnTo>
                  <a:lnTo>
                    <a:pt x="3210" y="941"/>
                  </a:lnTo>
                  <a:lnTo>
                    <a:pt x="3210" y="924"/>
                  </a:lnTo>
                  <a:lnTo>
                    <a:pt x="3210" y="903"/>
                  </a:lnTo>
                  <a:lnTo>
                    <a:pt x="3210" y="886"/>
                  </a:lnTo>
                  <a:lnTo>
                    <a:pt x="3210" y="869"/>
                  </a:lnTo>
                  <a:lnTo>
                    <a:pt x="3193" y="869"/>
                  </a:lnTo>
                  <a:lnTo>
                    <a:pt x="3193" y="852"/>
                  </a:lnTo>
                  <a:lnTo>
                    <a:pt x="3193" y="835"/>
                  </a:lnTo>
                  <a:lnTo>
                    <a:pt x="3193" y="818"/>
                  </a:lnTo>
                  <a:lnTo>
                    <a:pt x="3193" y="796"/>
                  </a:lnTo>
                  <a:lnTo>
                    <a:pt x="3176" y="796"/>
                  </a:lnTo>
                  <a:lnTo>
                    <a:pt x="3176" y="779"/>
                  </a:lnTo>
                  <a:lnTo>
                    <a:pt x="3176" y="762"/>
                  </a:lnTo>
                  <a:lnTo>
                    <a:pt x="3176" y="745"/>
                  </a:lnTo>
                  <a:lnTo>
                    <a:pt x="3176" y="728"/>
                  </a:lnTo>
                  <a:lnTo>
                    <a:pt x="3176" y="711"/>
                  </a:lnTo>
                  <a:lnTo>
                    <a:pt x="3159" y="711"/>
                  </a:lnTo>
                  <a:lnTo>
                    <a:pt x="3159" y="690"/>
                  </a:lnTo>
                  <a:lnTo>
                    <a:pt x="3159" y="673"/>
                  </a:lnTo>
                  <a:cubicBezTo>
                    <a:pt x="3159" y="656"/>
                    <a:pt x="3159" y="656"/>
                    <a:pt x="3142" y="639"/>
                  </a:cubicBezTo>
                  <a:lnTo>
                    <a:pt x="3142" y="622"/>
                  </a:lnTo>
                  <a:lnTo>
                    <a:pt x="3142" y="605"/>
                  </a:lnTo>
                  <a:cubicBezTo>
                    <a:pt x="3142" y="584"/>
                    <a:pt x="3142" y="584"/>
                    <a:pt x="3125" y="584"/>
                  </a:cubicBezTo>
                  <a:lnTo>
                    <a:pt x="3125" y="567"/>
                  </a:lnTo>
                  <a:lnTo>
                    <a:pt x="3125" y="549"/>
                  </a:lnTo>
                  <a:cubicBezTo>
                    <a:pt x="3125" y="532"/>
                    <a:pt x="3104" y="515"/>
                    <a:pt x="3104" y="477"/>
                  </a:cubicBezTo>
                  <a:cubicBezTo>
                    <a:pt x="3053" y="371"/>
                    <a:pt x="2997" y="247"/>
                    <a:pt x="2929" y="158"/>
                  </a:cubicBezTo>
                  <a:lnTo>
                    <a:pt x="2448" y="124"/>
                  </a:lnTo>
                  <a:lnTo>
                    <a:pt x="1989" y="107"/>
                  </a:lnTo>
                  <a:close/>
                </a:path>
              </a:pathLst>
            </a:custGeom>
            <a:solidFill>
              <a:srgbClr val="A13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4"/>
            <p:cNvSpPr/>
            <p:nvPr/>
          </p:nvSpPr>
          <p:spPr>
            <a:xfrm>
              <a:off x="5887070" y="3871727"/>
              <a:ext cx="109762" cy="75599"/>
            </a:xfrm>
            <a:custGeom>
              <a:avLst/>
              <a:gdLst/>
              <a:ahLst/>
              <a:cxnLst/>
              <a:rect l="l" t="t" r="r" b="b"/>
              <a:pathLst>
                <a:path w="3351" h="2308" extrusionOk="0">
                  <a:moveTo>
                    <a:pt x="869" y="890"/>
                  </a:moveTo>
                  <a:cubicBezTo>
                    <a:pt x="1154" y="890"/>
                    <a:pt x="1507" y="941"/>
                    <a:pt x="1754" y="1137"/>
                  </a:cubicBezTo>
                  <a:lnTo>
                    <a:pt x="1614" y="1277"/>
                  </a:lnTo>
                  <a:cubicBezTo>
                    <a:pt x="1384" y="1120"/>
                    <a:pt x="1082" y="1065"/>
                    <a:pt x="869" y="1065"/>
                  </a:cubicBezTo>
                  <a:cubicBezTo>
                    <a:pt x="745" y="1065"/>
                    <a:pt x="656" y="1082"/>
                    <a:pt x="601" y="1103"/>
                  </a:cubicBezTo>
                  <a:lnTo>
                    <a:pt x="533" y="924"/>
                  </a:lnTo>
                  <a:cubicBezTo>
                    <a:pt x="601" y="907"/>
                    <a:pt x="728" y="890"/>
                    <a:pt x="869" y="890"/>
                  </a:cubicBezTo>
                  <a:close/>
                  <a:moveTo>
                    <a:pt x="886" y="0"/>
                  </a:moveTo>
                  <a:cubicBezTo>
                    <a:pt x="762" y="39"/>
                    <a:pt x="656" y="90"/>
                    <a:pt x="533" y="162"/>
                  </a:cubicBezTo>
                  <a:lnTo>
                    <a:pt x="745" y="196"/>
                  </a:lnTo>
                  <a:cubicBezTo>
                    <a:pt x="516" y="337"/>
                    <a:pt x="247" y="958"/>
                    <a:pt x="1" y="1528"/>
                  </a:cubicBezTo>
                  <a:cubicBezTo>
                    <a:pt x="196" y="1546"/>
                    <a:pt x="371" y="1563"/>
                    <a:pt x="550" y="1597"/>
                  </a:cubicBezTo>
                  <a:cubicBezTo>
                    <a:pt x="567" y="1580"/>
                    <a:pt x="584" y="1580"/>
                    <a:pt x="584" y="1563"/>
                  </a:cubicBezTo>
                  <a:cubicBezTo>
                    <a:pt x="745" y="1401"/>
                    <a:pt x="920" y="1294"/>
                    <a:pt x="1099" y="1294"/>
                  </a:cubicBezTo>
                  <a:cubicBezTo>
                    <a:pt x="1154" y="1294"/>
                    <a:pt x="1205" y="1316"/>
                    <a:pt x="1260" y="1350"/>
                  </a:cubicBezTo>
                  <a:cubicBezTo>
                    <a:pt x="1401" y="1422"/>
                    <a:pt x="1452" y="1580"/>
                    <a:pt x="1435" y="1775"/>
                  </a:cubicBezTo>
                  <a:cubicBezTo>
                    <a:pt x="1844" y="1882"/>
                    <a:pt x="2252" y="2005"/>
                    <a:pt x="2678" y="2146"/>
                  </a:cubicBezTo>
                  <a:cubicBezTo>
                    <a:pt x="2571" y="2022"/>
                    <a:pt x="2465" y="1933"/>
                    <a:pt x="2410" y="1933"/>
                  </a:cubicBezTo>
                  <a:lnTo>
                    <a:pt x="2482" y="1775"/>
                  </a:lnTo>
                  <a:cubicBezTo>
                    <a:pt x="2605" y="1792"/>
                    <a:pt x="2818" y="1971"/>
                    <a:pt x="2908" y="2235"/>
                  </a:cubicBezTo>
                  <a:cubicBezTo>
                    <a:pt x="2963" y="2273"/>
                    <a:pt x="3031" y="2290"/>
                    <a:pt x="3086" y="2307"/>
                  </a:cubicBezTo>
                  <a:cubicBezTo>
                    <a:pt x="3350" y="1422"/>
                    <a:pt x="3120" y="464"/>
                    <a:pt x="2359" y="73"/>
                  </a:cubicBezTo>
                  <a:lnTo>
                    <a:pt x="886" y="0"/>
                  </a:ln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906167" y="3914111"/>
              <a:ext cx="28464" cy="15788"/>
            </a:xfrm>
            <a:custGeom>
              <a:avLst/>
              <a:gdLst/>
              <a:ahLst/>
              <a:cxnLst/>
              <a:rect l="l" t="t" r="r" b="b"/>
              <a:pathLst>
                <a:path w="869" h="482" extrusionOk="0">
                  <a:moveTo>
                    <a:pt x="516" y="0"/>
                  </a:moveTo>
                  <a:cubicBezTo>
                    <a:pt x="337" y="0"/>
                    <a:pt x="162" y="107"/>
                    <a:pt x="1" y="269"/>
                  </a:cubicBezTo>
                  <a:cubicBezTo>
                    <a:pt x="145" y="162"/>
                    <a:pt x="286" y="90"/>
                    <a:pt x="426" y="90"/>
                  </a:cubicBezTo>
                  <a:cubicBezTo>
                    <a:pt x="499" y="90"/>
                    <a:pt x="550" y="90"/>
                    <a:pt x="605" y="128"/>
                  </a:cubicBezTo>
                  <a:cubicBezTo>
                    <a:pt x="728" y="196"/>
                    <a:pt x="801" y="320"/>
                    <a:pt x="801" y="464"/>
                  </a:cubicBezTo>
                  <a:cubicBezTo>
                    <a:pt x="818" y="481"/>
                    <a:pt x="835" y="481"/>
                    <a:pt x="852" y="481"/>
                  </a:cubicBezTo>
                  <a:cubicBezTo>
                    <a:pt x="869" y="286"/>
                    <a:pt x="818" y="128"/>
                    <a:pt x="677" y="56"/>
                  </a:cubicBezTo>
                  <a:cubicBezTo>
                    <a:pt x="622" y="22"/>
                    <a:pt x="571" y="0"/>
                    <a:pt x="516" y="0"/>
                  </a:cubicBezTo>
                  <a:close/>
                </a:path>
              </a:pathLst>
            </a:custGeom>
            <a:solidFill>
              <a:srgbClr val="CF5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905053" y="3917027"/>
              <a:ext cx="27350" cy="12316"/>
            </a:xfrm>
            <a:custGeom>
              <a:avLst/>
              <a:gdLst/>
              <a:ahLst/>
              <a:cxnLst/>
              <a:rect l="l" t="t" r="r" b="b"/>
              <a:pathLst>
                <a:path w="835" h="376" extrusionOk="0">
                  <a:moveTo>
                    <a:pt x="460" y="1"/>
                  </a:moveTo>
                  <a:cubicBezTo>
                    <a:pt x="320" y="1"/>
                    <a:pt x="179" y="73"/>
                    <a:pt x="35" y="180"/>
                  </a:cubicBezTo>
                  <a:cubicBezTo>
                    <a:pt x="35" y="197"/>
                    <a:pt x="18" y="197"/>
                    <a:pt x="1" y="214"/>
                  </a:cubicBezTo>
                  <a:cubicBezTo>
                    <a:pt x="286" y="269"/>
                    <a:pt x="550" y="320"/>
                    <a:pt x="835" y="375"/>
                  </a:cubicBezTo>
                  <a:cubicBezTo>
                    <a:pt x="835" y="231"/>
                    <a:pt x="762" y="107"/>
                    <a:pt x="639" y="39"/>
                  </a:cubicBezTo>
                  <a:cubicBezTo>
                    <a:pt x="584" y="1"/>
                    <a:pt x="533" y="1"/>
                    <a:pt x="460" y="1"/>
                  </a:cubicBezTo>
                  <a:close/>
                </a:path>
              </a:pathLst>
            </a:custGeom>
            <a:solidFill>
              <a:srgbClr val="DDA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5965977" y="3929867"/>
              <a:ext cx="16345" cy="15100"/>
            </a:xfrm>
            <a:custGeom>
              <a:avLst/>
              <a:gdLst/>
              <a:ahLst/>
              <a:cxnLst/>
              <a:rect l="l" t="t" r="r" b="b"/>
              <a:pathLst>
                <a:path w="499" h="461" extrusionOk="0">
                  <a:moveTo>
                    <a:pt x="73" y="0"/>
                  </a:moveTo>
                  <a:lnTo>
                    <a:pt x="1" y="158"/>
                  </a:lnTo>
                  <a:cubicBezTo>
                    <a:pt x="56" y="158"/>
                    <a:pt x="162" y="247"/>
                    <a:pt x="269" y="371"/>
                  </a:cubicBezTo>
                  <a:cubicBezTo>
                    <a:pt x="341" y="409"/>
                    <a:pt x="409" y="426"/>
                    <a:pt x="499" y="460"/>
                  </a:cubicBezTo>
                  <a:cubicBezTo>
                    <a:pt x="409" y="196"/>
                    <a:pt x="196" y="17"/>
                    <a:pt x="73" y="0"/>
                  </a:cubicBezTo>
                  <a:close/>
                </a:path>
              </a:pathLst>
            </a:custGeom>
            <a:solidFill>
              <a:srgbClr val="852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5904496" y="3900878"/>
              <a:ext cx="40059" cy="12709"/>
            </a:xfrm>
            <a:custGeom>
              <a:avLst/>
              <a:gdLst/>
              <a:ahLst/>
              <a:cxnLst/>
              <a:rect l="l" t="t" r="r" b="b"/>
              <a:pathLst>
                <a:path w="1223" h="388" extrusionOk="0">
                  <a:moveTo>
                    <a:pt x="337" y="0"/>
                  </a:moveTo>
                  <a:cubicBezTo>
                    <a:pt x="196" y="0"/>
                    <a:pt x="69" y="17"/>
                    <a:pt x="1" y="34"/>
                  </a:cubicBezTo>
                  <a:lnTo>
                    <a:pt x="69" y="213"/>
                  </a:lnTo>
                  <a:cubicBezTo>
                    <a:pt x="124" y="192"/>
                    <a:pt x="213" y="175"/>
                    <a:pt x="337" y="175"/>
                  </a:cubicBezTo>
                  <a:cubicBezTo>
                    <a:pt x="550" y="175"/>
                    <a:pt x="852" y="230"/>
                    <a:pt x="1082" y="387"/>
                  </a:cubicBezTo>
                  <a:lnTo>
                    <a:pt x="1222" y="247"/>
                  </a:lnTo>
                  <a:cubicBezTo>
                    <a:pt x="975" y="51"/>
                    <a:pt x="622" y="0"/>
                    <a:pt x="337" y="0"/>
                  </a:cubicBezTo>
                  <a:close/>
                </a:path>
              </a:pathLst>
            </a:custGeom>
            <a:solidFill>
              <a:srgbClr val="852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853333" y="3874085"/>
              <a:ext cx="58173" cy="47724"/>
            </a:xfrm>
            <a:custGeom>
              <a:avLst/>
              <a:gdLst/>
              <a:ahLst/>
              <a:cxnLst/>
              <a:rect l="l" t="t" r="r" b="b"/>
              <a:pathLst>
                <a:path w="1776" h="1457" extrusionOk="0">
                  <a:moveTo>
                    <a:pt x="1031" y="1"/>
                  </a:moveTo>
                  <a:cubicBezTo>
                    <a:pt x="1031" y="1"/>
                    <a:pt x="0" y="993"/>
                    <a:pt x="124" y="1384"/>
                  </a:cubicBezTo>
                  <a:lnTo>
                    <a:pt x="162" y="1384"/>
                  </a:lnTo>
                  <a:cubicBezTo>
                    <a:pt x="179" y="1384"/>
                    <a:pt x="213" y="1384"/>
                    <a:pt x="230" y="1401"/>
                  </a:cubicBezTo>
                  <a:cubicBezTo>
                    <a:pt x="481" y="1401"/>
                    <a:pt x="762" y="1418"/>
                    <a:pt x="1031" y="1456"/>
                  </a:cubicBezTo>
                  <a:cubicBezTo>
                    <a:pt x="1277" y="886"/>
                    <a:pt x="1546" y="265"/>
                    <a:pt x="1775" y="124"/>
                  </a:cubicBezTo>
                  <a:lnTo>
                    <a:pt x="1563" y="90"/>
                  </a:lnTo>
                  <a:lnTo>
                    <a:pt x="1439" y="73"/>
                  </a:lnTo>
                  <a:lnTo>
                    <a:pt x="1031" y="1"/>
                  </a:lnTo>
                  <a:close/>
                </a:path>
              </a:pathLst>
            </a:custGeom>
            <a:solidFill>
              <a:srgbClr val="A13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855691" y="3919418"/>
              <a:ext cx="5208" cy="590"/>
            </a:xfrm>
            <a:custGeom>
              <a:avLst/>
              <a:gdLst/>
              <a:ahLst/>
              <a:cxnLst/>
              <a:rect l="l" t="t" r="r" b="b"/>
              <a:pathLst>
                <a:path w="159" h="18" extrusionOk="0">
                  <a:moveTo>
                    <a:pt x="1" y="0"/>
                  </a:moveTo>
                  <a:cubicBezTo>
                    <a:pt x="52" y="0"/>
                    <a:pt x="107" y="17"/>
                    <a:pt x="158" y="17"/>
                  </a:cubicBezTo>
                  <a:cubicBezTo>
                    <a:pt x="141" y="0"/>
                    <a:pt x="107" y="0"/>
                    <a:pt x="90" y="0"/>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5946881" y="3847324"/>
              <a:ext cx="48281" cy="28464"/>
            </a:xfrm>
            <a:custGeom>
              <a:avLst/>
              <a:gdLst/>
              <a:ahLst/>
              <a:cxnLst/>
              <a:rect l="l" t="t" r="r" b="b"/>
              <a:pathLst>
                <a:path w="1474" h="869" extrusionOk="0">
                  <a:moveTo>
                    <a:pt x="1" y="1"/>
                  </a:moveTo>
                  <a:cubicBezTo>
                    <a:pt x="320" y="392"/>
                    <a:pt x="673" y="694"/>
                    <a:pt x="992" y="835"/>
                  </a:cubicBezTo>
                  <a:lnTo>
                    <a:pt x="1473" y="869"/>
                  </a:lnTo>
                  <a:cubicBezTo>
                    <a:pt x="1154" y="392"/>
                    <a:pt x="584" y="107"/>
                    <a:pt x="1"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5850418" y="3842738"/>
              <a:ext cx="128989" cy="31936"/>
            </a:xfrm>
            <a:custGeom>
              <a:avLst/>
              <a:gdLst/>
              <a:ahLst/>
              <a:cxnLst/>
              <a:rect l="l" t="t" r="r" b="b"/>
              <a:pathLst>
                <a:path w="3938" h="975" extrusionOk="0">
                  <a:moveTo>
                    <a:pt x="1758" y="0"/>
                  </a:moveTo>
                  <a:cubicBezTo>
                    <a:pt x="1332" y="0"/>
                    <a:pt x="851" y="141"/>
                    <a:pt x="319" y="498"/>
                  </a:cubicBezTo>
                  <a:cubicBezTo>
                    <a:pt x="196" y="583"/>
                    <a:pt x="89" y="673"/>
                    <a:pt x="0" y="779"/>
                  </a:cubicBezTo>
                  <a:lnTo>
                    <a:pt x="1490" y="851"/>
                  </a:lnTo>
                  <a:lnTo>
                    <a:pt x="2005" y="885"/>
                  </a:lnTo>
                  <a:lnTo>
                    <a:pt x="3478" y="958"/>
                  </a:lnTo>
                  <a:lnTo>
                    <a:pt x="3937" y="975"/>
                  </a:lnTo>
                  <a:cubicBezTo>
                    <a:pt x="3618" y="834"/>
                    <a:pt x="3265" y="532"/>
                    <a:pt x="2946" y="141"/>
                  </a:cubicBezTo>
                  <a:cubicBezTo>
                    <a:pt x="2733" y="107"/>
                    <a:pt x="2520" y="73"/>
                    <a:pt x="2324" y="73"/>
                  </a:cubicBezTo>
                  <a:cubicBezTo>
                    <a:pt x="2145" y="17"/>
                    <a:pt x="1954" y="0"/>
                    <a:pt x="1758"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5910228" y="3845654"/>
              <a:ext cx="87849" cy="26106"/>
            </a:xfrm>
            <a:custGeom>
              <a:avLst/>
              <a:gdLst/>
              <a:ahLst/>
              <a:cxnLst/>
              <a:rect l="l" t="t" r="r" b="b"/>
              <a:pathLst>
                <a:path w="2682" h="797" extrusionOk="0">
                  <a:moveTo>
                    <a:pt x="234" y="1"/>
                  </a:moveTo>
                  <a:lnTo>
                    <a:pt x="0" y="354"/>
                  </a:lnTo>
                  <a:cubicBezTo>
                    <a:pt x="111" y="330"/>
                    <a:pt x="247" y="318"/>
                    <a:pt x="403" y="318"/>
                  </a:cubicBezTo>
                  <a:cubicBezTo>
                    <a:pt x="946" y="318"/>
                    <a:pt x="1743" y="466"/>
                    <a:pt x="2682" y="796"/>
                  </a:cubicBezTo>
                  <a:lnTo>
                    <a:pt x="2575" y="584"/>
                  </a:lnTo>
                  <a:lnTo>
                    <a:pt x="234"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5843998" y="3835139"/>
              <a:ext cx="155750" cy="37177"/>
            </a:xfrm>
            <a:custGeom>
              <a:avLst/>
              <a:gdLst/>
              <a:ahLst/>
              <a:cxnLst/>
              <a:rect l="l" t="t" r="r" b="b"/>
              <a:pathLst>
                <a:path w="4755" h="1135" extrusionOk="0">
                  <a:moveTo>
                    <a:pt x="2238" y="0"/>
                  </a:moveTo>
                  <a:cubicBezTo>
                    <a:pt x="1326" y="0"/>
                    <a:pt x="577" y="277"/>
                    <a:pt x="320" y="445"/>
                  </a:cubicBezTo>
                  <a:lnTo>
                    <a:pt x="0" y="837"/>
                  </a:lnTo>
                  <a:cubicBezTo>
                    <a:pt x="696" y="560"/>
                    <a:pt x="1372" y="460"/>
                    <a:pt x="1986" y="460"/>
                  </a:cubicBezTo>
                  <a:cubicBezTo>
                    <a:pt x="3581" y="460"/>
                    <a:pt x="4755" y="1134"/>
                    <a:pt x="4755" y="1134"/>
                  </a:cubicBezTo>
                  <a:lnTo>
                    <a:pt x="4576" y="730"/>
                  </a:lnTo>
                  <a:cubicBezTo>
                    <a:pt x="3804" y="178"/>
                    <a:pt x="2969" y="0"/>
                    <a:pt x="2238"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5890543" y="4103599"/>
              <a:ext cx="30167" cy="30200"/>
            </a:xfrm>
            <a:custGeom>
              <a:avLst/>
              <a:gdLst/>
              <a:ahLst/>
              <a:cxnLst/>
              <a:rect l="l" t="t" r="r" b="b"/>
              <a:pathLst>
                <a:path w="921" h="922" extrusionOk="0">
                  <a:moveTo>
                    <a:pt x="440" y="0"/>
                  </a:moveTo>
                  <a:cubicBezTo>
                    <a:pt x="252" y="0"/>
                    <a:pt x="54" y="47"/>
                    <a:pt x="35" y="123"/>
                  </a:cubicBezTo>
                  <a:cubicBezTo>
                    <a:pt x="1" y="336"/>
                    <a:pt x="90" y="515"/>
                    <a:pt x="410" y="796"/>
                  </a:cubicBezTo>
                  <a:cubicBezTo>
                    <a:pt x="490" y="863"/>
                    <a:pt x="581" y="921"/>
                    <a:pt x="627" y="921"/>
                  </a:cubicBezTo>
                  <a:cubicBezTo>
                    <a:pt x="642" y="921"/>
                    <a:pt x="652" y="915"/>
                    <a:pt x="656" y="902"/>
                  </a:cubicBezTo>
                  <a:cubicBezTo>
                    <a:pt x="673" y="868"/>
                    <a:pt x="584" y="813"/>
                    <a:pt x="495" y="745"/>
                  </a:cubicBezTo>
                  <a:cubicBezTo>
                    <a:pt x="444" y="672"/>
                    <a:pt x="427" y="655"/>
                    <a:pt x="427" y="638"/>
                  </a:cubicBezTo>
                  <a:cubicBezTo>
                    <a:pt x="427" y="636"/>
                    <a:pt x="428" y="636"/>
                    <a:pt x="429" y="636"/>
                  </a:cubicBezTo>
                  <a:cubicBezTo>
                    <a:pt x="446" y="636"/>
                    <a:pt x="527" y="697"/>
                    <a:pt x="622" y="762"/>
                  </a:cubicBezTo>
                  <a:cubicBezTo>
                    <a:pt x="708" y="835"/>
                    <a:pt x="777" y="874"/>
                    <a:pt x="817" y="874"/>
                  </a:cubicBezTo>
                  <a:cubicBezTo>
                    <a:pt x="835" y="874"/>
                    <a:pt x="847" y="867"/>
                    <a:pt x="852" y="851"/>
                  </a:cubicBezTo>
                  <a:cubicBezTo>
                    <a:pt x="869" y="796"/>
                    <a:pt x="780" y="762"/>
                    <a:pt x="656" y="672"/>
                  </a:cubicBezTo>
                  <a:cubicBezTo>
                    <a:pt x="567" y="583"/>
                    <a:pt x="516" y="549"/>
                    <a:pt x="533" y="515"/>
                  </a:cubicBezTo>
                  <a:cubicBezTo>
                    <a:pt x="533" y="506"/>
                    <a:pt x="537" y="502"/>
                    <a:pt x="544" y="502"/>
                  </a:cubicBezTo>
                  <a:cubicBezTo>
                    <a:pt x="567" y="502"/>
                    <a:pt x="626" y="544"/>
                    <a:pt x="707" y="583"/>
                  </a:cubicBezTo>
                  <a:cubicBezTo>
                    <a:pt x="777" y="613"/>
                    <a:pt x="834" y="627"/>
                    <a:pt x="872" y="627"/>
                  </a:cubicBezTo>
                  <a:cubicBezTo>
                    <a:pt x="903" y="627"/>
                    <a:pt x="920" y="617"/>
                    <a:pt x="920" y="600"/>
                  </a:cubicBezTo>
                  <a:cubicBezTo>
                    <a:pt x="920" y="532"/>
                    <a:pt x="852" y="549"/>
                    <a:pt x="707" y="459"/>
                  </a:cubicBezTo>
                  <a:cubicBezTo>
                    <a:pt x="533" y="336"/>
                    <a:pt x="478" y="353"/>
                    <a:pt x="410" y="213"/>
                  </a:cubicBezTo>
                  <a:cubicBezTo>
                    <a:pt x="383" y="167"/>
                    <a:pt x="435" y="157"/>
                    <a:pt x="508" y="157"/>
                  </a:cubicBezTo>
                  <a:cubicBezTo>
                    <a:pt x="558" y="157"/>
                    <a:pt x="618" y="162"/>
                    <a:pt x="669" y="162"/>
                  </a:cubicBezTo>
                  <a:cubicBezTo>
                    <a:pt x="744" y="162"/>
                    <a:pt x="800" y="152"/>
                    <a:pt x="780" y="106"/>
                  </a:cubicBezTo>
                  <a:cubicBezTo>
                    <a:pt x="747" y="33"/>
                    <a:pt x="597" y="0"/>
                    <a:pt x="44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957887" y="4101765"/>
              <a:ext cx="22077" cy="29316"/>
            </a:xfrm>
            <a:custGeom>
              <a:avLst/>
              <a:gdLst/>
              <a:ahLst/>
              <a:cxnLst/>
              <a:rect l="l" t="t" r="r" b="b"/>
              <a:pathLst>
                <a:path w="674" h="895" extrusionOk="0">
                  <a:moveTo>
                    <a:pt x="286" y="0"/>
                  </a:moveTo>
                  <a:cubicBezTo>
                    <a:pt x="286" y="0"/>
                    <a:pt x="1" y="677"/>
                    <a:pt x="56" y="711"/>
                  </a:cubicBezTo>
                  <a:cubicBezTo>
                    <a:pt x="118" y="757"/>
                    <a:pt x="546" y="895"/>
                    <a:pt x="639" y="895"/>
                  </a:cubicBezTo>
                  <a:cubicBezTo>
                    <a:pt x="649" y="895"/>
                    <a:pt x="655" y="893"/>
                    <a:pt x="656" y="890"/>
                  </a:cubicBezTo>
                  <a:cubicBezTo>
                    <a:pt x="656" y="890"/>
                    <a:pt x="656" y="869"/>
                    <a:pt x="673" y="835"/>
                  </a:cubicBezTo>
                  <a:cubicBezTo>
                    <a:pt x="516" y="818"/>
                    <a:pt x="141" y="728"/>
                    <a:pt x="107" y="694"/>
                  </a:cubicBezTo>
                  <a:cubicBezTo>
                    <a:pt x="56" y="656"/>
                    <a:pt x="269" y="179"/>
                    <a:pt x="337" y="17"/>
                  </a:cubicBezTo>
                  <a:lnTo>
                    <a:pt x="286"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971283" y="4105793"/>
              <a:ext cx="12152" cy="10514"/>
            </a:xfrm>
            <a:custGeom>
              <a:avLst/>
              <a:gdLst/>
              <a:ahLst/>
              <a:cxnLst/>
              <a:rect l="l" t="t" r="r" b="b"/>
              <a:pathLst>
                <a:path w="371" h="321" extrusionOk="0">
                  <a:moveTo>
                    <a:pt x="0" y="1"/>
                  </a:moveTo>
                  <a:lnTo>
                    <a:pt x="303" y="320"/>
                  </a:lnTo>
                  <a:lnTo>
                    <a:pt x="371" y="146"/>
                  </a:lnTo>
                  <a:lnTo>
                    <a:pt x="0" y="1"/>
                  </a:lnTo>
                  <a:close/>
                </a:path>
              </a:pathLst>
            </a:custGeom>
            <a:solidFill>
              <a:srgbClr val="EFE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986351" y="4091316"/>
              <a:ext cx="12840" cy="23027"/>
            </a:xfrm>
            <a:custGeom>
              <a:avLst/>
              <a:gdLst/>
              <a:ahLst/>
              <a:cxnLst/>
              <a:rect l="l" t="t" r="r" b="b"/>
              <a:pathLst>
                <a:path w="392" h="703" extrusionOk="0">
                  <a:moveTo>
                    <a:pt x="302" y="0"/>
                  </a:moveTo>
                  <a:lnTo>
                    <a:pt x="0" y="549"/>
                  </a:lnTo>
                  <a:cubicBezTo>
                    <a:pt x="0" y="549"/>
                    <a:pt x="263" y="702"/>
                    <a:pt x="350" y="702"/>
                  </a:cubicBezTo>
                  <a:cubicBezTo>
                    <a:pt x="362" y="702"/>
                    <a:pt x="370" y="700"/>
                    <a:pt x="375" y="694"/>
                  </a:cubicBezTo>
                  <a:lnTo>
                    <a:pt x="392" y="677"/>
                  </a:lnTo>
                  <a:cubicBezTo>
                    <a:pt x="285" y="656"/>
                    <a:pt x="38" y="549"/>
                    <a:pt x="38" y="549"/>
                  </a:cubicBezTo>
                  <a:lnTo>
                    <a:pt x="358" y="17"/>
                  </a:lnTo>
                  <a:cubicBezTo>
                    <a:pt x="319" y="0"/>
                    <a:pt x="302" y="0"/>
                    <a:pt x="302"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984090" y="4107628"/>
              <a:ext cx="4651" cy="4062"/>
            </a:xfrm>
            <a:custGeom>
              <a:avLst/>
              <a:gdLst/>
              <a:ahLst/>
              <a:cxnLst/>
              <a:rect l="l" t="t" r="r" b="b"/>
              <a:pathLst>
                <a:path w="142" h="124" extrusionOk="0">
                  <a:moveTo>
                    <a:pt x="69" y="0"/>
                  </a:moveTo>
                  <a:cubicBezTo>
                    <a:pt x="35" y="0"/>
                    <a:pt x="1" y="17"/>
                    <a:pt x="1" y="51"/>
                  </a:cubicBezTo>
                  <a:cubicBezTo>
                    <a:pt x="1" y="107"/>
                    <a:pt x="35" y="124"/>
                    <a:pt x="69" y="124"/>
                  </a:cubicBezTo>
                  <a:cubicBezTo>
                    <a:pt x="107" y="124"/>
                    <a:pt x="141" y="107"/>
                    <a:pt x="141" y="51"/>
                  </a:cubicBezTo>
                  <a:cubicBezTo>
                    <a:pt x="141" y="17"/>
                    <a:pt x="107" y="0"/>
                    <a:pt x="6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985237" y="4108185"/>
              <a:ext cx="2391" cy="2948"/>
            </a:xfrm>
            <a:custGeom>
              <a:avLst/>
              <a:gdLst/>
              <a:ahLst/>
              <a:cxnLst/>
              <a:rect l="l" t="t" r="r" b="b"/>
              <a:pathLst>
                <a:path w="73" h="90" extrusionOk="0">
                  <a:moveTo>
                    <a:pt x="34" y="0"/>
                  </a:moveTo>
                  <a:cubicBezTo>
                    <a:pt x="17" y="0"/>
                    <a:pt x="0" y="17"/>
                    <a:pt x="0" y="34"/>
                  </a:cubicBezTo>
                  <a:cubicBezTo>
                    <a:pt x="0" y="73"/>
                    <a:pt x="17" y="90"/>
                    <a:pt x="34" y="90"/>
                  </a:cubicBezTo>
                  <a:cubicBezTo>
                    <a:pt x="51" y="90"/>
                    <a:pt x="72" y="73"/>
                    <a:pt x="72" y="34"/>
                  </a:cubicBezTo>
                  <a:cubicBezTo>
                    <a:pt x="72" y="17"/>
                    <a:pt x="51" y="0"/>
                    <a:pt x="34"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995686" y="4091316"/>
              <a:ext cx="11595" cy="23289"/>
            </a:xfrm>
            <a:custGeom>
              <a:avLst/>
              <a:gdLst/>
              <a:ahLst/>
              <a:cxnLst/>
              <a:rect l="l" t="t" r="r" b="b"/>
              <a:pathLst>
                <a:path w="354" h="711" extrusionOk="0">
                  <a:moveTo>
                    <a:pt x="17" y="0"/>
                  </a:moveTo>
                  <a:lnTo>
                    <a:pt x="0" y="17"/>
                  </a:lnTo>
                  <a:cubicBezTo>
                    <a:pt x="73" y="56"/>
                    <a:pt x="285" y="145"/>
                    <a:pt x="302" y="213"/>
                  </a:cubicBezTo>
                  <a:cubicBezTo>
                    <a:pt x="319" y="268"/>
                    <a:pt x="124" y="605"/>
                    <a:pt x="51" y="711"/>
                  </a:cubicBezTo>
                  <a:cubicBezTo>
                    <a:pt x="73" y="711"/>
                    <a:pt x="90" y="711"/>
                    <a:pt x="90" y="694"/>
                  </a:cubicBezTo>
                  <a:cubicBezTo>
                    <a:pt x="124" y="639"/>
                    <a:pt x="354" y="251"/>
                    <a:pt x="354" y="179"/>
                  </a:cubicBezTo>
                  <a:cubicBezTo>
                    <a:pt x="319" y="107"/>
                    <a:pt x="17" y="0"/>
                    <a:pt x="17"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5979374" y="4121188"/>
              <a:ext cx="7010" cy="4487"/>
            </a:xfrm>
            <a:custGeom>
              <a:avLst/>
              <a:gdLst/>
              <a:ahLst/>
              <a:cxnLst/>
              <a:rect l="l" t="t" r="r" b="b"/>
              <a:pathLst>
                <a:path w="214" h="137" extrusionOk="0">
                  <a:moveTo>
                    <a:pt x="62" y="1"/>
                  </a:moveTo>
                  <a:cubicBezTo>
                    <a:pt x="36" y="1"/>
                    <a:pt x="17" y="9"/>
                    <a:pt x="17" y="29"/>
                  </a:cubicBezTo>
                  <a:cubicBezTo>
                    <a:pt x="0" y="46"/>
                    <a:pt x="39" y="101"/>
                    <a:pt x="90" y="118"/>
                  </a:cubicBezTo>
                  <a:cubicBezTo>
                    <a:pt x="111" y="131"/>
                    <a:pt x="131" y="137"/>
                    <a:pt x="150" y="137"/>
                  </a:cubicBezTo>
                  <a:cubicBezTo>
                    <a:pt x="179" y="137"/>
                    <a:pt x="203" y="122"/>
                    <a:pt x="213" y="101"/>
                  </a:cubicBezTo>
                  <a:cubicBezTo>
                    <a:pt x="213" y="84"/>
                    <a:pt x="179" y="29"/>
                    <a:pt x="124" y="12"/>
                  </a:cubicBezTo>
                  <a:cubicBezTo>
                    <a:pt x="103" y="5"/>
                    <a:pt x="81" y="1"/>
                    <a:pt x="6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971283" y="4127150"/>
              <a:ext cx="5175" cy="6223"/>
            </a:xfrm>
            <a:custGeom>
              <a:avLst/>
              <a:gdLst/>
              <a:ahLst/>
              <a:cxnLst/>
              <a:rect l="l" t="t" r="r" b="b"/>
              <a:pathLst>
                <a:path w="158" h="190" extrusionOk="0">
                  <a:moveTo>
                    <a:pt x="37" y="0"/>
                  </a:moveTo>
                  <a:cubicBezTo>
                    <a:pt x="29" y="0"/>
                    <a:pt x="22" y="3"/>
                    <a:pt x="17" y="9"/>
                  </a:cubicBezTo>
                  <a:cubicBezTo>
                    <a:pt x="0" y="26"/>
                    <a:pt x="0" y="77"/>
                    <a:pt x="17" y="132"/>
                  </a:cubicBezTo>
                  <a:cubicBezTo>
                    <a:pt x="43" y="170"/>
                    <a:pt x="80" y="189"/>
                    <a:pt x="105" y="189"/>
                  </a:cubicBezTo>
                  <a:cubicBezTo>
                    <a:pt x="113" y="189"/>
                    <a:pt x="120" y="187"/>
                    <a:pt x="124" y="183"/>
                  </a:cubicBezTo>
                  <a:cubicBezTo>
                    <a:pt x="158" y="166"/>
                    <a:pt x="141" y="115"/>
                    <a:pt x="124" y="60"/>
                  </a:cubicBezTo>
                  <a:cubicBezTo>
                    <a:pt x="99" y="22"/>
                    <a:pt x="62" y="0"/>
                    <a:pt x="3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977703" y="4125381"/>
              <a:ext cx="5175" cy="6813"/>
            </a:xfrm>
            <a:custGeom>
              <a:avLst/>
              <a:gdLst/>
              <a:ahLst/>
              <a:cxnLst/>
              <a:rect l="l" t="t" r="r" b="b"/>
              <a:pathLst>
                <a:path w="158" h="208" extrusionOk="0">
                  <a:moveTo>
                    <a:pt x="43" y="1"/>
                  </a:moveTo>
                  <a:cubicBezTo>
                    <a:pt x="34" y="1"/>
                    <a:pt x="26" y="3"/>
                    <a:pt x="17" y="7"/>
                  </a:cubicBezTo>
                  <a:cubicBezTo>
                    <a:pt x="0" y="24"/>
                    <a:pt x="0" y="97"/>
                    <a:pt x="34" y="148"/>
                  </a:cubicBezTo>
                  <a:cubicBezTo>
                    <a:pt x="48" y="179"/>
                    <a:pt x="88" y="208"/>
                    <a:pt x="111" y="208"/>
                  </a:cubicBezTo>
                  <a:cubicBezTo>
                    <a:pt x="116" y="208"/>
                    <a:pt x="121" y="206"/>
                    <a:pt x="124" y="203"/>
                  </a:cubicBezTo>
                  <a:cubicBezTo>
                    <a:pt x="158" y="169"/>
                    <a:pt x="158" y="114"/>
                    <a:pt x="124" y="63"/>
                  </a:cubicBezTo>
                  <a:cubicBezTo>
                    <a:pt x="98" y="21"/>
                    <a:pt x="70" y="1"/>
                    <a:pt x="4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785432" y="3870187"/>
              <a:ext cx="70849" cy="135278"/>
            </a:xfrm>
            <a:custGeom>
              <a:avLst/>
              <a:gdLst/>
              <a:ahLst/>
              <a:cxnLst/>
              <a:rect l="l" t="t" r="r" b="b"/>
              <a:pathLst>
                <a:path w="2163" h="4130" extrusionOk="0">
                  <a:moveTo>
                    <a:pt x="1296" y="0"/>
                  </a:moveTo>
                  <a:cubicBezTo>
                    <a:pt x="1114" y="0"/>
                    <a:pt x="918" y="80"/>
                    <a:pt x="724" y="299"/>
                  </a:cubicBezTo>
                  <a:cubicBezTo>
                    <a:pt x="1" y="1095"/>
                    <a:pt x="1026" y="3189"/>
                    <a:pt x="1346" y="4129"/>
                  </a:cubicBezTo>
                  <a:cubicBezTo>
                    <a:pt x="2022" y="2959"/>
                    <a:pt x="1541" y="937"/>
                    <a:pt x="2163" y="562"/>
                  </a:cubicBezTo>
                  <a:cubicBezTo>
                    <a:pt x="2163" y="562"/>
                    <a:pt x="1778" y="0"/>
                    <a:pt x="1296" y="0"/>
                  </a:cubicBezTo>
                  <a:close/>
                </a:path>
              </a:pathLst>
            </a:custGeom>
            <a:solidFill>
              <a:srgbClr val="91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5765648" y="3848569"/>
              <a:ext cx="303803" cy="81331"/>
            </a:xfrm>
            <a:custGeom>
              <a:avLst/>
              <a:gdLst/>
              <a:ahLst/>
              <a:cxnLst/>
              <a:rect l="l" t="t" r="r" b="b"/>
              <a:pathLst>
                <a:path w="9275" h="2483" extrusionOk="0">
                  <a:moveTo>
                    <a:pt x="4542" y="1"/>
                  </a:moveTo>
                  <a:cubicBezTo>
                    <a:pt x="2465" y="1"/>
                    <a:pt x="107" y="1435"/>
                    <a:pt x="0" y="1755"/>
                  </a:cubicBezTo>
                  <a:cubicBezTo>
                    <a:pt x="1221" y="1305"/>
                    <a:pt x="2679" y="902"/>
                    <a:pt x="4260" y="902"/>
                  </a:cubicBezTo>
                  <a:cubicBezTo>
                    <a:pt x="5848" y="902"/>
                    <a:pt x="7559" y="1309"/>
                    <a:pt x="9275" y="2482"/>
                  </a:cubicBezTo>
                  <a:cubicBezTo>
                    <a:pt x="9096" y="1933"/>
                    <a:pt x="7164" y="231"/>
                    <a:pt x="454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5765648" y="3848569"/>
              <a:ext cx="173176" cy="57485"/>
            </a:xfrm>
            <a:custGeom>
              <a:avLst/>
              <a:gdLst/>
              <a:ahLst/>
              <a:cxnLst/>
              <a:rect l="l" t="t" r="r" b="b"/>
              <a:pathLst>
                <a:path w="5287" h="1755" extrusionOk="0">
                  <a:moveTo>
                    <a:pt x="4542" y="1"/>
                  </a:moveTo>
                  <a:cubicBezTo>
                    <a:pt x="2465" y="1"/>
                    <a:pt x="107" y="1435"/>
                    <a:pt x="0" y="1755"/>
                  </a:cubicBezTo>
                  <a:cubicBezTo>
                    <a:pt x="1077" y="1187"/>
                    <a:pt x="2735" y="769"/>
                    <a:pt x="4376" y="769"/>
                  </a:cubicBezTo>
                  <a:cubicBezTo>
                    <a:pt x="4682" y="769"/>
                    <a:pt x="4986" y="783"/>
                    <a:pt x="5287" y="814"/>
                  </a:cubicBezTo>
                  <a:cubicBezTo>
                    <a:pt x="5018" y="495"/>
                    <a:pt x="5036" y="337"/>
                    <a:pt x="4912" y="35"/>
                  </a:cubicBezTo>
                  <a:cubicBezTo>
                    <a:pt x="4789" y="18"/>
                    <a:pt x="4665" y="1"/>
                    <a:pt x="454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44"/>
          <p:cNvGrpSpPr/>
          <p:nvPr/>
        </p:nvGrpSpPr>
        <p:grpSpPr>
          <a:xfrm>
            <a:off x="7088612" y="2233837"/>
            <a:ext cx="1335432" cy="2369525"/>
            <a:chOff x="2723565" y="4164594"/>
            <a:chExt cx="352738" cy="625881"/>
          </a:xfrm>
        </p:grpSpPr>
        <p:sp>
          <p:nvSpPr>
            <p:cNvPr id="1984" name="Google Shape;1984;p44"/>
            <p:cNvSpPr/>
            <p:nvPr/>
          </p:nvSpPr>
          <p:spPr>
            <a:xfrm>
              <a:off x="2807188" y="4386901"/>
              <a:ext cx="71013" cy="14347"/>
            </a:xfrm>
            <a:custGeom>
              <a:avLst/>
              <a:gdLst/>
              <a:ahLst/>
              <a:cxnLst/>
              <a:rect l="l" t="t" r="r" b="b"/>
              <a:pathLst>
                <a:path w="2168" h="438" extrusionOk="0">
                  <a:moveTo>
                    <a:pt x="590" y="1"/>
                  </a:moveTo>
                  <a:cubicBezTo>
                    <a:pt x="313" y="1"/>
                    <a:pt x="136" y="40"/>
                    <a:pt x="90" y="156"/>
                  </a:cubicBezTo>
                  <a:cubicBezTo>
                    <a:pt x="1" y="403"/>
                    <a:pt x="1405" y="369"/>
                    <a:pt x="2167" y="437"/>
                  </a:cubicBezTo>
                  <a:lnTo>
                    <a:pt x="2112" y="118"/>
                  </a:lnTo>
                  <a:cubicBezTo>
                    <a:pt x="1481" y="68"/>
                    <a:pt x="951" y="1"/>
                    <a:pt x="590"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2922224" y="4356472"/>
              <a:ext cx="41861" cy="29152"/>
            </a:xfrm>
            <a:custGeom>
              <a:avLst/>
              <a:gdLst/>
              <a:ahLst/>
              <a:cxnLst/>
              <a:rect l="l" t="t" r="r" b="b"/>
              <a:pathLst>
                <a:path w="1278" h="890" extrusionOk="0">
                  <a:moveTo>
                    <a:pt x="532" y="0"/>
                  </a:moveTo>
                  <a:lnTo>
                    <a:pt x="0" y="745"/>
                  </a:lnTo>
                  <a:lnTo>
                    <a:pt x="958" y="890"/>
                  </a:lnTo>
                  <a:lnTo>
                    <a:pt x="1277" y="72"/>
                  </a:lnTo>
                  <a:lnTo>
                    <a:pt x="532"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2838666" y="4381824"/>
              <a:ext cx="83034" cy="46774"/>
            </a:xfrm>
            <a:custGeom>
              <a:avLst/>
              <a:gdLst/>
              <a:ahLst/>
              <a:cxnLst/>
              <a:rect l="l" t="t" r="r" b="b"/>
              <a:pathLst>
                <a:path w="2535" h="1428" extrusionOk="0">
                  <a:moveTo>
                    <a:pt x="1721" y="0"/>
                  </a:moveTo>
                  <a:cubicBezTo>
                    <a:pt x="1351" y="0"/>
                    <a:pt x="842" y="60"/>
                    <a:pt x="232" y="60"/>
                  </a:cubicBezTo>
                  <a:cubicBezTo>
                    <a:pt x="0" y="60"/>
                    <a:pt x="1227" y="1427"/>
                    <a:pt x="1310" y="1427"/>
                  </a:cubicBezTo>
                  <a:cubicBezTo>
                    <a:pt x="1311" y="1427"/>
                    <a:pt x="1312" y="1427"/>
                    <a:pt x="1313" y="1427"/>
                  </a:cubicBezTo>
                  <a:cubicBezTo>
                    <a:pt x="1364" y="1393"/>
                    <a:pt x="1896" y="1056"/>
                    <a:pt x="1934" y="1018"/>
                  </a:cubicBezTo>
                  <a:cubicBezTo>
                    <a:pt x="1968" y="984"/>
                    <a:pt x="2534" y="363"/>
                    <a:pt x="2287" y="133"/>
                  </a:cubicBezTo>
                  <a:cubicBezTo>
                    <a:pt x="2176" y="30"/>
                    <a:pt x="1983" y="0"/>
                    <a:pt x="172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4"/>
            <p:cNvSpPr/>
            <p:nvPr/>
          </p:nvSpPr>
          <p:spPr>
            <a:xfrm>
              <a:off x="2849737" y="4389653"/>
              <a:ext cx="67344" cy="38946"/>
            </a:xfrm>
            <a:custGeom>
              <a:avLst/>
              <a:gdLst/>
              <a:ahLst/>
              <a:cxnLst/>
              <a:rect l="l" t="t" r="r" b="b"/>
              <a:pathLst>
                <a:path w="2056" h="1189" extrusionOk="0">
                  <a:moveTo>
                    <a:pt x="2001" y="0"/>
                  </a:moveTo>
                  <a:cubicBezTo>
                    <a:pt x="1788" y="89"/>
                    <a:pt x="1294" y="141"/>
                    <a:pt x="707" y="141"/>
                  </a:cubicBezTo>
                  <a:cubicBezTo>
                    <a:pt x="460" y="141"/>
                    <a:pt x="213" y="141"/>
                    <a:pt x="0" y="106"/>
                  </a:cubicBezTo>
                  <a:lnTo>
                    <a:pt x="0" y="106"/>
                  </a:lnTo>
                  <a:cubicBezTo>
                    <a:pt x="291" y="506"/>
                    <a:pt x="907" y="1189"/>
                    <a:pt x="971" y="1189"/>
                  </a:cubicBezTo>
                  <a:cubicBezTo>
                    <a:pt x="973" y="1189"/>
                    <a:pt x="974" y="1188"/>
                    <a:pt x="975" y="1188"/>
                  </a:cubicBezTo>
                  <a:cubicBezTo>
                    <a:pt x="1026" y="1154"/>
                    <a:pt x="1558" y="817"/>
                    <a:pt x="1596" y="779"/>
                  </a:cubicBezTo>
                  <a:cubicBezTo>
                    <a:pt x="1613" y="762"/>
                    <a:pt x="2056" y="285"/>
                    <a:pt x="200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4"/>
            <p:cNvSpPr/>
            <p:nvPr/>
          </p:nvSpPr>
          <p:spPr>
            <a:xfrm>
              <a:off x="2881084" y="4560437"/>
              <a:ext cx="49951" cy="221981"/>
            </a:xfrm>
            <a:custGeom>
              <a:avLst/>
              <a:gdLst/>
              <a:ahLst/>
              <a:cxnLst/>
              <a:rect l="l" t="t" r="r" b="b"/>
              <a:pathLst>
                <a:path w="1525" h="6777" extrusionOk="0">
                  <a:moveTo>
                    <a:pt x="1" y="0"/>
                  </a:moveTo>
                  <a:cubicBezTo>
                    <a:pt x="1" y="0"/>
                    <a:pt x="1082" y="5550"/>
                    <a:pt x="1384" y="6776"/>
                  </a:cubicBezTo>
                  <a:lnTo>
                    <a:pt x="1524" y="6206"/>
                  </a:lnTo>
                  <a:cubicBezTo>
                    <a:pt x="1524" y="6206"/>
                    <a:pt x="1278" y="2890"/>
                    <a:pt x="1133" y="264"/>
                  </a:cubicBezTo>
                  <a:lnTo>
                    <a:pt x="1"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4"/>
            <p:cNvSpPr/>
            <p:nvPr/>
          </p:nvSpPr>
          <p:spPr>
            <a:xfrm>
              <a:off x="2881084" y="4560437"/>
              <a:ext cx="46479" cy="162727"/>
            </a:xfrm>
            <a:custGeom>
              <a:avLst/>
              <a:gdLst/>
              <a:ahLst/>
              <a:cxnLst/>
              <a:rect l="l" t="t" r="r" b="b"/>
              <a:pathLst>
                <a:path w="1419" h="4968" extrusionOk="0">
                  <a:moveTo>
                    <a:pt x="1" y="0"/>
                  </a:moveTo>
                  <a:cubicBezTo>
                    <a:pt x="1" y="0"/>
                    <a:pt x="567" y="2907"/>
                    <a:pt x="992" y="4967"/>
                  </a:cubicBezTo>
                  <a:cubicBezTo>
                    <a:pt x="1099" y="4822"/>
                    <a:pt x="1222" y="4754"/>
                    <a:pt x="1363" y="4754"/>
                  </a:cubicBezTo>
                  <a:lnTo>
                    <a:pt x="1418" y="4754"/>
                  </a:lnTo>
                  <a:cubicBezTo>
                    <a:pt x="1329" y="3546"/>
                    <a:pt x="1205" y="1792"/>
                    <a:pt x="1133" y="264"/>
                  </a:cubicBezTo>
                  <a:lnTo>
                    <a:pt x="1"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4"/>
            <p:cNvSpPr/>
            <p:nvPr/>
          </p:nvSpPr>
          <p:spPr>
            <a:xfrm>
              <a:off x="2784064" y="4554017"/>
              <a:ext cx="51753" cy="228401"/>
            </a:xfrm>
            <a:custGeom>
              <a:avLst/>
              <a:gdLst/>
              <a:ahLst/>
              <a:cxnLst/>
              <a:rect l="l" t="t" r="r" b="b"/>
              <a:pathLst>
                <a:path w="1580" h="6973" extrusionOk="0">
                  <a:moveTo>
                    <a:pt x="673" y="0"/>
                  </a:moveTo>
                  <a:cubicBezTo>
                    <a:pt x="673" y="0"/>
                    <a:pt x="34" y="5729"/>
                    <a:pt x="0" y="6972"/>
                  </a:cubicBezTo>
                  <a:lnTo>
                    <a:pt x="196" y="6972"/>
                  </a:lnTo>
                  <a:cubicBezTo>
                    <a:pt x="196" y="6972"/>
                    <a:pt x="975" y="3405"/>
                    <a:pt x="1579" y="745"/>
                  </a:cubicBezTo>
                  <a:lnTo>
                    <a:pt x="673"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4"/>
            <p:cNvSpPr/>
            <p:nvPr/>
          </p:nvSpPr>
          <p:spPr>
            <a:xfrm>
              <a:off x="2790483" y="4554017"/>
              <a:ext cx="45333" cy="155750"/>
            </a:xfrm>
            <a:custGeom>
              <a:avLst/>
              <a:gdLst/>
              <a:ahLst/>
              <a:cxnLst/>
              <a:rect l="l" t="t" r="r" b="b"/>
              <a:pathLst>
                <a:path w="1384" h="4755" extrusionOk="0">
                  <a:moveTo>
                    <a:pt x="477" y="0"/>
                  </a:moveTo>
                  <a:cubicBezTo>
                    <a:pt x="477" y="0"/>
                    <a:pt x="192" y="2482"/>
                    <a:pt x="0" y="4542"/>
                  </a:cubicBezTo>
                  <a:cubicBezTo>
                    <a:pt x="175" y="4559"/>
                    <a:pt x="336" y="4631"/>
                    <a:pt x="477" y="4755"/>
                  </a:cubicBezTo>
                  <a:cubicBezTo>
                    <a:pt x="745" y="3546"/>
                    <a:pt x="1081" y="2039"/>
                    <a:pt x="1383" y="745"/>
                  </a:cubicBezTo>
                  <a:lnTo>
                    <a:pt x="477"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4"/>
            <p:cNvSpPr/>
            <p:nvPr/>
          </p:nvSpPr>
          <p:spPr>
            <a:xfrm>
              <a:off x="2759661" y="4521524"/>
              <a:ext cx="186441" cy="176975"/>
            </a:xfrm>
            <a:custGeom>
              <a:avLst/>
              <a:gdLst/>
              <a:ahLst/>
              <a:cxnLst/>
              <a:rect l="l" t="t" r="r" b="b"/>
              <a:pathLst>
                <a:path w="5692" h="5403" extrusionOk="0">
                  <a:moveTo>
                    <a:pt x="1473" y="1"/>
                  </a:moveTo>
                  <a:lnTo>
                    <a:pt x="1418" y="90"/>
                  </a:lnTo>
                  <a:cubicBezTo>
                    <a:pt x="1367" y="158"/>
                    <a:pt x="0" y="4112"/>
                    <a:pt x="0" y="4112"/>
                  </a:cubicBezTo>
                  <a:cubicBezTo>
                    <a:pt x="230" y="4414"/>
                    <a:pt x="2465" y="5019"/>
                    <a:pt x="2465" y="5019"/>
                  </a:cubicBezTo>
                  <a:cubicBezTo>
                    <a:pt x="2465" y="5019"/>
                    <a:pt x="2815" y="2980"/>
                    <a:pt x="3011" y="2980"/>
                  </a:cubicBezTo>
                  <a:cubicBezTo>
                    <a:pt x="3012" y="2980"/>
                    <a:pt x="3013" y="2980"/>
                    <a:pt x="3014" y="2980"/>
                  </a:cubicBezTo>
                  <a:cubicBezTo>
                    <a:pt x="3210" y="3014"/>
                    <a:pt x="3176" y="5215"/>
                    <a:pt x="3176" y="5215"/>
                  </a:cubicBezTo>
                  <a:cubicBezTo>
                    <a:pt x="3515" y="5356"/>
                    <a:pt x="3907" y="5403"/>
                    <a:pt x="4282" y="5403"/>
                  </a:cubicBezTo>
                  <a:cubicBezTo>
                    <a:pt x="4888" y="5403"/>
                    <a:pt x="5452" y="5283"/>
                    <a:pt x="5691" y="5249"/>
                  </a:cubicBezTo>
                  <a:cubicBezTo>
                    <a:pt x="5691" y="5249"/>
                    <a:pt x="5197" y="852"/>
                    <a:pt x="5036" y="656"/>
                  </a:cubicBezTo>
                  <a:cubicBezTo>
                    <a:pt x="4857" y="460"/>
                    <a:pt x="1473" y="1"/>
                    <a:pt x="147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4"/>
            <p:cNvSpPr/>
            <p:nvPr/>
          </p:nvSpPr>
          <p:spPr>
            <a:xfrm>
              <a:off x="2804961" y="4514547"/>
              <a:ext cx="115068" cy="34753"/>
            </a:xfrm>
            <a:custGeom>
              <a:avLst/>
              <a:gdLst/>
              <a:ahLst/>
              <a:cxnLst/>
              <a:rect l="l" t="t" r="r" b="b"/>
              <a:pathLst>
                <a:path w="3513" h="1061" extrusionOk="0">
                  <a:moveTo>
                    <a:pt x="107" y="1"/>
                  </a:moveTo>
                  <a:lnTo>
                    <a:pt x="1" y="388"/>
                  </a:lnTo>
                  <a:cubicBezTo>
                    <a:pt x="603" y="853"/>
                    <a:pt x="2438" y="1061"/>
                    <a:pt x="3211" y="1061"/>
                  </a:cubicBezTo>
                  <a:cubicBezTo>
                    <a:pt x="3324" y="1061"/>
                    <a:pt x="3413" y="1056"/>
                    <a:pt x="3474" y="1048"/>
                  </a:cubicBezTo>
                  <a:lnTo>
                    <a:pt x="3495" y="1048"/>
                  </a:lnTo>
                  <a:lnTo>
                    <a:pt x="3512" y="814"/>
                  </a:lnTo>
                  <a:lnTo>
                    <a:pt x="107"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4"/>
            <p:cNvSpPr/>
            <p:nvPr/>
          </p:nvSpPr>
          <p:spPr>
            <a:xfrm>
              <a:off x="2858908" y="4549399"/>
              <a:ext cx="8844" cy="54570"/>
            </a:xfrm>
            <a:custGeom>
              <a:avLst/>
              <a:gdLst/>
              <a:ahLst/>
              <a:cxnLst/>
              <a:rect l="l" t="t" r="r" b="b"/>
              <a:pathLst>
                <a:path w="270" h="1666" extrusionOk="0">
                  <a:moveTo>
                    <a:pt x="124" y="1"/>
                  </a:moveTo>
                  <a:lnTo>
                    <a:pt x="1" y="1631"/>
                  </a:lnTo>
                  <a:lnTo>
                    <a:pt x="90" y="1665"/>
                  </a:lnTo>
                  <a:lnTo>
                    <a:pt x="269" y="90"/>
                  </a:lnTo>
                  <a:lnTo>
                    <a:pt x="124"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4"/>
            <p:cNvSpPr/>
            <p:nvPr/>
          </p:nvSpPr>
          <p:spPr>
            <a:xfrm>
              <a:off x="2906043" y="4538950"/>
              <a:ext cx="40059" cy="158010"/>
            </a:xfrm>
            <a:custGeom>
              <a:avLst/>
              <a:gdLst/>
              <a:ahLst/>
              <a:cxnLst/>
              <a:rect l="l" t="t" r="r" b="b"/>
              <a:pathLst>
                <a:path w="1223" h="4824" extrusionOk="0">
                  <a:moveTo>
                    <a:pt x="158" y="1"/>
                  </a:moveTo>
                  <a:cubicBezTo>
                    <a:pt x="158" y="1"/>
                    <a:pt x="159" y="1"/>
                    <a:pt x="159" y="1"/>
                  </a:cubicBezTo>
                  <a:lnTo>
                    <a:pt x="159" y="1"/>
                  </a:lnTo>
                  <a:cubicBezTo>
                    <a:pt x="159" y="1"/>
                    <a:pt x="158" y="1"/>
                    <a:pt x="158" y="1"/>
                  </a:cubicBezTo>
                  <a:close/>
                  <a:moveTo>
                    <a:pt x="159" y="1"/>
                  </a:moveTo>
                  <a:lnTo>
                    <a:pt x="159" y="1"/>
                  </a:lnTo>
                  <a:cubicBezTo>
                    <a:pt x="169" y="7"/>
                    <a:pt x="1" y="196"/>
                    <a:pt x="1" y="196"/>
                  </a:cubicBezTo>
                  <a:cubicBezTo>
                    <a:pt x="158" y="388"/>
                    <a:pt x="690" y="4521"/>
                    <a:pt x="728" y="4823"/>
                  </a:cubicBezTo>
                  <a:cubicBezTo>
                    <a:pt x="814" y="4823"/>
                    <a:pt x="1171" y="4717"/>
                    <a:pt x="1222" y="4717"/>
                  </a:cubicBezTo>
                  <a:cubicBezTo>
                    <a:pt x="1222" y="4717"/>
                    <a:pt x="728" y="320"/>
                    <a:pt x="567" y="124"/>
                  </a:cubicBezTo>
                  <a:cubicBezTo>
                    <a:pt x="533" y="90"/>
                    <a:pt x="371" y="52"/>
                    <a:pt x="15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4"/>
            <p:cNvSpPr/>
            <p:nvPr/>
          </p:nvSpPr>
          <p:spPr>
            <a:xfrm>
              <a:off x="2834539" y="4617300"/>
              <a:ext cx="22175" cy="68622"/>
            </a:xfrm>
            <a:custGeom>
              <a:avLst/>
              <a:gdLst/>
              <a:ahLst/>
              <a:cxnLst/>
              <a:rect l="l" t="t" r="r" b="b"/>
              <a:pathLst>
                <a:path w="677" h="2095" extrusionOk="0">
                  <a:moveTo>
                    <a:pt x="461" y="1"/>
                  </a:moveTo>
                  <a:cubicBezTo>
                    <a:pt x="283" y="1"/>
                    <a:pt x="72" y="1654"/>
                    <a:pt x="0" y="2061"/>
                  </a:cubicBezTo>
                  <a:cubicBezTo>
                    <a:pt x="106" y="2078"/>
                    <a:pt x="179" y="2095"/>
                    <a:pt x="179" y="2095"/>
                  </a:cubicBezTo>
                  <a:cubicBezTo>
                    <a:pt x="179" y="2095"/>
                    <a:pt x="481" y="605"/>
                    <a:pt x="677" y="145"/>
                  </a:cubicBezTo>
                  <a:cubicBezTo>
                    <a:pt x="656" y="39"/>
                    <a:pt x="498" y="18"/>
                    <a:pt x="464" y="1"/>
                  </a:cubicBezTo>
                  <a:cubicBezTo>
                    <a:pt x="463" y="1"/>
                    <a:pt x="462" y="1"/>
                    <a:pt x="46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4"/>
            <p:cNvSpPr/>
            <p:nvPr/>
          </p:nvSpPr>
          <p:spPr>
            <a:xfrm>
              <a:off x="2781672" y="4725915"/>
              <a:ext cx="21520" cy="62202"/>
            </a:xfrm>
            <a:custGeom>
              <a:avLst/>
              <a:gdLst/>
              <a:ahLst/>
              <a:cxnLst/>
              <a:rect l="l" t="t" r="r" b="b"/>
              <a:pathLst>
                <a:path w="657" h="1899" extrusionOk="0">
                  <a:moveTo>
                    <a:pt x="180" y="0"/>
                  </a:moveTo>
                  <a:cubicBezTo>
                    <a:pt x="163" y="0"/>
                    <a:pt x="141" y="0"/>
                    <a:pt x="124" y="22"/>
                  </a:cubicBezTo>
                  <a:cubicBezTo>
                    <a:pt x="107" y="39"/>
                    <a:pt x="107" y="56"/>
                    <a:pt x="107" y="73"/>
                  </a:cubicBezTo>
                  <a:lnTo>
                    <a:pt x="1" y="1775"/>
                  </a:lnTo>
                  <a:lnTo>
                    <a:pt x="286" y="1899"/>
                  </a:lnTo>
                  <a:lnTo>
                    <a:pt x="656" y="213"/>
                  </a:lnTo>
                  <a:cubicBezTo>
                    <a:pt x="656" y="179"/>
                    <a:pt x="639" y="128"/>
                    <a:pt x="588" y="128"/>
                  </a:cubicBezTo>
                  <a:lnTo>
                    <a:pt x="180"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4"/>
            <p:cNvSpPr/>
            <p:nvPr/>
          </p:nvSpPr>
          <p:spPr>
            <a:xfrm>
              <a:off x="2914690" y="4729387"/>
              <a:ext cx="18703" cy="58730"/>
            </a:xfrm>
            <a:custGeom>
              <a:avLst/>
              <a:gdLst/>
              <a:ahLst/>
              <a:cxnLst/>
              <a:rect l="l" t="t" r="r" b="b"/>
              <a:pathLst>
                <a:path w="571" h="1793" extrusionOk="0">
                  <a:moveTo>
                    <a:pt x="409" y="1"/>
                  </a:moveTo>
                  <a:lnTo>
                    <a:pt x="90" y="128"/>
                  </a:lnTo>
                  <a:cubicBezTo>
                    <a:pt x="39" y="145"/>
                    <a:pt x="0" y="214"/>
                    <a:pt x="18" y="269"/>
                  </a:cubicBezTo>
                  <a:lnTo>
                    <a:pt x="337" y="1793"/>
                  </a:lnTo>
                  <a:lnTo>
                    <a:pt x="571" y="1725"/>
                  </a:lnTo>
                  <a:lnTo>
                    <a:pt x="481" y="73"/>
                  </a:lnTo>
                  <a:cubicBezTo>
                    <a:pt x="481" y="39"/>
                    <a:pt x="481" y="22"/>
                    <a:pt x="464" y="22"/>
                  </a:cubicBezTo>
                  <a:cubicBezTo>
                    <a:pt x="443" y="1"/>
                    <a:pt x="426" y="1"/>
                    <a:pt x="409"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4"/>
            <p:cNvSpPr/>
            <p:nvPr/>
          </p:nvSpPr>
          <p:spPr>
            <a:xfrm>
              <a:off x="2757303" y="4778356"/>
              <a:ext cx="36686" cy="12119"/>
            </a:xfrm>
            <a:custGeom>
              <a:avLst/>
              <a:gdLst/>
              <a:ahLst/>
              <a:cxnLst/>
              <a:rect l="l" t="t" r="r" b="b"/>
              <a:pathLst>
                <a:path w="1120" h="370" extrusionOk="0">
                  <a:moveTo>
                    <a:pt x="793" y="1"/>
                  </a:moveTo>
                  <a:cubicBezTo>
                    <a:pt x="540" y="1"/>
                    <a:pt x="0" y="370"/>
                    <a:pt x="0" y="370"/>
                  </a:cubicBezTo>
                  <a:lnTo>
                    <a:pt x="1119" y="370"/>
                  </a:lnTo>
                  <a:cubicBezTo>
                    <a:pt x="1119" y="370"/>
                    <a:pt x="1013" y="123"/>
                    <a:pt x="868" y="17"/>
                  </a:cubicBezTo>
                  <a:cubicBezTo>
                    <a:pt x="848" y="6"/>
                    <a:pt x="823" y="1"/>
                    <a:pt x="79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4"/>
            <p:cNvSpPr/>
            <p:nvPr/>
          </p:nvSpPr>
          <p:spPr>
            <a:xfrm>
              <a:off x="2918719" y="4778356"/>
              <a:ext cx="34327" cy="12119"/>
            </a:xfrm>
            <a:custGeom>
              <a:avLst/>
              <a:gdLst/>
              <a:ahLst/>
              <a:cxnLst/>
              <a:rect l="l" t="t" r="r" b="b"/>
              <a:pathLst>
                <a:path w="1048" h="370" extrusionOk="0">
                  <a:moveTo>
                    <a:pt x="303" y="1"/>
                  </a:moveTo>
                  <a:cubicBezTo>
                    <a:pt x="276" y="1"/>
                    <a:pt x="253" y="6"/>
                    <a:pt x="235" y="17"/>
                  </a:cubicBezTo>
                  <a:cubicBezTo>
                    <a:pt x="90" y="123"/>
                    <a:pt x="1" y="370"/>
                    <a:pt x="1" y="370"/>
                  </a:cubicBezTo>
                  <a:lnTo>
                    <a:pt x="1048" y="370"/>
                  </a:lnTo>
                  <a:cubicBezTo>
                    <a:pt x="1048" y="370"/>
                    <a:pt x="535" y="1"/>
                    <a:pt x="30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4"/>
            <p:cNvSpPr/>
            <p:nvPr/>
          </p:nvSpPr>
          <p:spPr>
            <a:xfrm>
              <a:off x="2802046" y="4382316"/>
              <a:ext cx="174289" cy="165577"/>
            </a:xfrm>
            <a:custGeom>
              <a:avLst/>
              <a:gdLst/>
              <a:ahLst/>
              <a:cxnLst/>
              <a:rect l="l" t="t" r="r" b="b"/>
              <a:pathLst>
                <a:path w="5321" h="5055" extrusionOk="0">
                  <a:moveTo>
                    <a:pt x="3604" y="1"/>
                  </a:moveTo>
                  <a:cubicBezTo>
                    <a:pt x="3354" y="1"/>
                    <a:pt x="3135" y="29"/>
                    <a:pt x="3014" y="101"/>
                  </a:cubicBezTo>
                  <a:cubicBezTo>
                    <a:pt x="2627" y="313"/>
                    <a:pt x="0" y="3736"/>
                    <a:pt x="124" y="4340"/>
                  </a:cubicBezTo>
                  <a:cubicBezTo>
                    <a:pt x="181" y="4658"/>
                    <a:pt x="2253" y="5055"/>
                    <a:pt x="3248" y="5055"/>
                  </a:cubicBezTo>
                  <a:cubicBezTo>
                    <a:pt x="3519" y="5055"/>
                    <a:pt x="3710" y="5025"/>
                    <a:pt x="3759" y="4957"/>
                  </a:cubicBezTo>
                  <a:cubicBezTo>
                    <a:pt x="3903" y="4744"/>
                    <a:pt x="4240" y="3114"/>
                    <a:pt x="4397" y="2723"/>
                  </a:cubicBezTo>
                  <a:cubicBezTo>
                    <a:pt x="4559" y="2335"/>
                    <a:pt x="5321" y="488"/>
                    <a:pt x="5053" y="275"/>
                  </a:cubicBezTo>
                  <a:cubicBezTo>
                    <a:pt x="4882" y="143"/>
                    <a:pt x="4163" y="1"/>
                    <a:pt x="3604"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4"/>
            <p:cNvSpPr/>
            <p:nvPr/>
          </p:nvSpPr>
          <p:spPr>
            <a:xfrm>
              <a:off x="2850294" y="4384346"/>
              <a:ext cx="83099" cy="158698"/>
            </a:xfrm>
            <a:custGeom>
              <a:avLst/>
              <a:gdLst/>
              <a:ahLst/>
              <a:cxnLst/>
              <a:rect l="l" t="t" r="r" b="b"/>
              <a:pathLst>
                <a:path w="2537" h="4845" extrusionOk="0">
                  <a:moveTo>
                    <a:pt x="2447" y="0"/>
                  </a:moveTo>
                  <a:cubicBezTo>
                    <a:pt x="813" y="1988"/>
                    <a:pt x="0" y="4789"/>
                    <a:pt x="0" y="4789"/>
                  </a:cubicBezTo>
                  <a:lnTo>
                    <a:pt x="213" y="4844"/>
                  </a:lnTo>
                  <a:cubicBezTo>
                    <a:pt x="460" y="3444"/>
                    <a:pt x="2537" y="22"/>
                    <a:pt x="2537" y="22"/>
                  </a:cubicBezTo>
                  <a:lnTo>
                    <a:pt x="2447"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2929200" y="4383790"/>
              <a:ext cx="34884" cy="18015"/>
            </a:xfrm>
            <a:custGeom>
              <a:avLst/>
              <a:gdLst/>
              <a:ahLst/>
              <a:cxnLst/>
              <a:rect l="l" t="t" r="r" b="b"/>
              <a:pathLst>
                <a:path w="1065" h="550" extrusionOk="0">
                  <a:moveTo>
                    <a:pt x="0" y="0"/>
                  </a:moveTo>
                  <a:lnTo>
                    <a:pt x="319" y="549"/>
                  </a:lnTo>
                  <a:lnTo>
                    <a:pt x="1064" y="162"/>
                  </a:lnTo>
                  <a:lnTo>
                    <a:pt x="924" y="39"/>
                  </a:lnTo>
                  <a:lnTo>
                    <a:pt x="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4"/>
            <p:cNvSpPr/>
            <p:nvPr/>
          </p:nvSpPr>
          <p:spPr>
            <a:xfrm>
              <a:off x="2908270" y="4380285"/>
              <a:ext cx="26237" cy="14543"/>
            </a:xfrm>
            <a:custGeom>
              <a:avLst/>
              <a:gdLst/>
              <a:ahLst/>
              <a:cxnLst/>
              <a:rect l="l" t="t" r="r" b="b"/>
              <a:pathLst>
                <a:path w="801" h="444" extrusionOk="0">
                  <a:moveTo>
                    <a:pt x="235" y="1"/>
                  </a:moveTo>
                  <a:lnTo>
                    <a:pt x="1" y="90"/>
                  </a:lnTo>
                  <a:lnTo>
                    <a:pt x="303" y="444"/>
                  </a:lnTo>
                  <a:lnTo>
                    <a:pt x="801" y="124"/>
                  </a:lnTo>
                  <a:lnTo>
                    <a:pt x="235"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4"/>
            <p:cNvSpPr/>
            <p:nvPr/>
          </p:nvSpPr>
          <p:spPr>
            <a:xfrm>
              <a:off x="2824057" y="4390734"/>
              <a:ext cx="152278" cy="156896"/>
            </a:xfrm>
            <a:custGeom>
              <a:avLst/>
              <a:gdLst/>
              <a:ahLst/>
              <a:cxnLst/>
              <a:rect l="l" t="t" r="r" b="b"/>
              <a:pathLst>
                <a:path w="4649" h="4790" extrusionOk="0">
                  <a:moveTo>
                    <a:pt x="4324" y="0"/>
                  </a:moveTo>
                  <a:cubicBezTo>
                    <a:pt x="4208" y="0"/>
                    <a:pt x="4051" y="199"/>
                    <a:pt x="3763" y="410"/>
                  </a:cubicBezTo>
                  <a:cubicBezTo>
                    <a:pt x="3480" y="622"/>
                    <a:pt x="3056" y="832"/>
                    <a:pt x="2416" y="832"/>
                  </a:cubicBezTo>
                  <a:cubicBezTo>
                    <a:pt x="2248" y="832"/>
                    <a:pt x="2065" y="817"/>
                    <a:pt x="1865" y="784"/>
                  </a:cubicBezTo>
                  <a:cubicBezTo>
                    <a:pt x="1856" y="783"/>
                    <a:pt x="1847" y="782"/>
                    <a:pt x="1838" y="782"/>
                  </a:cubicBezTo>
                  <a:cubicBezTo>
                    <a:pt x="1516" y="782"/>
                    <a:pt x="741" y="1671"/>
                    <a:pt x="1" y="2857"/>
                  </a:cubicBezTo>
                  <a:cubicBezTo>
                    <a:pt x="869" y="2891"/>
                    <a:pt x="2291" y="3338"/>
                    <a:pt x="2610" y="3602"/>
                  </a:cubicBezTo>
                  <a:cubicBezTo>
                    <a:pt x="2874" y="3815"/>
                    <a:pt x="2767" y="4257"/>
                    <a:pt x="2610" y="4789"/>
                  </a:cubicBezTo>
                  <a:cubicBezTo>
                    <a:pt x="2857" y="4789"/>
                    <a:pt x="3036" y="4772"/>
                    <a:pt x="3087" y="4700"/>
                  </a:cubicBezTo>
                  <a:cubicBezTo>
                    <a:pt x="3231" y="4487"/>
                    <a:pt x="3568" y="2857"/>
                    <a:pt x="3725" y="2466"/>
                  </a:cubicBezTo>
                  <a:cubicBezTo>
                    <a:pt x="3887" y="2078"/>
                    <a:pt x="4649" y="231"/>
                    <a:pt x="4381" y="18"/>
                  </a:cubicBezTo>
                  <a:cubicBezTo>
                    <a:pt x="4363" y="6"/>
                    <a:pt x="4344" y="0"/>
                    <a:pt x="4324"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p:nvPr/>
          </p:nvSpPr>
          <p:spPr>
            <a:xfrm>
              <a:off x="2802603" y="4532530"/>
              <a:ext cx="121456" cy="30724"/>
            </a:xfrm>
            <a:custGeom>
              <a:avLst/>
              <a:gdLst/>
              <a:ahLst/>
              <a:cxnLst/>
              <a:rect l="l" t="t" r="r" b="b"/>
              <a:pathLst>
                <a:path w="3708" h="938" extrusionOk="0">
                  <a:moveTo>
                    <a:pt x="90" y="1"/>
                  </a:moveTo>
                  <a:lnTo>
                    <a:pt x="0" y="265"/>
                  </a:lnTo>
                  <a:cubicBezTo>
                    <a:pt x="0" y="265"/>
                    <a:pt x="1035" y="938"/>
                    <a:pt x="3180" y="938"/>
                  </a:cubicBezTo>
                  <a:cubicBezTo>
                    <a:pt x="3349" y="938"/>
                    <a:pt x="3525" y="933"/>
                    <a:pt x="3708" y="924"/>
                  </a:cubicBezTo>
                  <a:lnTo>
                    <a:pt x="3674" y="622"/>
                  </a:lnTo>
                  <a:cubicBezTo>
                    <a:pt x="3674" y="622"/>
                    <a:pt x="3484" y="643"/>
                    <a:pt x="3167" y="643"/>
                  </a:cubicBezTo>
                  <a:cubicBezTo>
                    <a:pt x="2505" y="643"/>
                    <a:pt x="1290" y="553"/>
                    <a:pt x="9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4"/>
            <p:cNvSpPr/>
            <p:nvPr/>
          </p:nvSpPr>
          <p:spPr>
            <a:xfrm>
              <a:off x="2845544" y="4545370"/>
              <a:ext cx="19817" cy="16214"/>
            </a:xfrm>
            <a:custGeom>
              <a:avLst/>
              <a:gdLst/>
              <a:ahLst/>
              <a:cxnLst/>
              <a:rect l="l" t="t" r="r" b="b"/>
              <a:pathLst>
                <a:path w="605" h="495" extrusionOk="0">
                  <a:moveTo>
                    <a:pt x="39" y="0"/>
                  </a:moveTo>
                  <a:lnTo>
                    <a:pt x="0" y="405"/>
                  </a:lnTo>
                  <a:lnTo>
                    <a:pt x="571" y="494"/>
                  </a:lnTo>
                  <a:lnTo>
                    <a:pt x="605" y="107"/>
                  </a:lnTo>
                  <a:lnTo>
                    <a:pt x="39"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4"/>
            <p:cNvSpPr/>
            <p:nvPr/>
          </p:nvSpPr>
          <p:spPr>
            <a:xfrm>
              <a:off x="2876334" y="4549955"/>
              <a:ext cx="5896" cy="14543"/>
            </a:xfrm>
            <a:custGeom>
              <a:avLst/>
              <a:gdLst/>
              <a:ahLst/>
              <a:cxnLst/>
              <a:rect l="l" t="t" r="r" b="b"/>
              <a:pathLst>
                <a:path w="180" h="444" extrusionOk="0">
                  <a:moveTo>
                    <a:pt x="18" y="1"/>
                  </a:moveTo>
                  <a:lnTo>
                    <a:pt x="1" y="444"/>
                  </a:lnTo>
                  <a:lnTo>
                    <a:pt x="163" y="444"/>
                  </a:lnTo>
                  <a:lnTo>
                    <a:pt x="180" y="35"/>
                  </a:lnTo>
                  <a:lnTo>
                    <a:pt x="18"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4"/>
            <p:cNvSpPr/>
            <p:nvPr/>
          </p:nvSpPr>
          <p:spPr>
            <a:xfrm>
              <a:off x="2901293" y="4551626"/>
              <a:ext cx="5896" cy="14674"/>
            </a:xfrm>
            <a:custGeom>
              <a:avLst/>
              <a:gdLst/>
              <a:ahLst/>
              <a:cxnLst/>
              <a:rect l="l" t="t" r="r" b="b"/>
              <a:pathLst>
                <a:path w="180" h="448" extrusionOk="0">
                  <a:moveTo>
                    <a:pt x="22" y="1"/>
                  </a:moveTo>
                  <a:lnTo>
                    <a:pt x="1" y="448"/>
                  </a:lnTo>
                  <a:lnTo>
                    <a:pt x="180" y="427"/>
                  </a:lnTo>
                  <a:lnTo>
                    <a:pt x="180" y="22"/>
                  </a:lnTo>
                  <a:lnTo>
                    <a:pt x="2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4"/>
            <p:cNvSpPr/>
            <p:nvPr/>
          </p:nvSpPr>
          <p:spPr>
            <a:xfrm>
              <a:off x="2827005" y="4540620"/>
              <a:ext cx="9368" cy="15231"/>
            </a:xfrm>
            <a:custGeom>
              <a:avLst/>
              <a:gdLst/>
              <a:ahLst/>
              <a:cxnLst/>
              <a:rect l="l" t="t" r="r" b="b"/>
              <a:pathLst>
                <a:path w="286" h="465" extrusionOk="0">
                  <a:moveTo>
                    <a:pt x="124" y="1"/>
                  </a:moveTo>
                  <a:lnTo>
                    <a:pt x="0" y="426"/>
                  </a:lnTo>
                  <a:lnTo>
                    <a:pt x="179" y="465"/>
                  </a:lnTo>
                  <a:lnTo>
                    <a:pt x="285" y="56"/>
                  </a:lnTo>
                  <a:lnTo>
                    <a:pt x="124"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4"/>
            <p:cNvSpPr/>
            <p:nvPr/>
          </p:nvSpPr>
          <p:spPr>
            <a:xfrm>
              <a:off x="2809023" y="4533643"/>
              <a:ext cx="8680" cy="15231"/>
            </a:xfrm>
            <a:custGeom>
              <a:avLst/>
              <a:gdLst/>
              <a:ahLst/>
              <a:cxnLst/>
              <a:rect l="l" t="t" r="r" b="b"/>
              <a:pathLst>
                <a:path w="265" h="465" extrusionOk="0">
                  <a:moveTo>
                    <a:pt x="107" y="1"/>
                  </a:moveTo>
                  <a:lnTo>
                    <a:pt x="0" y="426"/>
                  </a:lnTo>
                  <a:lnTo>
                    <a:pt x="158" y="465"/>
                  </a:lnTo>
                  <a:lnTo>
                    <a:pt x="264" y="56"/>
                  </a:lnTo>
                  <a:lnTo>
                    <a:pt x="107"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4"/>
            <p:cNvSpPr/>
            <p:nvPr/>
          </p:nvSpPr>
          <p:spPr>
            <a:xfrm>
              <a:off x="2953570" y="4390766"/>
              <a:ext cx="48838" cy="83755"/>
            </a:xfrm>
            <a:custGeom>
              <a:avLst/>
              <a:gdLst/>
              <a:ahLst/>
              <a:cxnLst/>
              <a:rect l="l" t="t" r="r" b="b"/>
              <a:pathLst>
                <a:path w="1491" h="2557" extrusionOk="0">
                  <a:moveTo>
                    <a:pt x="380" y="0"/>
                  </a:moveTo>
                  <a:cubicBezTo>
                    <a:pt x="379" y="0"/>
                    <a:pt x="377" y="0"/>
                    <a:pt x="376" y="0"/>
                  </a:cubicBezTo>
                  <a:cubicBezTo>
                    <a:pt x="22" y="17"/>
                    <a:pt x="1" y="1277"/>
                    <a:pt x="1" y="1349"/>
                  </a:cubicBezTo>
                  <a:cubicBezTo>
                    <a:pt x="1" y="1422"/>
                    <a:pt x="146" y="2324"/>
                    <a:pt x="163" y="2413"/>
                  </a:cubicBezTo>
                  <a:cubicBezTo>
                    <a:pt x="172" y="2473"/>
                    <a:pt x="588" y="2556"/>
                    <a:pt x="951" y="2556"/>
                  </a:cubicBezTo>
                  <a:cubicBezTo>
                    <a:pt x="1233" y="2556"/>
                    <a:pt x="1483" y="2507"/>
                    <a:pt x="1491" y="2358"/>
                  </a:cubicBezTo>
                  <a:cubicBezTo>
                    <a:pt x="1491" y="1778"/>
                    <a:pt x="719" y="0"/>
                    <a:pt x="380"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4"/>
            <p:cNvSpPr/>
            <p:nvPr/>
          </p:nvSpPr>
          <p:spPr>
            <a:xfrm>
              <a:off x="2953570" y="4397710"/>
              <a:ext cx="48838" cy="76810"/>
            </a:xfrm>
            <a:custGeom>
              <a:avLst/>
              <a:gdLst/>
              <a:ahLst/>
              <a:cxnLst/>
              <a:rect l="l" t="t" r="r" b="b"/>
              <a:pathLst>
                <a:path w="1491" h="2345" extrusionOk="0">
                  <a:moveTo>
                    <a:pt x="639" y="1"/>
                  </a:moveTo>
                  <a:cubicBezTo>
                    <a:pt x="622" y="107"/>
                    <a:pt x="588" y="180"/>
                    <a:pt x="499" y="231"/>
                  </a:cubicBezTo>
                  <a:cubicBezTo>
                    <a:pt x="460" y="248"/>
                    <a:pt x="418" y="257"/>
                    <a:pt x="377" y="257"/>
                  </a:cubicBezTo>
                  <a:cubicBezTo>
                    <a:pt x="287" y="257"/>
                    <a:pt x="194" y="218"/>
                    <a:pt x="107" y="146"/>
                  </a:cubicBezTo>
                  <a:cubicBezTo>
                    <a:pt x="22" y="533"/>
                    <a:pt x="1" y="1103"/>
                    <a:pt x="1" y="1137"/>
                  </a:cubicBezTo>
                  <a:cubicBezTo>
                    <a:pt x="1" y="1210"/>
                    <a:pt x="146" y="2112"/>
                    <a:pt x="163" y="2201"/>
                  </a:cubicBezTo>
                  <a:cubicBezTo>
                    <a:pt x="172" y="2261"/>
                    <a:pt x="588" y="2344"/>
                    <a:pt x="951" y="2344"/>
                  </a:cubicBezTo>
                  <a:cubicBezTo>
                    <a:pt x="1233" y="2344"/>
                    <a:pt x="1483" y="2295"/>
                    <a:pt x="1491" y="2146"/>
                  </a:cubicBezTo>
                  <a:cubicBezTo>
                    <a:pt x="1491" y="1686"/>
                    <a:pt x="1014" y="499"/>
                    <a:pt x="6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4"/>
            <p:cNvSpPr/>
            <p:nvPr/>
          </p:nvSpPr>
          <p:spPr>
            <a:xfrm>
              <a:off x="2929200" y="4379728"/>
              <a:ext cx="33214" cy="18015"/>
            </a:xfrm>
            <a:custGeom>
              <a:avLst/>
              <a:gdLst/>
              <a:ahLst/>
              <a:cxnLst/>
              <a:rect l="l" t="t" r="r" b="b"/>
              <a:pathLst>
                <a:path w="1014" h="550" extrusionOk="0">
                  <a:moveTo>
                    <a:pt x="0" y="1"/>
                  </a:moveTo>
                  <a:lnTo>
                    <a:pt x="319" y="550"/>
                  </a:lnTo>
                  <a:lnTo>
                    <a:pt x="1013" y="231"/>
                  </a:lnTo>
                  <a:lnTo>
                    <a:pt x="924" y="35"/>
                  </a:lnTo>
                  <a:lnTo>
                    <a:pt x="0"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4"/>
            <p:cNvSpPr/>
            <p:nvPr/>
          </p:nvSpPr>
          <p:spPr>
            <a:xfrm>
              <a:off x="2910104" y="4376256"/>
              <a:ext cx="24402" cy="13986"/>
            </a:xfrm>
            <a:custGeom>
              <a:avLst/>
              <a:gdLst/>
              <a:ahLst/>
              <a:cxnLst/>
              <a:rect l="l" t="t" r="r" b="b"/>
              <a:pathLst>
                <a:path w="745" h="427" extrusionOk="0">
                  <a:moveTo>
                    <a:pt x="179" y="0"/>
                  </a:moveTo>
                  <a:lnTo>
                    <a:pt x="0" y="179"/>
                  </a:lnTo>
                  <a:lnTo>
                    <a:pt x="247" y="426"/>
                  </a:lnTo>
                  <a:lnTo>
                    <a:pt x="745" y="107"/>
                  </a:lnTo>
                  <a:lnTo>
                    <a:pt x="179"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4"/>
            <p:cNvSpPr/>
            <p:nvPr/>
          </p:nvSpPr>
          <p:spPr>
            <a:xfrm>
              <a:off x="2723565" y="4392568"/>
              <a:ext cx="346319" cy="158534"/>
            </a:xfrm>
            <a:custGeom>
              <a:avLst/>
              <a:gdLst/>
              <a:ahLst/>
              <a:cxnLst/>
              <a:rect l="l" t="t" r="r" b="b"/>
              <a:pathLst>
                <a:path w="10573" h="4840" extrusionOk="0">
                  <a:moveTo>
                    <a:pt x="1153" y="1452"/>
                  </a:moveTo>
                  <a:lnTo>
                    <a:pt x="1153" y="1524"/>
                  </a:lnTo>
                  <a:lnTo>
                    <a:pt x="532" y="1648"/>
                  </a:lnTo>
                  <a:lnTo>
                    <a:pt x="890" y="1507"/>
                  </a:lnTo>
                  <a:lnTo>
                    <a:pt x="1153" y="1452"/>
                  </a:lnTo>
                  <a:close/>
                  <a:moveTo>
                    <a:pt x="1102" y="1631"/>
                  </a:moveTo>
                  <a:lnTo>
                    <a:pt x="979" y="1792"/>
                  </a:lnTo>
                  <a:lnTo>
                    <a:pt x="302" y="1754"/>
                  </a:lnTo>
                  <a:lnTo>
                    <a:pt x="498" y="1665"/>
                  </a:lnTo>
                  <a:lnTo>
                    <a:pt x="570" y="1720"/>
                  </a:lnTo>
                  <a:lnTo>
                    <a:pt x="1102" y="1631"/>
                  </a:lnTo>
                  <a:close/>
                  <a:moveTo>
                    <a:pt x="924" y="0"/>
                  </a:moveTo>
                  <a:lnTo>
                    <a:pt x="941" y="52"/>
                  </a:lnTo>
                  <a:lnTo>
                    <a:pt x="1439" y="196"/>
                  </a:lnTo>
                  <a:lnTo>
                    <a:pt x="1439" y="196"/>
                  </a:lnTo>
                  <a:lnTo>
                    <a:pt x="587" y="141"/>
                  </a:lnTo>
                  <a:lnTo>
                    <a:pt x="604" y="196"/>
                  </a:lnTo>
                  <a:lnTo>
                    <a:pt x="1545" y="337"/>
                  </a:lnTo>
                  <a:lnTo>
                    <a:pt x="1579" y="460"/>
                  </a:lnTo>
                  <a:lnTo>
                    <a:pt x="873" y="354"/>
                  </a:lnTo>
                  <a:lnTo>
                    <a:pt x="873" y="426"/>
                  </a:lnTo>
                  <a:lnTo>
                    <a:pt x="1545" y="567"/>
                  </a:lnTo>
                  <a:lnTo>
                    <a:pt x="1366" y="656"/>
                  </a:lnTo>
                  <a:lnTo>
                    <a:pt x="1136" y="622"/>
                  </a:lnTo>
                  <a:lnTo>
                    <a:pt x="570" y="409"/>
                  </a:lnTo>
                  <a:lnTo>
                    <a:pt x="570" y="426"/>
                  </a:lnTo>
                  <a:lnTo>
                    <a:pt x="941" y="601"/>
                  </a:lnTo>
                  <a:lnTo>
                    <a:pt x="941" y="601"/>
                  </a:lnTo>
                  <a:lnTo>
                    <a:pt x="481" y="533"/>
                  </a:lnTo>
                  <a:lnTo>
                    <a:pt x="498" y="567"/>
                  </a:lnTo>
                  <a:lnTo>
                    <a:pt x="1332" y="690"/>
                  </a:lnTo>
                  <a:lnTo>
                    <a:pt x="1332" y="762"/>
                  </a:lnTo>
                  <a:lnTo>
                    <a:pt x="447" y="728"/>
                  </a:lnTo>
                  <a:lnTo>
                    <a:pt x="447" y="728"/>
                  </a:lnTo>
                  <a:lnTo>
                    <a:pt x="464" y="762"/>
                  </a:lnTo>
                  <a:lnTo>
                    <a:pt x="1315" y="869"/>
                  </a:lnTo>
                  <a:lnTo>
                    <a:pt x="711" y="869"/>
                  </a:lnTo>
                  <a:lnTo>
                    <a:pt x="711" y="903"/>
                  </a:lnTo>
                  <a:lnTo>
                    <a:pt x="1315" y="958"/>
                  </a:lnTo>
                  <a:lnTo>
                    <a:pt x="1298" y="1048"/>
                  </a:lnTo>
                  <a:lnTo>
                    <a:pt x="1209" y="1048"/>
                  </a:lnTo>
                  <a:lnTo>
                    <a:pt x="145" y="852"/>
                  </a:lnTo>
                  <a:lnTo>
                    <a:pt x="145" y="886"/>
                  </a:lnTo>
                  <a:lnTo>
                    <a:pt x="851" y="1065"/>
                  </a:lnTo>
                  <a:lnTo>
                    <a:pt x="38" y="1065"/>
                  </a:lnTo>
                  <a:lnTo>
                    <a:pt x="72" y="1133"/>
                  </a:lnTo>
                  <a:lnTo>
                    <a:pt x="1332" y="1116"/>
                  </a:lnTo>
                  <a:lnTo>
                    <a:pt x="1366" y="1171"/>
                  </a:lnTo>
                  <a:lnTo>
                    <a:pt x="1366" y="1188"/>
                  </a:lnTo>
                  <a:lnTo>
                    <a:pt x="604" y="1205"/>
                  </a:lnTo>
                  <a:lnTo>
                    <a:pt x="587" y="1260"/>
                  </a:lnTo>
                  <a:lnTo>
                    <a:pt x="873" y="1277"/>
                  </a:lnTo>
                  <a:lnTo>
                    <a:pt x="302" y="1367"/>
                  </a:lnTo>
                  <a:lnTo>
                    <a:pt x="268" y="1401"/>
                  </a:lnTo>
                  <a:lnTo>
                    <a:pt x="1332" y="1328"/>
                  </a:lnTo>
                  <a:lnTo>
                    <a:pt x="1332" y="1328"/>
                  </a:lnTo>
                  <a:cubicBezTo>
                    <a:pt x="1332" y="1328"/>
                    <a:pt x="1332" y="1345"/>
                    <a:pt x="1315" y="1345"/>
                  </a:cubicBezTo>
                  <a:lnTo>
                    <a:pt x="1226" y="1384"/>
                  </a:lnTo>
                  <a:lnTo>
                    <a:pt x="268" y="1580"/>
                  </a:lnTo>
                  <a:lnTo>
                    <a:pt x="251" y="1614"/>
                  </a:lnTo>
                  <a:lnTo>
                    <a:pt x="694" y="1541"/>
                  </a:lnTo>
                  <a:lnTo>
                    <a:pt x="285" y="1720"/>
                  </a:lnTo>
                  <a:lnTo>
                    <a:pt x="285" y="1754"/>
                  </a:lnTo>
                  <a:lnTo>
                    <a:pt x="0" y="1737"/>
                  </a:lnTo>
                  <a:lnTo>
                    <a:pt x="55" y="1860"/>
                  </a:lnTo>
                  <a:lnTo>
                    <a:pt x="1102" y="1933"/>
                  </a:lnTo>
                  <a:lnTo>
                    <a:pt x="604" y="2129"/>
                  </a:lnTo>
                  <a:lnTo>
                    <a:pt x="604" y="2197"/>
                  </a:lnTo>
                  <a:lnTo>
                    <a:pt x="1528" y="1950"/>
                  </a:lnTo>
                  <a:lnTo>
                    <a:pt x="2094" y="1984"/>
                  </a:lnTo>
                  <a:cubicBezTo>
                    <a:pt x="2256" y="2005"/>
                    <a:pt x="2396" y="2022"/>
                    <a:pt x="2554" y="2056"/>
                  </a:cubicBezTo>
                  <a:lnTo>
                    <a:pt x="1596" y="2056"/>
                  </a:lnTo>
                  <a:lnTo>
                    <a:pt x="1528" y="2180"/>
                  </a:lnTo>
                  <a:lnTo>
                    <a:pt x="2575" y="2180"/>
                  </a:lnTo>
                  <a:lnTo>
                    <a:pt x="1617" y="2516"/>
                  </a:lnTo>
                  <a:lnTo>
                    <a:pt x="1579" y="2605"/>
                  </a:lnTo>
                  <a:lnTo>
                    <a:pt x="3035" y="2180"/>
                  </a:lnTo>
                  <a:lnTo>
                    <a:pt x="3320" y="2197"/>
                  </a:lnTo>
                  <a:cubicBezTo>
                    <a:pt x="5499" y="2661"/>
                    <a:pt x="7415" y="3618"/>
                    <a:pt x="8087" y="4112"/>
                  </a:cubicBezTo>
                  <a:lnTo>
                    <a:pt x="8602" y="4576"/>
                  </a:lnTo>
                  <a:lnTo>
                    <a:pt x="8674" y="4504"/>
                  </a:lnTo>
                  <a:lnTo>
                    <a:pt x="8300" y="4078"/>
                  </a:lnTo>
                  <a:lnTo>
                    <a:pt x="8300" y="4061"/>
                  </a:lnTo>
                  <a:lnTo>
                    <a:pt x="8534" y="4112"/>
                  </a:lnTo>
                  <a:lnTo>
                    <a:pt x="8585" y="4184"/>
                  </a:lnTo>
                  <a:lnTo>
                    <a:pt x="8994" y="4840"/>
                  </a:lnTo>
                  <a:lnTo>
                    <a:pt x="8994" y="4806"/>
                  </a:lnTo>
                  <a:lnTo>
                    <a:pt x="8764" y="4346"/>
                  </a:lnTo>
                  <a:lnTo>
                    <a:pt x="9134" y="4751"/>
                  </a:lnTo>
                  <a:lnTo>
                    <a:pt x="9151" y="4699"/>
                  </a:lnTo>
                  <a:lnTo>
                    <a:pt x="8585" y="4078"/>
                  </a:lnTo>
                  <a:lnTo>
                    <a:pt x="8585" y="3938"/>
                  </a:lnTo>
                  <a:lnTo>
                    <a:pt x="9279" y="4538"/>
                  </a:lnTo>
                  <a:lnTo>
                    <a:pt x="9296" y="4487"/>
                  </a:lnTo>
                  <a:lnTo>
                    <a:pt x="8798" y="3989"/>
                  </a:lnTo>
                  <a:lnTo>
                    <a:pt x="9083" y="4184"/>
                  </a:lnTo>
                  <a:lnTo>
                    <a:pt x="9100" y="4133"/>
                  </a:lnTo>
                  <a:lnTo>
                    <a:pt x="8551" y="3686"/>
                  </a:lnTo>
                  <a:lnTo>
                    <a:pt x="8534" y="3601"/>
                  </a:lnTo>
                  <a:lnTo>
                    <a:pt x="9722" y="4487"/>
                  </a:lnTo>
                  <a:lnTo>
                    <a:pt x="9811" y="4470"/>
                  </a:lnTo>
                  <a:lnTo>
                    <a:pt x="8994" y="3848"/>
                  </a:lnTo>
                  <a:lnTo>
                    <a:pt x="9845" y="4218"/>
                  </a:lnTo>
                  <a:lnTo>
                    <a:pt x="9896" y="4201"/>
                  </a:lnTo>
                  <a:lnTo>
                    <a:pt x="8657" y="3580"/>
                  </a:lnTo>
                  <a:lnTo>
                    <a:pt x="8568" y="3512"/>
                  </a:lnTo>
                  <a:lnTo>
                    <a:pt x="8747" y="3457"/>
                  </a:lnTo>
                  <a:lnTo>
                    <a:pt x="9224" y="3708"/>
                  </a:lnTo>
                  <a:lnTo>
                    <a:pt x="9279" y="3669"/>
                  </a:lnTo>
                  <a:lnTo>
                    <a:pt x="8960" y="3474"/>
                  </a:lnTo>
                  <a:lnTo>
                    <a:pt x="9649" y="3759"/>
                  </a:lnTo>
                  <a:lnTo>
                    <a:pt x="9704" y="3742"/>
                  </a:lnTo>
                  <a:lnTo>
                    <a:pt x="8709" y="3282"/>
                  </a:lnTo>
                  <a:lnTo>
                    <a:pt x="8691" y="3176"/>
                  </a:lnTo>
                  <a:lnTo>
                    <a:pt x="9790" y="3563"/>
                  </a:lnTo>
                  <a:lnTo>
                    <a:pt x="9828" y="3546"/>
                  </a:lnTo>
                  <a:lnTo>
                    <a:pt x="9258" y="3333"/>
                  </a:lnTo>
                  <a:lnTo>
                    <a:pt x="9258" y="3333"/>
                  </a:lnTo>
                  <a:lnTo>
                    <a:pt x="9811" y="3406"/>
                  </a:lnTo>
                  <a:lnTo>
                    <a:pt x="9845" y="3388"/>
                  </a:lnTo>
                  <a:lnTo>
                    <a:pt x="9011" y="3244"/>
                  </a:lnTo>
                  <a:lnTo>
                    <a:pt x="8726" y="3137"/>
                  </a:lnTo>
                  <a:lnTo>
                    <a:pt x="8853" y="3031"/>
                  </a:lnTo>
                  <a:lnTo>
                    <a:pt x="9492" y="3210"/>
                  </a:lnTo>
                  <a:lnTo>
                    <a:pt x="9560" y="3176"/>
                  </a:lnTo>
                  <a:lnTo>
                    <a:pt x="8853" y="2925"/>
                  </a:lnTo>
                  <a:lnTo>
                    <a:pt x="8747" y="2729"/>
                  </a:lnTo>
                  <a:lnTo>
                    <a:pt x="9968" y="3176"/>
                  </a:lnTo>
                  <a:lnTo>
                    <a:pt x="10041" y="3137"/>
                  </a:lnTo>
                  <a:lnTo>
                    <a:pt x="9028" y="2712"/>
                  </a:lnTo>
                  <a:lnTo>
                    <a:pt x="9028" y="2712"/>
                  </a:lnTo>
                  <a:lnTo>
                    <a:pt x="9704" y="2873"/>
                  </a:lnTo>
                  <a:lnTo>
                    <a:pt x="9790" y="2818"/>
                  </a:lnTo>
                  <a:lnTo>
                    <a:pt x="8853" y="2537"/>
                  </a:lnTo>
                  <a:lnTo>
                    <a:pt x="8832" y="2375"/>
                  </a:lnTo>
                  <a:lnTo>
                    <a:pt x="9083" y="2341"/>
                  </a:lnTo>
                  <a:lnTo>
                    <a:pt x="9845" y="2729"/>
                  </a:lnTo>
                  <a:lnTo>
                    <a:pt x="9917" y="2678"/>
                  </a:lnTo>
                  <a:lnTo>
                    <a:pt x="9224" y="2269"/>
                  </a:lnTo>
                  <a:lnTo>
                    <a:pt x="9224" y="2269"/>
                  </a:lnTo>
                  <a:lnTo>
                    <a:pt x="9704" y="2448"/>
                  </a:lnTo>
                  <a:lnTo>
                    <a:pt x="9756" y="2410"/>
                  </a:lnTo>
                  <a:lnTo>
                    <a:pt x="8960" y="2090"/>
                  </a:lnTo>
                  <a:lnTo>
                    <a:pt x="8832" y="1899"/>
                  </a:lnTo>
                  <a:lnTo>
                    <a:pt x="8853" y="1878"/>
                  </a:lnTo>
                  <a:lnTo>
                    <a:pt x="8887" y="1826"/>
                  </a:lnTo>
                  <a:lnTo>
                    <a:pt x="9560" y="2180"/>
                  </a:lnTo>
                  <a:lnTo>
                    <a:pt x="9615" y="2163"/>
                  </a:lnTo>
                  <a:lnTo>
                    <a:pt x="9028" y="1809"/>
                  </a:lnTo>
                  <a:lnTo>
                    <a:pt x="10500" y="2112"/>
                  </a:lnTo>
                  <a:lnTo>
                    <a:pt x="10573" y="2056"/>
                  </a:lnTo>
                  <a:lnTo>
                    <a:pt x="9577" y="1843"/>
                  </a:lnTo>
                  <a:lnTo>
                    <a:pt x="10517" y="1826"/>
                  </a:lnTo>
                  <a:lnTo>
                    <a:pt x="10556" y="1792"/>
                  </a:lnTo>
                  <a:lnTo>
                    <a:pt x="9151" y="1754"/>
                  </a:lnTo>
                  <a:lnTo>
                    <a:pt x="8960" y="1703"/>
                  </a:lnTo>
                  <a:lnTo>
                    <a:pt x="9011" y="1473"/>
                  </a:lnTo>
                  <a:lnTo>
                    <a:pt x="10058" y="1507"/>
                  </a:lnTo>
                  <a:lnTo>
                    <a:pt x="10092" y="1418"/>
                  </a:lnTo>
                  <a:lnTo>
                    <a:pt x="8977" y="1311"/>
                  </a:lnTo>
                  <a:lnTo>
                    <a:pt x="9683" y="1239"/>
                  </a:lnTo>
                  <a:lnTo>
                    <a:pt x="9722" y="1154"/>
                  </a:lnTo>
                  <a:lnTo>
                    <a:pt x="8921" y="1171"/>
                  </a:lnTo>
                  <a:lnTo>
                    <a:pt x="8870" y="1009"/>
                  </a:lnTo>
                  <a:lnTo>
                    <a:pt x="8870" y="1009"/>
                  </a:lnTo>
                  <a:lnTo>
                    <a:pt x="9313" y="1048"/>
                  </a:lnTo>
                  <a:lnTo>
                    <a:pt x="9296" y="975"/>
                  </a:lnTo>
                  <a:lnTo>
                    <a:pt x="8853" y="941"/>
                  </a:lnTo>
                  <a:lnTo>
                    <a:pt x="8870" y="852"/>
                  </a:lnTo>
                  <a:lnTo>
                    <a:pt x="9739" y="975"/>
                  </a:lnTo>
                  <a:lnTo>
                    <a:pt x="9811" y="920"/>
                  </a:lnTo>
                  <a:lnTo>
                    <a:pt x="8887" y="728"/>
                  </a:lnTo>
                  <a:lnTo>
                    <a:pt x="8887" y="707"/>
                  </a:lnTo>
                  <a:lnTo>
                    <a:pt x="9436" y="728"/>
                  </a:lnTo>
                  <a:lnTo>
                    <a:pt x="9419" y="673"/>
                  </a:lnTo>
                  <a:lnTo>
                    <a:pt x="8176" y="533"/>
                  </a:lnTo>
                  <a:cubicBezTo>
                    <a:pt x="7088" y="240"/>
                    <a:pt x="5285" y="177"/>
                    <a:pt x="3930" y="177"/>
                  </a:cubicBezTo>
                  <a:cubicBezTo>
                    <a:pt x="2899" y="177"/>
                    <a:pt x="2128" y="213"/>
                    <a:pt x="2128" y="213"/>
                  </a:cubicBezTo>
                  <a:cubicBezTo>
                    <a:pt x="2128" y="213"/>
                    <a:pt x="2111" y="230"/>
                    <a:pt x="2094" y="230"/>
                  </a:cubicBezTo>
                  <a:lnTo>
                    <a:pt x="924" y="0"/>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4"/>
            <p:cNvSpPr/>
            <p:nvPr/>
          </p:nvSpPr>
          <p:spPr>
            <a:xfrm>
              <a:off x="2723565" y="4416414"/>
              <a:ext cx="328893" cy="134689"/>
            </a:xfrm>
            <a:custGeom>
              <a:avLst/>
              <a:gdLst/>
              <a:ahLst/>
              <a:cxnLst/>
              <a:rect l="l" t="t" r="r" b="b"/>
              <a:pathLst>
                <a:path w="10041" h="4112" extrusionOk="0">
                  <a:moveTo>
                    <a:pt x="3069" y="0"/>
                  </a:moveTo>
                  <a:lnTo>
                    <a:pt x="817" y="192"/>
                  </a:lnTo>
                  <a:lnTo>
                    <a:pt x="1315" y="230"/>
                  </a:lnTo>
                  <a:lnTo>
                    <a:pt x="1298" y="320"/>
                  </a:lnTo>
                  <a:lnTo>
                    <a:pt x="1209" y="320"/>
                  </a:lnTo>
                  <a:lnTo>
                    <a:pt x="587" y="213"/>
                  </a:lnTo>
                  <a:lnTo>
                    <a:pt x="409" y="230"/>
                  </a:lnTo>
                  <a:lnTo>
                    <a:pt x="851" y="337"/>
                  </a:lnTo>
                  <a:lnTo>
                    <a:pt x="38" y="337"/>
                  </a:lnTo>
                  <a:lnTo>
                    <a:pt x="72" y="405"/>
                  </a:lnTo>
                  <a:lnTo>
                    <a:pt x="1332" y="388"/>
                  </a:lnTo>
                  <a:lnTo>
                    <a:pt x="1366" y="443"/>
                  </a:lnTo>
                  <a:lnTo>
                    <a:pt x="1366" y="460"/>
                  </a:lnTo>
                  <a:lnTo>
                    <a:pt x="604" y="477"/>
                  </a:lnTo>
                  <a:lnTo>
                    <a:pt x="587" y="532"/>
                  </a:lnTo>
                  <a:lnTo>
                    <a:pt x="873" y="549"/>
                  </a:lnTo>
                  <a:lnTo>
                    <a:pt x="302" y="639"/>
                  </a:lnTo>
                  <a:lnTo>
                    <a:pt x="268" y="673"/>
                  </a:lnTo>
                  <a:lnTo>
                    <a:pt x="1332" y="600"/>
                  </a:lnTo>
                  <a:lnTo>
                    <a:pt x="1332" y="600"/>
                  </a:lnTo>
                  <a:cubicBezTo>
                    <a:pt x="1332" y="600"/>
                    <a:pt x="1332" y="617"/>
                    <a:pt x="1315" y="617"/>
                  </a:cubicBezTo>
                  <a:lnTo>
                    <a:pt x="1226" y="656"/>
                  </a:lnTo>
                  <a:lnTo>
                    <a:pt x="268" y="852"/>
                  </a:lnTo>
                  <a:lnTo>
                    <a:pt x="251" y="886"/>
                  </a:lnTo>
                  <a:lnTo>
                    <a:pt x="694" y="813"/>
                  </a:lnTo>
                  <a:lnTo>
                    <a:pt x="285" y="992"/>
                  </a:lnTo>
                  <a:lnTo>
                    <a:pt x="285" y="1026"/>
                  </a:lnTo>
                  <a:lnTo>
                    <a:pt x="0" y="1009"/>
                  </a:lnTo>
                  <a:lnTo>
                    <a:pt x="55" y="1132"/>
                  </a:lnTo>
                  <a:lnTo>
                    <a:pt x="1102" y="1205"/>
                  </a:lnTo>
                  <a:lnTo>
                    <a:pt x="604" y="1401"/>
                  </a:lnTo>
                  <a:lnTo>
                    <a:pt x="604" y="1469"/>
                  </a:lnTo>
                  <a:lnTo>
                    <a:pt x="1528" y="1222"/>
                  </a:lnTo>
                  <a:lnTo>
                    <a:pt x="2094" y="1256"/>
                  </a:lnTo>
                  <a:cubicBezTo>
                    <a:pt x="2256" y="1277"/>
                    <a:pt x="2396" y="1294"/>
                    <a:pt x="2554" y="1328"/>
                  </a:cubicBezTo>
                  <a:lnTo>
                    <a:pt x="1596" y="1328"/>
                  </a:lnTo>
                  <a:lnTo>
                    <a:pt x="1528" y="1452"/>
                  </a:lnTo>
                  <a:lnTo>
                    <a:pt x="2575" y="1452"/>
                  </a:lnTo>
                  <a:lnTo>
                    <a:pt x="1617" y="1788"/>
                  </a:lnTo>
                  <a:lnTo>
                    <a:pt x="1579" y="1877"/>
                  </a:lnTo>
                  <a:lnTo>
                    <a:pt x="3035" y="1452"/>
                  </a:lnTo>
                  <a:lnTo>
                    <a:pt x="3320" y="1469"/>
                  </a:lnTo>
                  <a:cubicBezTo>
                    <a:pt x="5499" y="1933"/>
                    <a:pt x="7415" y="2890"/>
                    <a:pt x="8087" y="3384"/>
                  </a:cubicBezTo>
                  <a:lnTo>
                    <a:pt x="8602" y="3848"/>
                  </a:lnTo>
                  <a:lnTo>
                    <a:pt x="8674" y="3776"/>
                  </a:lnTo>
                  <a:lnTo>
                    <a:pt x="8300" y="3350"/>
                  </a:lnTo>
                  <a:lnTo>
                    <a:pt x="8300" y="3333"/>
                  </a:lnTo>
                  <a:lnTo>
                    <a:pt x="8534" y="3384"/>
                  </a:lnTo>
                  <a:lnTo>
                    <a:pt x="8585" y="3456"/>
                  </a:lnTo>
                  <a:lnTo>
                    <a:pt x="8994" y="4112"/>
                  </a:lnTo>
                  <a:lnTo>
                    <a:pt x="8994" y="4078"/>
                  </a:lnTo>
                  <a:lnTo>
                    <a:pt x="8764" y="3618"/>
                  </a:lnTo>
                  <a:lnTo>
                    <a:pt x="9134" y="4023"/>
                  </a:lnTo>
                  <a:lnTo>
                    <a:pt x="9151" y="3971"/>
                  </a:lnTo>
                  <a:lnTo>
                    <a:pt x="8585" y="3350"/>
                  </a:lnTo>
                  <a:lnTo>
                    <a:pt x="8585" y="3210"/>
                  </a:lnTo>
                  <a:lnTo>
                    <a:pt x="9279" y="3810"/>
                  </a:lnTo>
                  <a:lnTo>
                    <a:pt x="9296" y="3759"/>
                  </a:lnTo>
                  <a:lnTo>
                    <a:pt x="8798" y="3261"/>
                  </a:lnTo>
                  <a:lnTo>
                    <a:pt x="9083" y="3456"/>
                  </a:lnTo>
                  <a:lnTo>
                    <a:pt x="9100" y="3405"/>
                  </a:lnTo>
                  <a:lnTo>
                    <a:pt x="8551" y="2958"/>
                  </a:lnTo>
                  <a:lnTo>
                    <a:pt x="8534" y="2873"/>
                  </a:lnTo>
                  <a:lnTo>
                    <a:pt x="9722" y="3759"/>
                  </a:lnTo>
                  <a:lnTo>
                    <a:pt x="9811" y="3742"/>
                  </a:lnTo>
                  <a:lnTo>
                    <a:pt x="8994" y="3120"/>
                  </a:lnTo>
                  <a:lnTo>
                    <a:pt x="9845" y="3490"/>
                  </a:lnTo>
                  <a:lnTo>
                    <a:pt x="9896" y="3473"/>
                  </a:lnTo>
                  <a:lnTo>
                    <a:pt x="8657" y="2852"/>
                  </a:lnTo>
                  <a:lnTo>
                    <a:pt x="8568" y="2784"/>
                  </a:lnTo>
                  <a:lnTo>
                    <a:pt x="8747" y="2729"/>
                  </a:lnTo>
                  <a:lnTo>
                    <a:pt x="9224" y="2980"/>
                  </a:lnTo>
                  <a:lnTo>
                    <a:pt x="9279" y="2941"/>
                  </a:lnTo>
                  <a:lnTo>
                    <a:pt x="8960" y="2746"/>
                  </a:lnTo>
                  <a:lnTo>
                    <a:pt x="9649" y="3031"/>
                  </a:lnTo>
                  <a:lnTo>
                    <a:pt x="9704" y="3014"/>
                  </a:lnTo>
                  <a:lnTo>
                    <a:pt x="8709" y="2554"/>
                  </a:lnTo>
                  <a:lnTo>
                    <a:pt x="8691" y="2448"/>
                  </a:lnTo>
                  <a:lnTo>
                    <a:pt x="9790" y="2835"/>
                  </a:lnTo>
                  <a:lnTo>
                    <a:pt x="9828" y="2818"/>
                  </a:lnTo>
                  <a:lnTo>
                    <a:pt x="9258" y="2605"/>
                  </a:lnTo>
                  <a:lnTo>
                    <a:pt x="9258" y="2605"/>
                  </a:lnTo>
                  <a:lnTo>
                    <a:pt x="9811" y="2678"/>
                  </a:lnTo>
                  <a:lnTo>
                    <a:pt x="9845" y="2660"/>
                  </a:lnTo>
                  <a:lnTo>
                    <a:pt x="9011" y="2516"/>
                  </a:lnTo>
                  <a:lnTo>
                    <a:pt x="8726" y="2409"/>
                  </a:lnTo>
                  <a:lnTo>
                    <a:pt x="8853" y="2303"/>
                  </a:lnTo>
                  <a:lnTo>
                    <a:pt x="9492" y="2482"/>
                  </a:lnTo>
                  <a:lnTo>
                    <a:pt x="9560" y="2448"/>
                  </a:lnTo>
                  <a:lnTo>
                    <a:pt x="8853" y="2197"/>
                  </a:lnTo>
                  <a:lnTo>
                    <a:pt x="8747" y="2001"/>
                  </a:lnTo>
                  <a:lnTo>
                    <a:pt x="9968" y="2448"/>
                  </a:lnTo>
                  <a:lnTo>
                    <a:pt x="10041" y="2409"/>
                  </a:lnTo>
                  <a:lnTo>
                    <a:pt x="9028" y="1984"/>
                  </a:lnTo>
                  <a:lnTo>
                    <a:pt x="9028" y="1984"/>
                  </a:lnTo>
                  <a:lnTo>
                    <a:pt x="9704" y="2145"/>
                  </a:lnTo>
                  <a:lnTo>
                    <a:pt x="9790" y="2090"/>
                  </a:lnTo>
                  <a:lnTo>
                    <a:pt x="8853" y="1809"/>
                  </a:lnTo>
                  <a:lnTo>
                    <a:pt x="8832" y="1647"/>
                  </a:lnTo>
                  <a:lnTo>
                    <a:pt x="9083" y="1613"/>
                  </a:lnTo>
                  <a:lnTo>
                    <a:pt x="9845" y="2001"/>
                  </a:lnTo>
                  <a:lnTo>
                    <a:pt x="9917" y="1950"/>
                  </a:lnTo>
                  <a:lnTo>
                    <a:pt x="9224" y="1541"/>
                  </a:lnTo>
                  <a:lnTo>
                    <a:pt x="9224" y="1541"/>
                  </a:lnTo>
                  <a:lnTo>
                    <a:pt x="9704" y="1720"/>
                  </a:lnTo>
                  <a:lnTo>
                    <a:pt x="9756" y="1682"/>
                  </a:lnTo>
                  <a:lnTo>
                    <a:pt x="8960" y="1362"/>
                  </a:lnTo>
                  <a:lnTo>
                    <a:pt x="8832" y="1171"/>
                  </a:lnTo>
                  <a:lnTo>
                    <a:pt x="6810" y="852"/>
                  </a:lnTo>
                  <a:lnTo>
                    <a:pt x="3069"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4"/>
            <p:cNvSpPr/>
            <p:nvPr/>
          </p:nvSpPr>
          <p:spPr>
            <a:xfrm>
              <a:off x="3021635" y="4455850"/>
              <a:ext cx="16902" cy="8123"/>
            </a:xfrm>
            <a:custGeom>
              <a:avLst/>
              <a:gdLst/>
              <a:ahLst/>
              <a:cxnLst/>
              <a:rect l="l" t="t" r="r" b="b"/>
              <a:pathLst>
                <a:path w="516" h="248" extrusionOk="0">
                  <a:moveTo>
                    <a:pt x="0" y="1"/>
                  </a:moveTo>
                  <a:lnTo>
                    <a:pt x="460" y="248"/>
                  </a:lnTo>
                  <a:lnTo>
                    <a:pt x="515" y="231"/>
                  </a:lnTo>
                  <a:lnTo>
                    <a:pt x="179" y="35"/>
                  </a:lnTo>
                  <a:lnTo>
                    <a:pt x="0"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4"/>
            <p:cNvSpPr/>
            <p:nvPr/>
          </p:nvSpPr>
          <p:spPr>
            <a:xfrm>
              <a:off x="2782229" y="4412909"/>
              <a:ext cx="131937" cy="23747"/>
            </a:xfrm>
            <a:custGeom>
              <a:avLst/>
              <a:gdLst/>
              <a:ahLst/>
              <a:cxnLst/>
              <a:rect l="l" t="t" r="r" b="b"/>
              <a:pathLst>
                <a:path w="4028" h="725" extrusionOk="0">
                  <a:moveTo>
                    <a:pt x="197" y="1"/>
                  </a:moveTo>
                  <a:lnTo>
                    <a:pt x="1" y="86"/>
                  </a:lnTo>
                  <a:lnTo>
                    <a:pt x="1882" y="639"/>
                  </a:lnTo>
                  <a:lnTo>
                    <a:pt x="4027" y="724"/>
                  </a:lnTo>
                  <a:lnTo>
                    <a:pt x="4010" y="673"/>
                  </a:lnTo>
                  <a:lnTo>
                    <a:pt x="1916" y="478"/>
                  </a:lnTo>
                  <a:lnTo>
                    <a:pt x="197" y="1"/>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4"/>
            <p:cNvSpPr/>
            <p:nvPr/>
          </p:nvSpPr>
          <p:spPr>
            <a:xfrm>
              <a:off x="2851408" y="4430891"/>
              <a:ext cx="130103" cy="27940"/>
            </a:xfrm>
            <a:custGeom>
              <a:avLst/>
              <a:gdLst/>
              <a:ahLst/>
              <a:cxnLst/>
              <a:rect l="l" t="t" r="r" b="b"/>
              <a:pathLst>
                <a:path w="3972" h="853" extrusionOk="0">
                  <a:moveTo>
                    <a:pt x="196" y="1"/>
                  </a:moveTo>
                  <a:lnTo>
                    <a:pt x="0" y="35"/>
                  </a:lnTo>
                  <a:lnTo>
                    <a:pt x="1843" y="584"/>
                  </a:lnTo>
                  <a:lnTo>
                    <a:pt x="3971" y="852"/>
                  </a:lnTo>
                  <a:lnTo>
                    <a:pt x="3971" y="814"/>
                  </a:lnTo>
                  <a:lnTo>
                    <a:pt x="1881" y="495"/>
                  </a:lnTo>
                  <a:lnTo>
                    <a:pt x="196" y="1"/>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4"/>
            <p:cNvSpPr/>
            <p:nvPr/>
          </p:nvSpPr>
          <p:spPr>
            <a:xfrm>
              <a:off x="2884588" y="4441930"/>
              <a:ext cx="113234" cy="32493"/>
            </a:xfrm>
            <a:custGeom>
              <a:avLst/>
              <a:gdLst/>
              <a:ahLst/>
              <a:cxnLst/>
              <a:rect l="l" t="t" r="r" b="b"/>
              <a:pathLst>
                <a:path w="3457" h="992" extrusionOk="0">
                  <a:moveTo>
                    <a:pt x="0" y="0"/>
                  </a:moveTo>
                  <a:lnTo>
                    <a:pt x="1703" y="728"/>
                  </a:lnTo>
                  <a:lnTo>
                    <a:pt x="3456" y="992"/>
                  </a:lnTo>
                  <a:lnTo>
                    <a:pt x="3456" y="941"/>
                  </a:lnTo>
                  <a:lnTo>
                    <a:pt x="1754" y="605"/>
                  </a:lnTo>
                  <a:lnTo>
                    <a:pt x="443" y="34"/>
                  </a:lnTo>
                  <a:lnTo>
                    <a:pt x="0" y="0"/>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4"/>
            <p:cNvSpPr/>
            <p:nvPr/>
          </p:nvSpPr>
          <p:spPr>
            <a:xfrm>
              <a:off x="2906043" y="4426862"/>
              <a:ext cx="48838" cy="12152"/>
            </a:xfrm>
            <a:custGeom>
              <a:avLst/>
              <a:gdLst/>
              <a:ahLst/>
              <a:cxnLst/>
              <a:rect l="l" t="t" r="r" b="b"/>
              <a:pathLst>
                <a:path w="1491" h="371" extrusionOk="0">
                  <a:moveTo>
                    <a:pt x="1" y="1"/>
                  </a:moveTo>
                  <a:lnTo>
                    <a:pt x="745" y="281"/>
                  </a:lnTo>
                  <a:cubicBezTo>
                    <a:pt x="745" y="281"/>
                    <a:pt x="1452" y="371"/>
                    <a:pt x="1490" y="371"/>
                  </a:cubicBezTo>
                  <a:lnTo>
                    <a:pt x="673" y="35"/>
                  </a:lnTo>
                  <a:lnTo>
                    <a:pt x="1"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4"/>
            <p:cNvSpPr/>
            <p:nvPr/>
          </p:nvSpPr>
          <p:spPr>
            <a:xfrm>
              <a:off x="2849737" y="4418641"/>
              <a:ext cx="40583" cy="6125"/>
            </a:xfrm>
            <a:custGeom>
              <a:avLst/>
              <a:gdLst/>
              <a:ahLst/>
              <a:cxnLst/>
              <a:rect l="l" t="t" r="r" b="b"/>
              <a:pathLst>
                <a:path w="1239" h="187" extrusionOk="0">
                  <a:moveTo>
                    <a:pt x="549" y="0"/>
                  </a:moveTo>
                  <a:lnTo>
                    <a:pt x="0" y="17"/>
                  </a:lnTo>
                  <a:lnTo>
                    <a:pt x="638" y="179"/>
                  </a:lnTo>
                  <a:cubicBezTo>
                    <a:pt x="638" y="179"/>
                    <a:pt x="890" y="187"/>
                    <a:pt x="1068" y="187"/>
                  </a:cubicBezTo>
                  <a:cubicBezTo>
                    <a:pt x="1157" y="187"/>
                    <a:pt x="1227" y="185"/>
                    <a:pt x="1239" y="179"/>
                  </a:cubicBezTo>
                  <a:lnTo>
                    <a:pt x="549"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4"/>
            <p:cNvSpPr/>
            <p:nvPr/>
          </p:nvSpPr>
          <p:spPr>
            <a:xfrm>
              <a:off x="2781116" y="4426175"/>
              <a:ext cx="40059" cy="6125"/>
            </a:xfrm>
            <a:custGeom>
              <a:avLst/>
              <a:gdLst/>
              <a:ahLst/>
              <a:cxnLst/>
              <a:rect l="l" t="t" r="r" b="b"/>
              <a:pathLst>
                <a:path w="1223" h="187" extrusionOk="0">
                  <a:moveTo>
                    <a:pt x="550" y="0"/>
                  </a:moveTo>
                  <a:lnTo>
                    <a:pt x="1" y="22"/>
                  </a:lnTo>
                  <a:lnTo>
                    <a:pt x="622" y="179"/>
                  </a:lnTo>
                  <a:cubicBezTo>
                    <a:pt x="622" y="179"/>
                    <a:pt x="881" y="187"/>
                    <a:pt x="1059" y="187"/>
                  </a:cubicBezTo>
                  <a:cubicBezTo>
                    <a:pt x="1148" y="187"/>
                    <a:pt x="1217" y="185"/>
                    <a:pt x="1222" y="179"/>
                  </a:cubicBezTo>
                  <a:lnTo>
                    <a:pt x="550" y="0"/>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4"/>
            <p:cNvSpPr/>
            <p:nvPr/>
          </p:nvSpPr>
          <p:spPr>
            <a:xfrm>
              <a:off x="2781672" y="4409994"/>
              <a:ext cx="40747" cy="5175"/>
            </a:xfrm>
            <a:custGeom>
              <a:avLst/>
              <a:gdLst/>
              <a:ahLst/>
              <a:cxnLst/>
              <a:rect l="l" t="t" r="r" b="b"/>
              <a:pathLst>
                <a:path w="1244" h="158" extrusionOk="0">
                  <a:moveTo>
                    <a:pt x="533" y="1"/>
                  </a:moveTo>
                  <a:lnTo>
                    <a:pt x="1" y="141"/>
                  </a:lnTo>
                  <a:lnTo>
                    <a:pt x="656" y="158"/>
                  </a:lnTo>
                  <a:cubicBezTo>
                    <a:pt x="656" y="158"/>
                    <a:pt x="1227" y="52"/>
                    <a:pt x="1244" y="35"/>
                  </a:cubicBezTo>
                  <a:lnTo>
                    <a:pt x="533"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4"/>
            <p:cNvSpPr/>
            <p:nvPr/>
          </p:nvSpPr>
          <p:spPr>
            <a:xfrm>
              <a:off x="2972273" y="4441373"/>
              <a:ext cx="40583" cy="6420"/>
            </a:xfrm>
            <a:custGeom>
              <a:avLst/>
              <a:gdLst/>
              <a:ahLst/>
              <a:cxnLst/>
              <a:rect l="l" t="t" r="r" b="b"/>
              <a:pathLst>
                <a:path w="1239" h="196" extrusionOk="0">
                  <a:moveTo>
                    <a:pt x="549" y="0"/>
                  </a:moveTo>
                  <a:lnTo>
                    <a:pt x="0" y="90"/>
                  </a:lnTo>
                  <a:lnTo>
                    <a:pt x="869" y="196"/>
                  </a:lnTo>
                  <a:cubicBezTo>
                    <a:pt x="869" y="196"/>
                    <a:pt x="1222" y="124"/>
                    <a:pt x="1239" y="107"/>
                  </a:cubicBezTo>
                  <a:lnTo>
                    <a:pt x="549"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4"/>
            <p:cNvSpPr/>
            <p:nvPr/>
          </p:nvSpPr>
          <p:spPr>
            <a:xfrm>
              <a:off x="2981477" y="4418084"/>
              <a:ext cx="32657" cy="5896"/>
            </a:xfrm>
            <a:custGeom>
              <a:avLst/>
              <a:gdLst/>
              <a:ahLst/>
              <a:cxnLst/>
              <a:rect l="l" t="t" r="r" b="b"/>
              <a:pathLst>
                <a:path w="997" h="180" extrusionOk="0">
                  <a:moveTo>
                    <a:pt x="0" y="0"/>
                  </a:moveTo>
                  <a:lnTo>
                    <a:pt x="979" y="179"/>
                  </a:lnTo>
                  <a:lnTo>
                    <a:pt x="996" y="73"/>
                  </a:lnTo>
                  <a:lnTo>
                    <a:pt x="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4"/>
            <p:cNvSpPr/>
            <p:nvPr/>
          </p:nvSpPr>
          <p:spPr>
            <a:xfrm>
              <a:off x="2937979" y="4411664"/>
              <a:ext cx="77826" cy="19260"/>
            </a:xfrm>
            <a:custGeom>
              <a:avLst/>
              <a:gdLst/>
              <a:ahLst/>
              <a:cxnLst/>
              <a:rect l="l" t="t" r="r" b="b"/>
              <a:pathLst>
                <a:path w="2376" h="588" extrusionOk="0">
                  <a:moveTo>
                    <a:pt x="0" y="1"/>
                  </a:moveTo>
                  <a:lnTo>
                    <a:pt x="1367" y="409"/>
                  </a:lnTo>
                  <a:lnTo>
                    <a:pt x="2375" y="588"/>
                  </a:lnTo>
                  <a:lnTo>
                    <a:pt x="2324" y="426"/>
                  </a:lnTo>
                  <a:lnTo>
                    <a:pt x="1384" y="303"/>
                  </a:lnTo>
                  <a:lnTo>
                    <a:pt x="0"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4"/>
            <p:cNvSpPr/>
            <p:nvPr/>
          </p:nvSpPr>
          <p:spPr>
            <a:xfrm>
              <a:off x="2933360" y="4427419"/>
              <a:ext cx="77269" cy="13986"/>
            </a:xfrm>
            <a:custGeom>
              <a:avLst/>
              <a:gdLst/>
              <a:ahLst/>
              <a:cxnLst/>
              <a:rect l="l" t="t" r="r" b="b"/>
              <a:pathLst>
                <a:path w="2359" h="427" extrusionOk="0">
                  <a:moveTo>
                    <a:pt x="1" y="1"/>
                  </a:moveTo>
                  <a:lnTo>
                    <a:pt x="976" y="426"/>
                  </a:lnTo>
                  <a:lnTo>
                    <a:pt x="1576" y="337"/>
                  </a:lnTo>
                  <a:lnTo>
                    <a:pt x="2359" y="337"/>
                  </a:lnTo>
                  <a:lnTo>
                    <a:pt x="763" y="52"/>
                  </a:lnTo>
                  <a:lnTo>
                    <a:pt x="1"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4"/>
            <p:cNvSpPr/>
            <p:nvPr/>
          </p:nvSpPr>
          <p:spPr>
            <a:xfrm>
              <a:off x="2768865" y="4443600"/>
              <a:ext cx="61088" cy="11726"/>
            </a:xfrm>
            <a:custGeom>
              <a:avLst/>
              <a:gdLst/>
              <a:ahLst/>
              <a:cxnLst/>
              <a:rect l="l" t="t" r="r" b="b"/>
              <a:pathLst>
                <a:path w="1865" h="358" extrusionOk="0">
                  <a:moveTo>
                    <a:pt x="677" y="0"/>
                  </a:moveTo>
                  <a:lnTo>
                    <a:pt x="0" y="22"/>
                  </a:lnTo>
                  <a:lnTo>
                    <a:pt x="532" y="213"/>
                  </a:lnTo>
                  <a:lnTo>
                    <a:pt x="1865" y="358"/>
                  </a:lnTo>
                  <a:lnTo>
                    <a:pt x="677"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4"/>
            <p:cNvSpPr/>
            <p:nvPr/>
          </p:nvSpPr>
          <p:spPr>
            <a:xfrm>
              <a:off x="2835784" y="4442486"/>
              <a:ext cx="49951" cy="12840"/>
            </a:xfrm>
            <a:custGeom>
              <a:avLst/>
              <a:gdLst/>
              <a:ahLst/>
              <a:cxnLst/>
              <a:rect l="l" t="t" r="r" b="b"/>
              <a:pathLst>
                <a:path w="1525" h="392" extrusionOk="0">
                  <a:moveTo>
                    <a:pt x="0" y="0"/>
                  </a:moveTo>
                  <a:lnTo>
                    <a:pt x="656" y="354"/>
                  </a:lnTo>
                  <a:lnTo>
                    <a:pt x="1524" y="392"/>
                  </a:lnTo>
                  <a:lnTo>
                    <a:pt x="903" y="141"/>
                  </a:lnTo>
                  <a:lnTo>
                    <a:pt x="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4"/>
            <p:cNvSpPr/>
            <p:nvPr/>
          </p:nvSpPr>
          <p:spPr>
            <a:xfrm>
              <a:off x="2817113" y="4405244"/>
              <a:ext cx="42385" cy="5339"/>
            </a:xfrm>
            <a:custGeom>
              <a:avLst/>
              <a:gdLst/>
              <a:ahLst/>
              <a:cxnLst/>
              <a:rect l="l" t="t" r="r" b="b"/>
              <a:pathLst>
                <a:path w="1294" h="163" extrusionOk="0">
                  <a:moveTo>
                    <a:pt x="0" y="1"/>
                  </a:moveTo>
                  <a:lnTo>
                    <a:pt x="694" y="163"/>
                  </a:lnTo>
                  <a:lnTo>
                    <a:pt x="1294" y="128"/>
                  </a:lnTo>
                  <a:lnTo>
                    <a:pt x="677" y="22"/>
                  </a:lnTo>
                  <a:lnTo>
                    <a:pt x="0"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4"/>
            <p:cNvSpPr/>
            <p:nvPr/>
          </p:nvSpPr>
          <p:spPr>
            <a:xfrm>
              <a:off x="2777644" y="4389653"/>
              <a:ext cx="44219" cy="12152"/>
            </a:xfrm>
            <a:custGeom>
              <a:avLst/>
              <a:gdLst/>
              <a:ahLst/>
              <a:cxnLst/>
              <a:rect l="l" t="t" r="r" b="b"/>
              <a:pathLst>
                <a:path w="1350" h="371" extrusionOk="0">
                  <a:moveTo>
                    <a:pt x="18" y="0"/>
                  </a:moveTo>
                  <a:lnTo>
                    <a:pt x="0" y="34"/>
                  </a:lnTo>
                  <a:lnTo>
                    <a:pt x="1082" y="370"/>
                  </a:lnTo>
                  <a:lnTo>
                    <a:pt x="1350" y="319"/>
                  </a:lnTo>
                  <a:lnTo>
                    <a:pt x="18" y="0"/>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4"/>
            <p:cNvSpPr/>
            <p:nvPr/>
          </p:nvSpPr>
          <p:spPr>
            <a:xfrm>
              <a:off x="2773615" y="4450577"/>
              <a:ext cx="273570" cy="100525"/>
            </a:xfrm>
            <a:custGeom>
              <a:avLst/>
              <a:gdLst/>
              <a:ahLst/>
              <a:cxnLst/>
              <a:rect l="l" t="t" r="r" b="b"/>
              <a:pathLst>
                <a:path w="8352" h="3069" extrusionOk="0">
                  <a:moveTo>
                    <a:pt x="1490" y="0"/>
                  </a:moveTo>
                  <a:lnTo>
                    <a:pt x="639" y="234"/>
                  </a:lnTo>
                  <a:cubicBezTo>
                    <a:pt x="762" y="251"/>
                    <a:pt x="885" y="268"/>
                    <a:pt x="1026" y="285"/>
                  </a:cubicBezTo>
                  <a:lnTo>
                    <a:pt x="426" y="285"/>
                  </a:lnTo>
                  <a:lnTo>
                    <a:pt x="0" y="392"/>
                  </a:lnTo>
                  <a:lnTo>
                    <a:pt x="0" y="409"/>
                  </a:lnTo>
                  <a:lnTo>
                    <a:pt x="1047" y="409"/>
                  </a:lnTo>
                  <a:lnTo>
                    <a:pt x="89" y="745"/>
                  </a:lnTo>
                  <a:lnTo>
                    <a:pt x="51" y="834"/>
                  </a:lnTo>
                  <a:lnTo>
                    <a:pt x="1507" y="409"/>
                  </a:lnTo>
                  <a:lnTo>
                    <a:pt x="1792" y="426"/>
                  </a:lnTo>
                  <a:cubicBezTo>
                    <a:pt x="3971" y="890"/>
                    <a:pt x="5887" y="1847"/>
                    <a:pt x="6559" y="2341"/>
                  </a:cubicBezTo>
                  <a:lnTo>
                    <a:pt x="7074" y="2805"/>
                  </a:lnTo>
                  <a:lnTo>
                    <a:pt x="7146" y="2733"/>
                  </a:lnTo>
                  <a:lnTo>
                    <a:pt x="6772" y="2307"/>
                  </a:lnTo>
                  <a:lnTo>
                    <a:pt x="6772" y="2290"/>
                  </a:lnTo>
                  <a:lnTo>
                    <a:pt x="7006" y="2341"/>
                  </a:lnTo>
                  <a:lnTo>
                    <a:pt x="7057" y="2413"/>
                  </a:lnTo>
                  <a:lnTo>
                    <a:pt x="7466" y="3069"/>
                  </a:lnTo>
                  <a:lnTo>
                    <a:pt x="7466" y="3035"/>
                  </a:lnTo>
                  <a:lnTo>
                    <a:pt x="7236" y="2575"/>
                  </a:lnTo>
                  <a:lnTo>
                    <a:pt x="7606" y="2980"/>
                  </a:lnTo>
                  <a:lnTo>
                    <a:pt x="7623" y="2928"/>
                  </a:lnTo>
                  <a:lnTo>
                    <a:pt x="7057" y="2307"/>
                  </a:lnTo>
                  <a:lnTo>
                    <a:pt x="7057" y="2167"/>
                  </a:lnTo>
                  <a:lnTo>
                    <a:pt x="7751" y="2767"/>
                  </a:lnTo>
                  <a:lnTo>
                    <a:pt x="7768" y="2716"/>
                  </a:lnTo>
                  <a:lnTo>
                    <a:pt x="7270" y="2218"/>
                  </a:lnTo>
                  <a:lnTo>
                    <a:pt x="7555" y="2413"/>
                  </a:lnTo>
                  <a:lnTo>
                    <a:pt x="7572" y="2362"/>
                  </a:lnTo>
                  <a:lnTo>
                    <a:pt x="7023" y="1915"/>
                  </a:lnTo>
                  <a:lnTo>
                    <a:pt x="7006" y="1830"/>
                  </a:lnTo>
                  <a:lnTo>
                    <a:pt x="8194" y="2716"/>
                  </a:lnTo>
                  <a:lnTo>
                    <a:pt x="8283" y="2699"/>
                  </a:lnTo>
                  <a:lnTo>
                    <a:pt x="7466" y="2077"/>
                  </a:lnTo>
                  <a:lnTo>
                    <a:pt x="8317" y="2447"/>
                  </a:lnTo>
                  <a:lnTo>
                    <a:pt x="8351" y="2430"/>
                  </a:lnTo>
                  <a:cubicBezTo>
                    <a:pt x="8104" y="2307"/>
                    <a:pt x="7802" y="2150"/>
                    <a:pt x="7500" y="2005"/>
                  </a:cubicBezTo>
                  <a:lnTo>
                    <a:pt x="7129" y="1809"/>
                  </a:lnTo>
                  <a:lnTo>
                    <a:pt x="7112" y="1792"/>
                  </a:lnTo>
                  <a:cubicBezTo>
                    <a:pt x="6133" y="1298"/>
                    <a:pt x="5197" y="817"/>
                    <a:pt x="5197" y="817"/>
                  </a:cubicBezTo>
                  <a:lnTo>
                    <a:pt x="3580" y="711"/>
                  </a:lnTo>
                  <a:lnTo>
                    <a:pt x="149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4"/>
            <p:cNvSpPr/>
            <p:nvPr/>
          </p:nvSpPr>
          <p:spPr>
            <a:xfrm>
              <a:off x="2888060" y="4477338"/>
              <a:ext cx="75468" cy="26237"/>
            </a:xfrm>
            <a:custGeom>
              <a:avLst/>
              <a:gdLst/>
              <a:ahLst/>
              <a:cxnLst/>
              <a:rect l="l" t="t" r="r" b="b"/>
              <a:pathLst>
                <a:path w="2304" h="801" extrusionOk="0">
                  <a:moveTo>
                    <a:pt x="1" y="0"/>
                  </a:moveTo>
                  <a:lnTo>
                    <a:pt x="903" y="303"/>
                  </a:lnTo>
                  <a:lnTo>
                    <a:pt x="2303" y="800"/>
                  </a:lnTo>
                  <a:lnTo>
                    <a:pt x="2303" y="800"/>
                  </a:lnTo>
                  <a:lnTo>
                    <a:pt x="886" y="34"/>
                  </a:lnTo>
                  <a:lnTo>
                    <a:pt x="1"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4"/>
            <p:cNvSpPr/>
            <p:nvPr/>
          </p:nvSpPr>
          <p:spPr>
            <a:xfrm>
              <a:off x="2943121" y="4481923"/>
              <a:ext cx="59974" cy="31412"/>
            </a:xfrm>
            <a:custGeom>
              <a:avLst/>
              <a:gdLst/>
              <a:ahLst/>
              <a:cxnLst/>
              <a:rect l="l" t="t" r="r" b="b"/>
              <a:pathLst>
                <a:path w="1831" h="959" extrusionOk="0">
                  <a:moveTo>
                    <a:pt x="1" y="1"/>
                  </a:moveTo>
                  <a:lnTo>
                    <a:pt x="1210" y="852"/>
                  </a:lnTo>
                  <a:lnTo>
                    <a:pt x="1810" y="958"/>
                  </a:lnTo>
                  <a:lnTo>
                    <a:pt x="1831" y="873"/>
                  </a:lnTo>
                  <a:lnTo>
                    <a:pt x="1227" y="499"/>
                  </a:lnTo>
                  <a:lnTo>
                    <a:pt x="1"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4"/>
            <p:cNvSpPr/>
            <p:nvPr/>
          </p:nvSpPr>
          <p:spPr>
            <a:xfrm>
              <a:off x="2895594" y="4469247"/>
              <a:ext cx="84803" cy="51425"/>
            </a:xfrm>
            <a:custGeom>
              <a:avLst/>
              <a:gdLst/>
              <a:ahLst/>
              <a:cxnLst/>
              <a:rect l="l" t="t" r="r" b="b"/>
              <a:pathLst>
                <a:path w="2589" h="1570" extrusionOk="0">
                  <a:moveTo>
                    <a:pt x="124" y="0"/>
                  </a:moveTo>
                  <a:lnTo>
                    <a:pt x="0" y="69"/>
                  </a:lnTo>
                  <a:cubicBezTo>
                    <a:pt x="433" y="638"/>
                    <a:pt x="1402" y="1569"/>
                    <a:pt x="1809" y="1569"/>
                  </a:cubicBezTo>
                  <a:cubicBezTo>
                    <a:pt x="1834" y="1569"/>
                    <a:pt x="1857" y="1566"/>
                    <a:pt x="1877" y="1558"/>
                  </a:cubicBezTo>
                  <a:cubicBezTo>
                    <a:pt x="2588" y="1294"/>
                    <a:pt x="1328" y="1009"/>
                    <a:pt x="12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4"/>
            <p:cNvSpPr/>
            <p:nvPr/>
          </p:nvSpPr>
          <p:spPr>
            <a:xfrm>
              <a:off x="2934474" y="4501183"/>
              <a:ext cx="35441" cy="19358"/>
            </a:xfrm>
            <a:custGeom>
              <a:avLst/>
              <a:gdLst/>
              <a:ahLst/>
              <a:cxnLst/>
              <a:rect l="l" t="t" r="r" b="b"/>
              <a:pathLst>
                <a:path w="1082" h="591" extrusionOk="0">
                  <a:moveTo>
                    <a:pt x="371" y="0"/>
                  </a:moveTo>
                  <a:cubicBezTo>
                    <a:pt x="286" y="107"/>
                    <a:pt x="158" y="213"/>
                    <a:pt x="1" y="285"/>
                  </a:cubicBezTo>
                  <a:cubicBezTo>
                    <a:pt x="251" y="472"/>
                    <a:pt x="485" y="590"/>
                    <a:pt x="634" y="590"/>
                  </a:cubicBezTo>
                  <a:cubicBezTo>
                    <a:pt x="654" y="590"/>
                    <a:pt x="673" y="588"/>
                    <a:pt x="690" y="583"/>
                  </a:cubicBezTo>
                  <a:cubicBezTo>
                    <a:pt x="1082" y="443"/>
                    <a:pt x="869" y="285"/>
                    <a:pt x="371"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4"/>
            <p:cNvSpPr/>
            <p:nvPr/>
          </p:nvSpPr>
          <p:spPr>
            <a:xfrm>
              <a:off x="2800244" y="4388015"/>
              <a:ext cx="70423" cy="28431"/>
            </a:xfrm>
            <a:custGeom>
              <a:avLst/>
              <a:gdLst/>
              <a:ahLst/>
              <a:cxnLst/>
              <a:rect l="l" t="t" r="r" b="b"/>
              <a:pathLst>
                <a:path w="2150" h="868" extrusionOk="0">
                  <a:moveTo>
                    <a:pt x="513" y="0"/>
                  </a:moveTo>
                  <a:cubicBezTo>
                    <a:pt x="408" y="0"/>
                    <a:pt x="326" y="32"/>
                    <a:pt x="268" y="101"/>
                  </a:cubicBezTo>
                  <a:cubicBezTo>
                    <a:pt x="0" y="420"/>
                    <a:pt x="1298" y="582"/>
                    <a:pt x="2005" y="867"/>
                  </a:cubicBezTo>
                  <a:lnTo>
                    <a:pt x="2149" y="778"/>
                  </a:lnTo>
                  <a:cubicBezTo>
                    <a:pt x="1441" y="340"/>
                    <a:pt x="858" y="0"/>
                    <a:pt x="51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4"/>
            <p:cNvSpPr/>
            <p:nvPr/>
          </p:nvSpPr>
          <p:spPr>
            <a:xfrm>
              <a:off x="2861300" y="4680615"/>
              <a:ext cx="88275" cy="21127"/>
            </a:xfrm>
            <a:custGeom>
              <a:avLst/>
              <a:gdLst/>
              <a:ahLst/>
              <a:cxnLst/>
              <a:rect l="l" t="t" r="r" b="b"/>
              <a:pathLst>
                <a:path w="2695" h="645" extrusionOk="0">
                  <a:moveTo>
                    <a:pt x="17" y="0"/>
                  </a:moveTo>
                  <a:lnTo>
                    <a:pt x="0" y="464"/>
                  </a:lnTo>
                  <a:cubicBezTo>
                    <a:pt x="0" y="464"/>
                    <a:pt x="537" y="645"/>
                    <a:pt x="1404" y="645"/>
                  </a:cubicBezTo>
                  <a:cubicBezTo>
                    <a:pt x="1778" y="645"/>
                    <a:pt x="2214" y="611"/>
                    <a:pt x="2695" y="515"/>
                  </a:cubicBezTo>
                  <a:lnTo>
                    <a:pt x="2661" y="89"/>
                  </a:lnTo>
                  <a:cubicBezTo>
                    <a:pt x="2271" y="148"/>
                    <a:pt x="1925" y="177"/>
                    <a:pt x="1585" y="177"/>
                  </a:cubicBezTo>
                  <a:cubicBezTo>
                    <a:pt x="1089" y="177"/>
                    <a:pt x="606" y="116"/>
                    <a:pt x="17"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2756189" y="4651037"/>
              <a:ext cx="86604" cy="44219"/>
            </a:xfrm>
            <a:custGeom>
              <a:avLst/>
              <a:gdLst/>
              <a:ahLst/>
              <a:cxnLst/>
              <a:rect l="l" t="t" r="r" b="b"/>
              <a:pathLst>
                <a:path w="2644" h="1350" extrusionOk="0">
                  <a:moveTo>
                    <a:pt x="123" y="1"/>
                  </a:moveTo>
                  <a:lnTo>
                    <a:pt x="0" y="337"/>
                  </a:lnTo>
                  <a:cubicBezTo>
                    <a:pt x="0" y="337"/>
                    <a:pt x="1098" y="1137"/>
                    <a:pt x="2588" y="1350"/>
                  </a:cubicBezTo>
                  <a:lnTo>
                    <a:pt x="2643" y="924"/>
                  </a:lnTo>
                  <a:cubicBezTo>
                    <a:pt x="1792" y="729"/>
                    <a:pt x="1064" y="426"/>
                    <a:pt x="123"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4"/>
            <p:cNvSpPr/>
            <p:nvPr/>
          </p:nvSpPr>
          <p:spPr>
            <a:xfrm>
              <a:off x="2834539" y="4605737"/>
              <a:ext cx="38913" cy="17589"/>
            </a:xfrm>
            <a:custGeom>
              <a:avLst/>
              <a:gdLst/>
              <a:ahLst/>
              <a:cxnLst/>
              <a:rect l="l" t="t" r="r" b="b"/>
              <a:pathLst>
                <a:path w="1188" h="537" extrusionOk="0">
                  <a:moveTo>
                    <a:pt x="0" y="0"/>
                  </a:moveTo>
                  <a:cubicBezTo>
                    <a:pt x="0" y="0"/>
                    <a:pt x="285" y="460"/>
                    <a:pt x="694" y="532"/>
                  </a:cubicBezTo>
                  <a:cubicBezTo>
                    <a:pt x="711" y="535"/>
                    <a:pt x="728" y="536"/>
                    <a:pt x="746" y="536"/>
                  </a:cubicBezTo>
                  <a:cubicBezTo>
                    <a:pt x="950" y="536"/>
                    <a:pt x="1188" y="371"/>
                    <a:pt x="1188" y="371"/>
                  </a:cubicBezTo>
                  <a:lnTo>
                    <a:pt x="1188" y="371"/>
                  </a:lnTo>
                  <a:cubicBezTo>
                    <a:pt x="1170" y="378"/>
                    <a:pt x="1144" y="381"/>
                    <a:pt x="1111" y="381"/>
                  </a:cubicBezTo>
                  <a:cubicBezTo>
                    <a:pt x="877" y="381"/>
                    <a:pt x="295" y="217"/>
                    <a:pt x="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4"/>
            <p:cNvSpPr/>
            <p:nvPr/>
          </p:nvSpPr>
          <p:spPr>
            <a:xfrm>
              <a:off x="2909515" y="4373898"/>
              <a:ext cx="48281" cy="8811"/>
            </a:xfrm>
            <a:custGeom>
              <a:avLst/>
              <a:gdLst/>
              <a:ahLst/>
              <a:cxnLst/>
              <a:rect l="l" t="t" r="r" b="b"/>
              <a:pathLst>
                <a:path w="1474" h="269" extrusionOk="0">
                  <a:moveTo>
                    <a:pt x="656" y="268"/>
                  </a:moveTo>
                  <a:lnTo>
                    <a:pt x="639" y="268"/>
                  </a:lnTo>
                  <a:close/>
                  <a:moveTo>
                    <a:pt x="18" y="268"/>
                  </a:moveTo>
                  <a:lnTo>
                    <a:pt x="1" y="268"/>
                  </a:lnTo>
                  <a:close/>
                  <a:moveTo>
                    <a:pt x="1474" y="38"/>
                  </a:moveTo>
                  <a:lnTo>
                    <a:pt x="1474" y="38"/>
                  </a:lnTo>
                  <a:lnTo>
                    <a:pt x="1401" y="213"/>
                  </a:lnTo>
                  <a:lnTo>
                    <a:pt x="1401" y="213"/>
                  </a:lnTo>
                  <a:close/>
                  <a:moveTo>
                    <a:pt x="550" y="0"/>
                  </a:moveTo>
                  <a:lnTo>
                    <a:pt x="444" y="128"/>
                  </a:lnTo>
                  <a:lnTo>
                    <a:pt x="444" y="128"/>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4"/>
            <p:cNvSpPr/>
            <p:nvPr/>
          </p:nvSpPr>
          <p:spPr>
            <a:xfrm>
              <a:off x="2924025" y="4373898"/>
              <a:ext cx="33770" cy="6977"/>
            </a:xfrm>
            <a:custGeom>
              <a:avLst/>
              <a:gdLst/>
              <a:ahLst/>
              <a:cxnLst/>
              <a:rect l="l" t="t" r="r" b="b"/>
              <a:pathLst>
                <a:path w="1031" h="213" extrusionOk="0">
                  <a:moveTo>
                    <a:pt x="107" y="0"/>
                  </a:moveTo>
                  <a:lnTo>
                    <a:pt x="1" y="128"/>
                  </a:lnTo>
                  <a:lnTo>
                    <a:pt x="320" y="179"/>
                  </a:lnTo>
                  <a:lnTo>
                    <a:pt x="958" y="213"/>
                  </a:lnTo>
                  <a:lnTo>
                    <a:pt x="1031" y="38"/>
                  </a:lnTo>
                  <a:lnTo>
                    <a:pt x="1031" y="38"/>
                  </a:lnTo>
                  <a:cubicBezTo>
                    <a:pt x="903" y="55"/>
                    <a:pt x="780" y="55"/>
                    <a:pt x="656" y="55"/>
                  </a:cubicBezTo>
                  <a:cubicBezTo>
                    <a:pt x="460" y="55"/>
                    <a:pt x="286" y="38"/>
                    <a:pt x="107" y="0"/>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4"/>
            <p:cNvSpPr/>
            <p:nvPr/>
          </p:nvSpPr>
          <p:spPr>
            <a:xfrm>
              <a:off x="2895594" y="4381562"/>
              <a:ext cx="12709" cy="4062"/>
            </a:xfrm>
            <a:custGeom>
              <a:avLst/>
              <a:gdLst/>
              <a:ahLst/>
              <a:cxnLst/>
              <a:rect l="l" t="t" r="r" b="b"/>
              <a:pathLst>
                <a:path w="388" h="124" extrusionOk="0">
                  <a:moveTo>
                    <a:pt x="0" y="0"/>
                  </a:moveTo>
                  <a:cubicBezTo>
                    <a:pt x="51" y="51"/>
                    <a:pt x="107" y="85"/>
                    <a:pt x="158" y="124"/>
                  </a:cubicBezTo>
                  <a:cubicBezTo>
                    <a:pt x="213" y="85"/>
                    <a:pt x="303" y="68"/>
                    <a:pt x="388" y="51"/>
                  </a:cubicBezTo>
                  <a:cubicBezTo>
                    <a:pt x="281" y="17"/>
                    <a:pt x="158" y="0"/>
                    <a:pt x="17"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4"/>
            <p:cNvSpPr/>
            <p:nvPr/>
          </p:nvSpPr>
          <p:spPr>
            <a:xfrm>
              <a:off x="2900736" y="4382676"/>
              <a:ext cx="66263" cy="19129"/>
            </a:xfrm>
            <a:custGeom>
              <a:avLst/>
              <a:gdLst/>
              <a:ahLst/>
              <a:cxnLst/>
              <a:rect l="l" t="t" r="r" b="b"/>
              <a:pathLst>
                <a:path w="2023" h="584" extrusionOk="0">
                  <a:moveTo>
                    <a:pt x="907" y="0"/>
                  </a:moveTo>
                  <a:lnTo>
                    <a:pt x="869" y="17"/>
                  </a:lnTo>
                  <a:lnTo>
                    <a:pt x="941" y="34"/>
                  </a:lnTo>
                  <a:lnTo>
                    <a:pt x="924" y="0"/>
                  </a:lnTo>
                  <a:close/>
                  <a:moveTo>
                    <a:pt x="231" y="17"/>
                  </a:moveTo>
                  <a:cubicBezTo>
                    <a:pt x="146" y="34"/>
                    <a:pt x="56" y="51"/>
                    <a:pt x="1" y="90"/>
                  </a:cubicBezTo>
                  <a:cubicBezTo>
                    <a:pt x="163" y="196"/>
                    <a:pt x="337" y="285"/>
                    <a:pt x="533" y="371"/>
                  </a:cubicBezTo>
                  <a:lnTo>
                    <a:pt x="231" y="17"/>
                  </a:lnTo>
                  <a:close/>
                  <a:moveTo>
                    <a:pt x="763" y="213"/>
                  </a:moveTo>
                  <a:lnTo>
                    <a:pt x="533" y="371"/>
                  </a:lnTo>
                  <a:cubicBezTo>
                    <a:pt x="550" y="371"/>
                    <a:pt x="588" y="392"/>
                    <a:pt x="622" y="409"/>
                  </a:cubicBezTo>
                  <a:cubicBezTo>
                    <a:pt x="678" y="337"/>
                    <a:pt x="729" y="285"/>
                    <a:pt x="763" y="213"/>
                  </a:cubicBezTo>
                  <a:close/>
                  <a:moveTo>
                    <a:pt x="941" y="158"/>
                  </a:moveTo>
                  <a:cubicBezTo>
                    <a:pt x="907" y="230"/>
                    <a:pt x="835" y="319"/>
                    <a:pt x="763" y="443"/>
                  </a:cubicBezTo>
                  <a:cubicBezTo>
                    <a:pt x="907" y="477"/>
                    <a:pt x="1031" y="515"/>
                    <a:pt x="1171" y="532"/>
                  </a:cubicBezTo>
                  <a:lnTo>
                    <a:pt x="941" y="158"/>
                  </a:lnTo>
                  <a:close/>
                  <a:moveTo>
                    <a:pt x="1933" y="196"/>
                  </a:moveTo>
                  <a:lnTo>
                    <a:pt x="1261" y="549"/>
                  </a:lnTo>
                  <a:cubicBezTo>
                    <a:pt x="1350" y="566"/>
                    <a:pt x="1439" y="583"/>
                    <a:pt x="1508" y="583"/>
                  </a:cubicBezTo>
                  <a:cubicBezTo>
                    <a:pt x="1669" y="460"/>
                    <a:pt x="1793" y="354"/>
                    <a:pt x="1882" y="285"/>
                  </a:cubicBezTo>
                  <a:cubicBezTo>
                    <a:pt x="1916" y="264"/>
                    <a:pt x="1955" y="247"/>
                    <a:pt x="1989" y="247"/>
                  </a:cubicBezTo>
                  <a:lnTo>
                    <a:pt x="2023" y="247"/>
                  </a:lnTo>
                  <a:cubicBezTo>
                    <a:pt x="2006" y="230"/>
                    <a:pt x="1972" y="213"/>
                    <a:pt x="1933" y="196"/>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4"/>
            <p:cNvSpPr/>
            <p:nvPr/>
          </p:nvSpPr>
          <p:spPr>
            <a:xfrm>
              <a:off x="2921110" y="4386705"/>
              <a:ext cx="10482" cy="10482"/>
            </a:xfrm>
            <a:custGeom>
              <a:avLst/>
              <a:gdLst/>
              <a:ahLst/>
              <a:cxnLst/>
              <a:rect l="l" t="t" r="r" b="b"/>
              <a:pathLst>
                <a:path w="320" h="320" extrusionOk="0">
                  <a:moveTo>
                    <a:pt x="302" y="1"/>
                  </a:moveTo>
                  <a:lnTo>
                    <a:pt x="141" y="90"/>
                  </a:lnTo>
                  <a:cubicBezTo>
                    <a:pt x="107" y="162"/>
                    <a:pt x="56" y="214"/>
                    <a:pt x="0" y="286"/>
                  </a:cubicBezTo>
                  <a:cubicBezTo>
                    <a:pt x="56" y="303"/>
                    <a:pt x="107" y="303"/>
                    <a:pt x="141" y="320"/>
                  </a:cubicBezTo>
                  <a:cubicBezTo>
                    <a:pt x="213" y="196"/>
                    <a:pt x="285" y="107"/>
                    <a:pt x="319" y="35"/>
                  </a:cubicBezTo>
                  <a:lnTo>
                    <a:pt x="302" y="1"/>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4"/>
            <p:cNvSpPr/>
            <p:nvPr/>
          </p:nvSpPr>
          <p:spPr>
            <a:xfrm>
              <a:off x="2931002" y="4385591"/>
              <a:ext cx="33083" cy="15100"/>
            </a:xfrm>
            <a:custGeom>
              <a:avLst/>
              <a:gdLst/>
              <a:ahLst/>
              <a:cxnLst/>
              <a:rect l="l" t="t" r="r" b="b"/>
              <a:pathLst>
                <a:path w="1010" h="461" extrusionOk="0">
                  <a:moveTo>
                    <a:pt x="52" y="1"/>
                  </a:moveTo>
                  <a:lnTo>
                    <a:pt x="0" y="35"/>
                  </a:lnTo>
                  <a:lnTo>
                    <a:pt x="17" y="69"/>
                  </a:lnTo>
                  <a:lnTo>
                    <a:pt x="247" y="443"/>
                  </a:lnTo>
                  <a:cubicBezTo>
                    <a:pt x="264" y="460"/>
                    <a:pt x="303" y="460"/>
                    <a:pt x="337" y="460"/>
                  </a:cubicBezTo>
                  <a:lnTo>
                    <a:pt x="1009" y="107"/>
                  </a:lnTo>
                  <a:lnTo>
                    <a:pt x="958" y="69"/>
                  </a:lnTo>
                  <a:lnTo>
                    <a:pt x="264" y="371"/>
                  </a:lnTo>
                  <a:lnTo>
                    <a:pt x="52"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a:off x="2908270" y="4382676"/>
              <a:ext cx="24435" cy="12152"/>
            </a:xfrm>
            <a:custGeom>
              <a:avLst/>
              <a:gdLst/>
              <a:ahLst/>
              <a:cxnLst/>
              <a:rect l="l" t="t" r="r" b="b"/>
              <a:pathLst>
                <a:path w="746" h="371" extrusionOk="0">
                  <a:moveTo>
                    <a:pt x="39" y="0"/>
                  </a:moveTo>
                  <a:lnTo>
                    <a:pt x="1" y="17"/>
                  </a:lnTo>
                  <a:lnTo>
                    <a:pt x="303" y="371"/>
                  </a:lnTo>
                  <a:lnTo>
                    <a:pt x="533" y="213"/>
                  </a:lnTo>
                  <a:lnTo>
                    <a:pt x="694" y="124"/>
                  </a:lnTo>
                  <a:lnTo>
                    <a:pt x="746" y="90"/>
                  </a:lnTo>
                  <a:lnTo>
                    <a:pt x="711" y="34"/>
                  </a:lnTo>
                  <a:lnTo>
                    <a:pt x="639" y="17"/>
                  </a:lnTo>
                  <a:lnTo>
                    <a:pt x="303" y="230"/>
                  </a:lnTo>
                  <a:lnTo>
                    <a:pt x="56"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a:off x="2950098" y="4392011"/>
              <a:ext cx="12316" cy="11038"/>
            </a:xfrm>
            <a:custGeom>
              <a:avLst/>
              <a:gdLst/>
              <a:ahLst/>
              <a:cxnLst/>
              <a:rect l="l" t="t" r="r" b="b"/>
              <a:pathLst>
                <a:path w="376" h="337" extrusionOk="0">
                  <a:moveTo>
                    <a:pt x="375" y="0"/>
                  </a:moveTo>
                  <a:lnTo>
                    <a:pt x="375" y="0"/>
                  </a:lnTo>
                  <a:cubicBezTo>
                    <a:pt x="286" y="69"/>
                    <a:pt x="162" y="175"/>
                    <a:pt x="1" y="298"/>
                  </a:cubicBezTo>
                  <a:cubicBezTo>
                    <a:pt x="73" y="320"/>
                    <a:pt x="145" y="320"/>
                    <a:pt x="213" y="337"/>
                  </a:cubicBezTo>
                  <a:cubicBezTo>
                    <a:pt x="252" y="175"/>
                    <a:pt x="303" y="69"/>
                    <a:pt x="375"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a:off x="2957075" y="4390766"/>
              <a:ext cx="17458" cy="12840"/>
            </a:xfrm>
            <a:custGeom>
              <a:avLst/>
              <a:gdLst/>
              <a:ahLst/>
              <a:cxnLst/>
              <a:rect l="l" t="t" r="r" b="b"/>
              <a:pathLst>
                <a:path w="533" h="392" extrusionOk="0">
                  <a:moveTo>
                    <a:pt x="269" y="0"/>
                  </a:moveTo>
                  <a:cubicBezTo>
                    <a:pt x="235" y="0"/>
                    <a:pt x="196" y="17"/>
                    <a:pt x="162" y="38"/>
                  </a:cubicBezTo>
                  <a:cubicBezTo>
                    <a:pt x="90" y="107"/>
                    <a:pt x="39" y="213"/>
                    <a:pt x="0" y="375"/>
                  </a:cubicBezTo>
                  <a:cubicBezTo>
                    <a:pt x="162" y="375"/>
                    <a:pt x="320" y="392"/>
                    <a:pt x="464" y="392"/>
                  </a:cubicBezTo>
                  <a:cubicBezTo>
                    <a:pt x="498" y="336"/>
                    <a:pt x="532" y="285"/>
                    <a:pt x="532" y="213"/>
                  </a:cubicBezTo>
                  <a:cubicBezTo>
                    <a:pt x="464" y="107"/>
                    <a:pt x="375" y="38"/>
                    <a:pt x="303"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a:off x="2972273" y="4397710"/>
              <a:ext cx="6453" cy="5896"/>
            </a:xfrm>
            <a:custGeom>
              <a:avLst/>
              <a:gdLst/>
              <a:ahLst/>
              <a:cxnLst/>
              <a:rect l="l" t="t" r="r" b="b"/>
              <a:pathLst>
                <a:path w="197" h="180" extrusionOk="0">
                  <a:moveTo>
                    <a:pt x="68" y="1"/>
                  </a:moveTo>
                  <a:cubicBezTo>
                    <a:pt x="68" y="73"/>
                    <a:pt x="34" y="124"/>
                    <a:pt x="0" y="180"/>
                  </a:cubicBezTo>
                  <a:lnTo>
                    <a:pt x="196" y="180"/>
                  </a:lnTo>
                  <a:cubicBezTo>
                    <a:pt x="141" y="107"/>
                    <a:pt x="107" y="56"/>
                    <a:pt x="68"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a:off x="2931002" y="4379728"/>
              <a:ext cx="31412" cy="18015"/>
            </a:xfrm>
            <a:custGeom>
              <a:avLst/>
              <a:gdLst/>
              <a:ahLst/>
              <a:cxnLst/>
              <a:rect l="l" t="t" r="r" b="b"/>
              <a:pathLst>
                <a:path w="959" h="550" extrusionOk="0">
                  <a:moveTo>
                    <a:pt x="107" y="1"/>
                  </a:moveTo>
                  <a:lnTo>
                    <a:pt x="0" y="90"/>
                  </a:lnTo>
                  <a:lnTo>
                    <a:pt x="17" y="124"/>
                  </a:lnTo>
                  <a:lnTo>
                    <a:pt x="52" y="180"/>
                  </a:lnTo>
                  <a:lnTo>
                    <a:pt x="264" y="550"/>
                  </a:lnTo>
                  <a:lnTo>
                    <a:pt x="958" y="248"/>
                  </a:lnTo>
                  <a:lnTo>
                    <a:pt x="958" y="231"/>
                  </a:lnTo>
                  <a:lnTo>
                    <a:pt x="869" y="35"/>
                  </a:lnTo>
                  <a:lnTo>
                    <a:pt x="745" y="35"/>
                  </a:lnTo>
                  <a:lnTo>
                    <a:pt x="107" y="1"/>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a:off x="2910104" y="4376256"/>
              <a:ext cx="24402" cy="13986"/>
            </a:xfrm>
            <a:custGeom>
              <a:avLst/>
              <a:gdLst/>
              <a:ahLst/>
              <a:cxnLst/>
              <a:rect l="l" t="t" r="r" b="b"/>
              <a:pathLst>
                <a:path w="745" h="427" extrusionOk="0">
                  <a:moveTo>
                    <a:pt x="179" y="0"/>
                  </a:moveTo>
                  <a:lnTo>
                    <a:pt x="0" y="179"/>
                  </a:lnTo>
                  <a:lnTo>
                    <a:pt x="0" y="196"/>
                  </a:lnTo>
                  <a:lnTo>
                    <a:pt x="247" y="426"/>
                  </a:lnTo>
                  <a:lnTo>
                    <a:pt x="583" y="213"/>
                  </a:lnTo>
                  <a:lnTo>
                    <a:pt x="621" y="196"/>
                  </a:lnTo>
                  <a:lnTo>
                    <a:pt x="638" y="196"/>
                  </a:lnTo>
                  <a:lnTo>
                    <a:pt x="745" y="107"/>
                  </a:lnTo>
                  <a:lnTo>
                    <a:pt x="426" y="56"/>
                  </a:lnTo>
                  <a:lnTo>
                    <a:pt x="179" y="0"/>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a:off x="2833392" y="4166035"/>
              <a:ext cx="242911" cy="244614"/>
            </a:xfrm>
            <a:custGeom>
              <a:avLst/>
              <a:gdLst/>
              <a:ahLst/>
              <a:cxnLst/>
              <a:rect l="l" t="t" r="r" b="b"/>
              <a:pathLst>
                <a:path w="7416" h="7468" extrusionOk="0">
                  <a:moveTo>
                    <a:pt x="675" y="1"/>
                  </a:moveTo>
                  <a:cubicBezTo>
                    <a:pt x="635" y="1"/>
                    <a:pt x="604" y="6"/>
                    <a:pt x="584" y="17"/>
                  </a:cubicBezTo>
                  <a:cubicBezTo>
                    <a:pt x="1" y="351"/>
                    <a:pt x="5813" y="7468"/>
                    <a:pt x="7006" y="7468"/>
                  </a:cubicBezTo>
                  <a:cubicBezTo>
                    <a:pt x="7075" y="7468"/>
                    <a:pt x="7129" y="7444"/>
                    <a:pt x="7164" y="7393"/>
                  </a:cubicBezTo>
                  <a:cubicBezTo>
                    <a:pt x="7416" y="7023"/>
                    <a:pt x="6173" y="3707"/>
                    <a:pt x="5232" y="2515"/>
                  </a:cubicBezTo>
                  <a:cubicBezTo>
                    <a:pt x="4202" y="1237"/>
                    <a:pt x="1294" y="1"/>
                    <a:pt x="675"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a:off x="2942564" y="4180742"/>
              <a:ext cx="133051" cy="138652"/>
            </a:xfrm>
            <a:custGeom>
              <a:avLst/>
              <a:gdLst/>
              <a:ahLst/>
              <a:cxnLst/>
              <a:rect l="l" t="t" r="r" b="b"/>
              <a:pathLst>
                <a:path w="4062" h="4233" extrusionOk="0">
                  <a:moveTo>
                    <a:pt x="1869" y="1"/>
                  </a:moveTo>
                  <a:cubicBezTo>
                    <a:pt x="1388" y="1"/>
                    <a:pt x="780" y="86"/>
                    <a:pt x="1" y="279"/>
                  </a:cubicBezTo>
                  <a:lnTo>
                    <a:pt x="3338" y="4233"/>
                  </a:lnTo>
                  <a:cubicBezTo>
                    <a:pt x="3495" y="3735"/>
                    <a:pt x="4061" y="1696"/>
                    <a:pt x="3602" y="896"/>
                  </a:cubicBezTo>
                  <a:cubicBezTo>
                    <a:pt x="3304" y="361"/>
                    <a:pt x="2854" y="1"/>
                    <a:pt x="1869"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a:off x="2956518" y="4203801"/>
              <a:ext cx="119097" cy="115592"/>
            </a:xfrm>
            <a:custGeom>
              <a:avLst/>
              <a:gdLst/>
              <a:ahLst/>
              <a:cxnLst/>
              <a:rect l="l" t="t" r="r" b="b"/>
              <a:pathLst>
                <a:path w="3636" h="3529" extrusionOk="0">
                  <a:moveTo>
                    <a:pt x="3052" y="0"/>
                  </a:moveTo>
                  <a:cubicBezTo>
                    <a:pt x="2716" y="230"/>
                    <a:pt x="2129" y="371"/>
                    <a:pt x="1473" y="371"/>
                  </a:cubicBezTo>
                  <a:cubicBezTo>
                    <a:pt x="890" y="371"/>
                    <a:pt x="358" y="247"/>
                    <a:pt x="0" y="69"/>
                  </a:cubicBezTo>
                  <a:lnTo>
                    <a:pt x="0" y="69"/>
                  </a:lnTo>
                  <a:lnTo>
                    <a:pt x="2912" y="3529"/>
                  </a:lnTo>
                  <a:cubicBezTo>
                    <a:pt x="3069" y="3031"/>
                    <a:pt x="3635" y="992"/>
                    <a:pt x="3176" y="192"/>
                  </a:cubicBezTo>
                  <a:cubicBezTo>
                    <a:pt x="3142" y="124"/>
                    <a:pt x="3103" y="69"/>
                    <a:pt x="305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a:off x="2848460" y="4205177"/>
              <a:ext cx="173765" cy="150771"/>
            </a:xfrm>
            <a:custGeom>
              <a:avLst/>
              <a:gdLst/>
              <a:ahLst/>
              <a:cxnLst/>
              <a:rect l="l" t="t" r="r" b="b"/>
              <a:pathLst>
                <a:path w="5305" h="4603" extrusionOk="0">
                  <a:moveTo>
                    <a:pt x="2939" y="0"/>
                  </a:moveTo>
                  <a:cubicBezTo>
                    <a:pt x="2667" y="0"/>
                    <a:pt x="2417" y="51"/>
                    <a:pt x="2218" y="171"/>
                  </a:cubicBezTo>
                  <a:cubicBezTo>
                    <a:pt x="712" y="1091"/>
                    <a:pt x="1" y="3202"/>
                    <a:pt x="1882" y="4602"/>
                  </a:cubicBezTo>
                  <a:lnTo>
                    <a:pt x="5304" y="950"/>
                  </a:lnTo>
                  <a:cubicBezTo>
                    <a:pt x="4952" y="543"/>
                    <a:pt x="3828" y="0"/>
                    <a:pt x="2939" y="0"/>
                  </a:cubicBezTo>
                  <a:close/>
                </a:path>
              </a:pathLst>
            </a:custGeom>
            <a:solidFill>
              <a:srgbClr val="B25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a:off x="2896708" y="4205177"/>
              <a:ext cx="125517" cy="150771"/>
            </a:xfrm>
            <a:custGeom>
              <a:avLst/>
              <a:gdLst/>
              <a:ahLst/>
              <a:cxnLst/>
              <a:rect l="l" t="t" r="r" b="b"/>
              <a:pathLst>
                <a:path w="3832" h="4603" extrusionOk="0">
                  <a:moveTo>
                    <a:pt x="1466" y="0"/>
                  </a:moveTo>
                  <a:cubicBezTo>
                    <a:pt x="1194" y="0"/>
                    <a:pt x="944" y="51"/>
                    <a:pt x="745" y="171"/>
                  </a:cubicBezTo>
                  <a:cubicBezTo>
                    <a:pt x="460" y="346"/>
                    <a:pt x="213" y="559"/>
                    <a:pt x="0" y="788"/>
                  </a:cubicBezTo>
                  <a:cubicBezTo>
                    <a:pt x="303" y="1129"/>
                    <a:pt x="515" y="1801"/>
                    <a:pt x="515" y="2580"/>
                  </a:cubicBezTo>
                  <a:cubicBezTo>
                    <a:pt x="515" y="3308"/>
                    <a:pt x="320" y="3947"/>
                    <a:pt x="56" y="4300"/>
                  </a:cubicBezTo>
                  <a:cubicBezTo>
                    <a:pt x="162" y="4406"/>
                    <a:pt x="286" y="4496"/>
                    <a:pt x="409" y="4602"/>
                  </a:cubicBezTo>
                  <a:lnTo>
                    <a:pt x="3831" y="950"/>
                  </a:lnTo>
                  <a:cubicBezTo>
                    <a:pt x="3479" y="543"/>
                    <a:pt x="2355" y="0"/>
                    <a:pt x="1466" y="0"/>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a:off x="2950098" y="4217001"/>
              <a:ext cx="111695" cy="153424"/>
            </a:xfrm>
            <a:custGeom>
              <a:avLst/>
              <a:gdLst/>
              <a:ahLst/>
              <a:cxnLst/>
              <a:rect l="l" t="t" r="r" b="b"/>
              <a:pathLst>
                <a:path w="3410" h="4684" extrusionOk="0">
                  <a:moveTo>
                    <a:pt x="713" y="0"/>
                  </a:moveTo>
                  <a:cubicBezTo>
                    <a:pt x="490" y="0"/>
                    <a:pt x="252" y="24"/>
                    <a:pt x="1" y="74"/>
                  </a:cubicBezTo>
                  <a:lnTo>
                    <a:pt x="554" y="4684"/>
                  </a:lnTo>
                  <a:cubicBezTo>
                    <a:pt x="1243" y="4684"/>
                    <a:pt x="2929" y="4118"/>
                    <a:pt x="3125" y="3126"/>
                  </a:cubicBezTo>
                  <a:cubicBezTo>
                    <a:pt x="3409" y="1575"/>
                    <a:pt x="2538" y="0"/>
                    <a:pt x="713" y="0"/>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4"/>
            <p:cNvSpPr/>
            <p:nvPr/>
          </p:nvSpPr>
          <p:spPr>
            <a:xfrm>
              <a:off x="2854323" y="4216052"/>
              <a:ext cx="176680" cy="159812"/>
            </a:xfrm>
            <a:custGeom>
              <a:avLst/>
              <a:gdLst/>
              <a:ahLst/>
              <a:cxnLst/>
              <a:rect l="l" t="t" r="r" b="b"/>
              <a:pathLst>
                <a:path w="5394" h="4879" extrusionOk="0">
                  <a:moveTo>
                    <a:pt x="2654" y="1"/>
                  </a:moveTo>
                  <a:cubicBezTo>
                    <a:pt x="1975" y="1"/>
                    <a:pt x="1380" y="393"/>
                    <a:pt x="1031" y="1648"/>
                  </a:cubicBezTo>
                  <a:cubicBezTo>
                    <a:pt x="869" y="2214"/>
                    <a:pt x="0" y="3738"/>
                    <a:pt x="1563" y="4572"/>
                  </a:cubicBezTo>
                  <a:cubicBezTo>
                    <a:pt x="1970" y="4786"/>
                    <a:pt x="2379" y="4878"/>
                    <a:pt x="2767" y="4878"/>
                  </a:cubicBezTo>
                  <a:cubicBezTo>
                    <a:pt x="3862" y="4878"/>
                    <a:pt x="4787" y="4143"/>
                    <a:pt x="5036" y="3329"/>
                  </a:cubicBezTo>
                  <a:cubicBezTo>
                    <a:pt x="5393" y="2159"/>
                    <a:pt x="4699" y="512"/>
                    <a:pt x="3316" y="103"/>
                  </a:cubicBezTo>
                  <a:cubicBezTo>
                    <a:pt x="3091" y="40"/>
                    <a:pt x="2868" y="1"/>
                    <a:pt x="2654"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4"/>
            <p:cNvSpPr/>
            <p:nvPr/>
          </p:nvSpPr>
          <p:spPr>
            <a:xfrm>
              <a:off x="2924582" y="4209370"/>
              <a:ext cx="84344" cy="48215"/>
            </a:xfrm>
            <a:custGeom>
              <a:avLst/>
              <a:gdLst/>
              <a:ahLst/>
              <a:cxnLst/>
              <a:rect l="l" t="t" r="r" b="b"/>
              <a:pathLst>
                <a:path w="2575" h="1472" extrusionOk="0">
                  <a:moveTo>
                    <a:pt x="910" y="1"/>
                  </a:moveTo>
                  <a:cubicBezTo>
                    <a:pt x="483" y="1"/>
                    <a:pt x="1" y="235"/>
                    <a:pt x="1" y="235"/>
                  </a:cubicBezTo>
                  <a:cubicBezTo>
                    <a:pt x="90" y="520"/>
                    <a:pt x="1652" y="1192"/>
                    <a:pt x="2201" y="1444"/>
                  </a:cubicBezTo>
                  <a:cubicBezTo>
                    <a:pt x="2242" y="1462"/>
                    <a:pt x="2273" y="1471"/>
                    <a:pt x="2296" y="1471"/>
                  </a:cubicBezTo>
                  <a:cubicBezTo>
                    <a:pt x="2574" y="1471"/>
                    <a:pt x="1633" y="189"/>
                    <a:pt x="1188" y="43"/>
                  </a:cubicBezTo>
                  <a:cubicBezTo>
                    <a:pt x="1103" y="13"/>
                    <a:pt x="1008" y="1"/>
                    <a:pt x="910" y="1"/>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4"/>
            <p:cNvSpPr/>
            <p:nvPr/>
          </p:nvSpPr>
          <p:spPr>
            <a:xfrm>
              <a:off x="2944956" y="4281758"/>
              <a:ext cx="41271" cy="37603"/>
            </a:xfrm>
            <a:custGeom>
              <a:avLst/>
              <a:gdLst/>
              <a:ahLst/>
              <a:cxnLst/>
              <a:rect l="l" t="t" r="r" b="b"/>
              <a:pathLst>
                <a:path w="1260" h="1148" extrusionOk="0">
                  <a:moveTo>
                    <a:pt x="662" y="1"/>
                  </a:moveTo>
                  <a:cubicBezTo>
                    <a:pt x="392" y="1"/>
                    <a:pt x="133" y="249"/>
                    <a:pt x="72" y="579"/>
                  </a:cubicBezTo>
                  <a:cubicBezTo>
                    <a:pt x="0" y="953"/>
                    <a:pt x="247" y="1060"/>
                    <a:pt x="549" y="1111"/>
                  </a:cubicBezTo>
                  <a:cubicBezTo>
                    <a:pt x="640" y="1132"/>
                    <a:pt x="727" y="1148"/>
                    <a:pt x="807" y="1148"/>
                  </a:cubicBezTo>
                  <a:cubicBezTo>
                    <a:pt x="993" y="1148"/>
                    <a:pt x="1137" y="1065"/>
                    <a:pt x="1188" y="791"/>
                  </a:cubicBezTo>
                  <a:cubicBezTo>
                    <a:pt x="1260" y="421"/>
                    <a:pt x="1064" y="68"/>
                    <a:pt x="762" y="12"/>
                  </a:cubicBezTo>
                  <a:cubicBezTo>
                    <a:pt x="729" y="4"/>
                    <a:pt x="695" y="1"/>
                    <a:pt x="662"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4"/>
            <p:cNvSpPr/>
            <p:nvPr/>
          </p:nvSpPr>
          <p:spPr>
            <a:xfrm>
              <a:off x="2883868" y="4270326"/>
              <a:ext cx="39634" cy="37668"/>
            </a:xfrm>
            <a:custGeom>
              <a:avLst/>
              <a:gdLst/>
              <a:ahLst/>
              <a:cxnLst/>
              <a:rect l="l" t="t" r="r" b="b"/>
              <a:pathLst>
                <a:path w="1210" h="1150" extrusionOk="0">
                  <a:moveTo>
                    <a:pt x="650" y="1"/>
                  </a:moveTo>
                  <a:cubicBezTo>
                    <a:pt x="394" y="1"/>
                    <a:pt x="139" y="240"/>
                    <a:pt x="73" y="591"/>
                  </a:cubicBezTo>
                  <a:cubicBezTo>
                    <a:pt x="1" y="966"/>
                    <a:pt x="235" y="1055"/>
                    <a:pt x="533" y="1123"/>
                  </a:cubicBezTo>
                  <a:cubicBezTo>
                    <a:pt x="611" y="1138"/>
                    <a:pt x="686" y="1149"/>
                    <a:pt x="755" y="1149"/>
                  </a:cubicBezTo>
                  <a:cubicBezTo>
                    <a:pt x="940" y="1149"/>
                    <a:pt x="1085" y="1072"/>
                    <a:pt x="1137" y="787"/>
                  </a:cubicBezTo>
                  <a:cubicBezTo>
                    <a:pt x="1210" y="417"/>
                    <a:pt x="1031" y="59"/>
                    <a:pt x="729" y="8"/>
                  </a:cubicBezTo>
                  <a:cubicBezTo>
                    <a:pt x="703" y="3"/>
                    <a:pt x="676" y="1"/>
                    <a:pt x="650"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4"/>
            <p:cNvSpPr/>
            <p:nvPr/>
          </p:nvSpPr>
          <p:spPr>
            <a:xfrm>
              <a:off x="2945512" y="4286344"/>
              <a:ext cx="39470" cy="33083"/>
            </a:xfrm>
            <a:custGeom>
              <a:avLst/>
              <a:gdLst/>
              <a:ahLst/>
              <a:cxnLst/>
              <a:rect l="l" t="t" r="r" b="b"/>
              <a:pathLst>
                <a:path w="1205" h="1010" extrusionOk="0">
                  <a:moveTo>
                    <a:pt x="604" y="1"/>
                  </a:moveTo>
                  <a:cubicBezTo>
                    <a:pt x="344" y="1"/>
                    <a:pt x="115" y="213"/>
                    <a:pt x="55" y="494"/>
                  </a:cubicBezTo>
                  <a:cubicBezTo>
                    <a:pt x="0" y="830"/>
                    <a:pt x="230" y="920"/>
                    <a:pt x="532" y="971"/>
                  </a:cubicBezTo>
                  <a:cubicBezTo>
                    <a:pt x="628" y="994"/>
                    <a:pt x="718" y="1009"/>
                    <a:pt x="799" y="1009"/>
                  </a:cubicBezTo>
                  <a:cubicBezTo>
                    <a:pt x="973" y="1009"/>
                    <a:pt x="1104" y="936"/>
                    <a:pt x="1154" y="707"/>
                  </a:cubicBezTo>
                  <a:cubicBezTo>
                    <a:pt x="1205" y="387"/>
                    <a:pt x="1013" y="68"/>
                    <a:pt x="711" y="13"/>
                  </a:cubicBezTo>
                  <a:cubicBezTo>
                    <a:pt x="675" y="5"/>
                    <a:pt x="639" y="1"/>
                    <a:pt x="604"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4"/>
            <p:cNvSpPr/>
            <p:nvPr/>
          </p:nvSpPr>
          <p:spPr>
            <a:xfrm>
              <a:off x="2883311" y="4274945"/>
              <a:ext cx="40190" cy="33115"/>
            </a:xfrm>
            <a:custGeom>
              <a:avLst/>
              <a:gdLst/>
              <a:ahLst/>
              <a:cxnLst/>
              <a:rect l="l" t="t" r="r" b="b"/>
              <a:pathLst>
                <a:path w="1227" h="1011" extrusionOk="0">
                  <a:moveTo>
                    <a:pt x="638" y="0"/>
                  </a:moveTo>
                  <a:cubicBezTo>
                    <a:pt x="369" y="0"/>
                    <a:pt x="119" y="201"/>
                    <a:pt x="73" y="489"/>
                  </a:cubicBezTo>
                  <a:cubicBezTo>
                    <a:pt x="1" y="825"/>
                    <a:pt x="231" y="914"/>
                    <a:pt x="533" y="982"/>
                  </a:cubicBezTo>
                  <a:cubicBezTo>
                    <a:pt x="622" y="999"/>
                    <a:pt x="706" y="1010"/>
                    <a:pt x="782" y="1010"/>
                  </a:cubicBezTo>
                  <a:cubicBezTo>
                    <a:pt x="965" y="1010"/>
                    <a:pt x="1103" y="944"/>
                    <a:pt x="1154" y="718"/>
                  </a:cubicBezTo>
                  <a:cubicBezTo>
                    <a:pt x="1227" y="382"/>
                    <a:pt x="1031" y="63"/>
                    <a:pt x="729" y="8"/>
                  </a:cubicBezTo>
                  <a:cubicBezTo>
                    <a:pt x="698" y="3"/>
                    <a:pt x="668" y="0"/>
                    <a:pt x="638"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4"/>
            <p:cNvSpPr/>
            <p:nvPr/>
          </p:nvSpPr>
          <p:spPr>
            <a:xfrm>
              <a:off x="2950098" y="4293648"/>
              <a:ext cx="17458" cy="15919"/>
            </a:xfrm>
            <a:custGeom>
              <a:avLst/>
              <a:gdLst/>
              <a:ahLst/>
              <a:cxnLst/>
              <a:rect l="l" t="t" r="r" b="b"/>
              <a:pathLst>
                <a:path w="533" h="486" extrusionOk="0">
                  <a:moveTo>
                    <a:pt x="251" y="1"/>
                  </a:moveTo>
                  <a:cubicBezTo>
                    <a:pt x="126" y="1"/>
                    <a:pt x="22" y="85"/>
                    <a:pt x="22" y="199"/>
                  </a:cubicBezTo>
                  <a:cubicBezTo>
                    <a:pt x="1" y="343"/>
                    <a:pt x="107" y="467"/>
                    <a:pt x="235" y="484"/>
                  </a:cubicBezTo>
                  <a:cubicBezTo>
                    <a:pt x="246" y="485"/>
                    <a:pt x="258" y="486"/>
                    <a:pt x="269" y="486"/>
                  </a:cubicBezTo>
                  <a:cubicBezTo>
                    <a:pt x="395" y="486"/>
                    <a:pt x="500" y="401"/>
                    <a:pt x="516" y="288"/>
                  </a:cubicBezTo>
                  <a:cubicBezTo>
                    <a:pt x="533" y="147"/>
                    <a:pt x="426" y="24"/>
                    <a:pt x="286" y="3"/>
                  </a:cubicBezTo>
                  <a:cubicBezTo>
                    <a:pt x="274" y="1"/>
                    <a:pt x="263" y="1"/>
                    <a:pt x="251"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4"/>
            <p:cNvSpPr/>
            <p:nvPr/>
          </p:nvSpPr>
          <p:spPr>
            <a:xfrm>
              <a:off x="2886816" y="4279007"/>
              <a:ext cx="18015" cy="16083"/>
            </a:xfrm>
            <a:custGeom>
              <a:avLst/>
              <a:gdLst/>
              <a:ahLst/>
              <a:cxnLst/>
              <a:rect l="l" t="t" r="r" b="b"/>
              <a:pathLst>
                <a:path w="550" h="491" extrusionOk="0">
                  <a:moveTo>
                    <a:pt x="271" y="1"/>
                  </a:moveTo>
                  <a:cubicBezTo>
                    <a:pt x="162" y="1"/>
                    <a:pt x="53" y="95"/>
                    <a:pt x="39" y="203"/>
                  </a:cubicBezTo>
                  <a:cubicBezTo>
                    <a:pt x="0" y="326"/>
                    <a:pt x="90" y="450"/>
                    <a:pt x="230" y="488"/>
                  </a:cubicBezTo>
                  <a:cubicBezTo>
                    <a:pt x="240" y="489"/>
                    <a:pt x="251" y="490"/>
                    <a:pt x="262" y="490"/>
                  </a:cubicBezTo>
                  <a:cubicBezTo>
                    <a:pt x="380" y="490"/>
                    <a:pt x="500" y="404"/>
                    <a:pt x="515" y="275"/>
                  </a:cubicBezTo>
                  <a:cubicBezTo>
                    <a:pt x="549" y="152"/>
                    <a:pt x="464" y="24"/>
                    <a:pt x="319" y="7"/>
                  </a:cubicBezTo>
                  <a:cubicBezTo>
                    <a:pt x="304" y="3"/>
                    <a:pt x="287" y="1"/>
                    <a:pt x="271"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4"/>
            <p:cNvSpPr/>
            <p:nvPr/>
          </p:nvSpPr>
          <p:spPr>
            <a:xfrm>
              <a:off x="2892089" y="4283265"/>
              <a:ext cx="7566" cy="7010"/>
            </a:xfrm>
            <a:custGeom>
              <a:avLst/>
              <a:gdLst/>
              <a:ahLst/>
              <a:cxnLst/>
              <a:rect l="l" t="t" r="r" b="b"/>
              <a:pathLst>
                <a:path w="231" h="214" extrusionOk="0">
                  <a:moveTo>
                    <a:pt x="141" y="1"/>
                  </a:moveTo>
                  <a:cubicBezTo>
                    <a:pt x="69" y="1"/>
                    <a:pt x="18" y="39"/>
                    <a:pt x="18" y="90"/>
                  </a:cubicBezTo>
                  <a:cubicBezTo>
                    <a:pt x="1" y="145"/>
                    <a:pt x="35" y="196"/>
                    <a:pt x="90" y="213"/>
                  </a:cubicBezTo>
                  <a:cubicBezTo>
                    <a:pt x="141" y="213"/>
                    <a:pt x="214" y="179"/>
                    <a:pt x="214" y="128"/>
                  </a:cubicBezTo>
                  <a:cubicBezTo>
                    <a:pt x="231" y="73"/>
                    <a:pt x="197" y="22"/>
                    <a:pt x="141" y="1"/>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4"/>
            <p:cNvSpPr/>
            <p:nvPr/>
          </p:nvSpPr>
          <p:spPr>
            <a:xfrm>
              <a:off x="2954848" y="4298332"/>
              <a:ext cx="7566" cy="6715"/>
            </a:xfrm>
            <a:custGeom>
              <a:avLst/>
              <a:gdLst/>
              <a:ahLst/>
              <a:cxnLst/>
              <a:rect l="l" t="t" r="r" b="b"/>
              <a:pathLst>
                <a:path w="231" h="205" extrusionOk="0">
                  <a:moveTo>
                    <a:pt x="96" y="0"/>
                  </a:moveTo>
                  <a:cubicBezTo>
                    <a:pt x="52" y="0"/>
                    <a:pt x="17" y="34"/>
                    <a:pt x="17" y="94"/>
                  </a:cubicBezTo>
                  <a:cubicBezTo>
                    <a:pt x="0" y="145"/>
                    <a:pt x="51" y="200"/>
                    <a:pt x="107" y="200"/>
                  </a:cubicBezTo>
                  <a:cubicBezTo>
                    <a:pt x="118" y="203"/>
                    <a:pt x="128" y="204"/>
                    <a:pt x="138" y="204"/>
                  </a:cubicBezTo>
                  <a:cubicBezTo>
                    <a:pt x="191" y="204"/>
                    <a:pt x="230" y="168"/>
                    <a:pt x="230" y="111"/>
                  </a:cubicBezTo>
                  <a:cubicBezTo>
                    <a:pt x="230" y="56"/>
                    <a:pt x="196" y="4"/>
                    <a:pt x="124" y="4"/>
                  </a:cubicBezTo>
                  <a:cubicBezTo>
                    <a:pt x="114" y="2"/>
                    <a:pt x="105" y="0"/>
                    <a:pt x="96" y="0"/>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p:cNvSpPr/>
            <p:nvPr/>
          </p:nvSpPr>
          <p:spPr>
            <a:xfrm>
              <a:off x="2895594" y="4249363"/>
              <a:ext cx="28464" cy="8975"/>
            </a:xfrm>
            <a:custGeom>
              <a:avLst/>
              <a:gdLst/>
              <a:ahLst/>
              <a:cxnLst/>
              <a:rect l="l" t="t" r="r" b="b"/>
              <a:pathLst>
                <a:path w="869" h="274" extrusionOk="0">
                  <a:moveTo>
                    <a:pt x="446" y="0"/>
                  </a:moveTo>
                  <a:cubicBezTo>
                    <a:pt x="303" y="0"/>
                    <a:pt x="145" y="32"/>
                    <a:pt x="0" y="116"/>
                  </a:cubicBezTo>
                  <a:lnTo>
                    <a:pt x="51" y="274"/>
                  </a:lnTo>
                  <a:cubicBezTo>
                    <a:pt x="176" y="202"/>
                    <a:pt x="309" y="177"/>
                    <a:pt x="427" y="177"/>
                  </a:cubicBezTo>
                  <a:cubicBezTo>
                    <a:pt x="594" y="177"/>
                    <a:pt x="730" y="227"/>
                    <a:pt x="762" y="257"/>
                  </a:cubicBezTo>
                  <a:lnTo>
                    <a:pt x="869" y="116"/>
                  </a:lnTo>
                  <a:cubicBezTo>
                    <a:pt x="798" y="56"/>
                    <a:pt x="635" y="0"/>
                    <a:pt x="446"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p:cNvSpPr/>
            <p:nvPr/>
          </p:nvSpPr>
          <p:spPr>
            <a:xfrm>
              <a:off x="2963495" y="4262138"/>
              <a:ext cx="30266" cy="15428"/>
            </a:xfrm>
            <a:custGeom>
              <a:avLst/>
              <a:gdLst/>
              <a:ahLst/>
              <a:cxnLst/>
              <a:rect l="l" t="t" r="r" b="b"/>
              <a:pathLst>
                <a:path w="924" h="471" extrusionOk="0">
                  <a:moveTo>
                    <a:pt x="112" y="0"/>
                  </a:moveTo>
                  <a:cubicBezTo>
                    <a:pt x="75" y="0"/>
                    <a:pt x="37" y="2"/>
                    <a:pt x="0" y="7"/>
                  </a:cubicBezTo>
                  <a:lnTo>
                    <a:pt x="17" y="186"/>
                  </a:lnTo>
                  <a:cubicBezTo>
                    <a:pt x="52" y="181"/>
                    <a:pt x="86" y="179"/>
                    <a:pt x="120" y="179"/>
                  </a:cubicBezTo>
                  <a:cubicBezTo>
                    <a:pt x="452" y="179"/>
                    <a:pt x="735" y="390"/>
                    <a:pt x="800" y="471"/>
                  </a:cubicBezTo>
                  <a:lnTo>
                    <a:pt x="924" y="365"/>
                  </a:lnTo>
                  <a:cubicBezTo>
                    <a:pt x="827" y="218"/>
                    <a:pt x="481" y="0"/>
                    <a:pt x="112"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p:cNvSpPr/>
            <p:nvPr/>
          </p:nvSpPr>
          <p:spPr>
            <a:xfrm>
              <a:off x="2920553" y="4318116"/>
              <a:ext cx="16902" cy="9794"/>
            </a:xfrm>
            <a:custGeom>
              <a:avLst/>
              <a:gdLst/>
              <a:ahLst/>
              <a:cxnLst/>
              <a:rect l="l" t="t" r="r" b="b"/>
              <a:pathLst>
                <a:path w="516" h="299" extrusionOk="0">
                  <a:moveTo>
                    <a:pt x="443" y="1"/>
                  </a:moveTo>
                  <a:cubicBezTo>
                    <a:pt x="426" y="39"/>
                    <a:pt x="409" y="73"/>
                    <a:pt x="371" y="107"/>
                  </a:cubicBezTo>
                  <a:cubicBezTo>
                    <a:pt x="310" y="148"/>
                    <a:pt x="239" y="171"/>
                    <a:pt x="169" y="171"/>
                  </a:cubicBezTo>
                  <a:cubicBezTo>
                    <a:pt x="116" y="171"/>
                    <a:pt x="63" y="158"/>
                    <a:pt x="17" y="128"/>
                  </a:cubicBezTo>
                  <a:lnTo>
                    <a:pt x="0" y="128"/>
                  </a:lnTo>
                  <a:cubicBezTo>
                    <a:pt x="0" y="179"/>
                    <a:pt x="17" y="235"/>
                    <a:pt x="73" y="269"/>
                  </a:cubicBezTo>
                  <a:cubicBezTo>
                    <a:pt x="106" y="289"/>
                    <a:pt x="152" y="298"/>
                    <a:pt x="201" y="298"/>
                  </a:cubicBezTo>
                  <a:cubicBezTo>
                    <a:pt x="277" y="298"/>
                    <a:pt x="361" y="276"/>
                    <a:pt x="426" y="235"/>
                  </a:cubicBezTo>
                  <a:cubicBezTo>
                    <a:pt x="515" y="162"/>
                    <a:pt x="515" y="73"/>
                    <a:pt x="443"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4"/>
            <p:cNvSpPr/>
            <p:nvPr/>
          </p:nvSpPr>
          <p:spPr>
            <a:xfrm>
              <a:off x="2907713" y="4336786"/>
              <a:ext cx="50639" cy="12414"/>
            </a:xfrm>
            <a:custGeom>
              <a:avLst/>
              <a:gdLst/>
              <a:ahLst/>
              <a:cxnLst/>
              <a:rect l="l" t="t" r="r" b="b"/>
              <a:pathLst>
                <a:path w="1546" h="379" extrusionOk="0">
                  <a:moveTo>
                    <a:pt x="1422" y="1"/>
                  </a:moveTo>
                  <a:cubicBezTo>
                    <a:pt x="1143" y="187"/>
                    <a:pt x="857" y="261"/>
                    <a:pt x="603" y="261"/>
                  </a:cubicBezTo>
                  <a:cubicBezTo>
                    <a:pt x="373" y="261"/>
                    <a:pt x="169" y="200"/>
                    <a:pt x="18" y="107"/>
                  </a:cubicBezTo>
                  <a:lnTo>
                    <a:pt x="1" y="107"/>
                  </a:lnTo>
                  <a:cubicBezTo>
                    <a:pt x="189" y="245"/>
                    <a:pt x="438" y="378"/>
                    <a:pt x="740" y="378"/>
                  </a:cubicBezTo>
                  <a:cubicBezTo>
                    <a:pt x="978" y="378"/>
                    <a:pt x="1248" y="296"/>
                    <a:pt x="1546" y="69"/>
                  </a:cubicBezTo>
                  <a:lnTo>
                    <a:pt x="1422"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4"/>
            <p:cNvSpPr/>
            <p:nvPr/>
          </p:nvSpPr>
          <p:spPr>
            <a:xfrm>
              <a:off x="2951343" y="4333969"/>
              <a:ext cx="9237" cy="7665"/>
            </a:xfrm>
            <a:custGeom>
              <a:avLst/>
              <a:gdLst/>
              <a:ahLst/>
              <a:cxnLst/>
              <a:rect l="l" t="t" r="r" b="b"/>
              <a:pathLst>
                <a:path w="282" h="234" extrusionOk="0">
                  <a:moveTo>
                    <a:pt x="43" y="1"/>
                  </a:moveTo>
                  <a:cubicBezTo>
                    <a:pt x="32" y="1"/>
                    <a:pt x="23" y="5"/>
                    <a:pt x="18" y="15"/>
                  </a:cubicBezTo>
                  <a:cubicBezTo>
                    <a:pt x="1" y="32"/>
                    <a:pt x="35" y="104"/>
                    <a:pt x="90" y="155"/>
                  </a:cubicBezTo>
                  <a:cubicBezTo>
                    <a:pt x="143" y="211"/>
                    <a:pt x="197" y="233"/>
                    <a:pt x="228" y="233"/>
                  </a:cubicBezTo>
                  <a:cubicBezTo>
                    <a:pt x="237" y="233"/>
                    <a:pt x="244" y="231"/>
                    <a:pt x="248" y="227"/>
                  </a:cubicBezTo>
                  <a:cubicBezTo>
                    <a:pt x="282" y="193"/>
                    <a:pt x="248" y="121"/>
                    <a:pt x="175" y="70"/>
                  </a:cubicBezTo>
                  <a:cubicBezTo>
                    <a:pt x="126" y="30"/>
                    <a:pt x="75" y="1"/>
                    <a:pt x="43"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4"/>
            <p:cNvSpPr/>
            <p:nvPr/>
          </p:nvSpPr>
          <p:spPr>
            <a:xfrm>
              <a:off x="2983901" y="4250018"/>
              <a:ext cx="73175" cy="101868"/>
            </a:xfrm>
            <a:custGeom>
              <a:avLst/>
              <a:gdLst/>
              <a:ahLst/>
              <a:cxnLst/>
              <a:rect l="l" t="t" r="r" b="b"/>
              <a:pathLst>
                <a:path w="2234" h="3110" extrusionOk="0">
                  <a:moveTo>
                    <a:pt x="1462" y="0"/>
                  </a:moveTo>
                  <a:cubicBezTo>
                    <a:pt x="832" y="0"/>
                    <a:pt x="1" y="2482"/>
                    <a:pt x="33" y="3110"/>
                  </a:cubicBezTo>
                  <a:cubicBezTo>
                    <a:pt x="451" y="2764"/>
                    <a:pt x="835" y="2629"/>
                    <a:pt x="1229" y="2629"/>
                  </a:cubicBezTo>
                  <a:cubicBezTo>
                    <a:pt x="1320" y="2629"/>
                    <a:pt x="1412" y="2636"/>
                    <a:pt x="1505" y="2650"/>
                  </a:cubicBezTo>
                  <a:cubicBezTo>
                    <a:pt x="1505" y="2650"/>
                    <a:pt x="2233" y="432"/>
                    <a:pt x="1595" y="41"/>
                  </a:cubicBezTo>
                  <a:cubicBezTo>
                    <a:pt x="1552" y="13"/>
                    <a:pt x="1507" y="0"/>
                    <a:pt x="1462" y="0"/>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4"/>
            <p:cNvSpPr/>
            <p:nvPr/>
          </p:nvSpPr>
          <p:spPr>
            <a:xfrm>
              <a:off x="2982165" y="4335443"/>
              <a:ext cx="59450" cy="24992"/>
            </a:xfrm>
            <a:custGeom>
              <a:avLst/>
              <a:gdLst/>
              <a:ahLst/>
              <a:cxnLst/>
              <a:rect l="l" t="t" r="r" b="b"/>
              <a:pathLst>
                <a:path w="1815" h="763" extrusionOk="0">
                  <a:moveTo>
                    <a:pt x="1327" y="0"/>
                  </a:moveTo>
                  <a:cubicBezTo>
                    <a:pt x="1059" y="0"/>
                    <a:pt x="758" y="92"/>
                    <a:pt x="690" y="131"/>
                  </a:cubicBezTo>
                  <a:cubicBezTo>
                    <a:pt x="405" y="289"/>
                    <a:pt x="1" y="642"/>
                    <a:pt x="405" y="731"/>
                  </a:cubicBezTo>
                  <a:cubicBezTo>
                    <a:pt x="508" y="751"/>
                    <a:pt x="637" y="762"/>
                    <a:pt x="773" y="762"/>
                  </a:cubicBezTo>
                  <a:cubicBezTo>
                    <a:pt x="1246" y="762"/>
                    <a:pt x="1814" y="629"/>
                    <a:pt x="1771" y="272"/>
                  </a:cubicBezTo>
                  <a:cubicBezTo>
                    <a:pt x="1748" y="63"/>
                    <a:pt x="1549" y="0"/>
                    <a:pt x="132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4"/>
            <p:cNvSpPr/>
            <p:nvPr/>
          </p:nvSpPr>
          <p:spPr>
            <a:xfrm>
              <a:off x="2993728" y="4340651"/>
              <a:ext cx="35768" cy="15362"/>
            </a:xfrm>
            <a:custGeom>
              <a:avLst/>
              <a:gdLst/>
              <a:ahLst/>
              <a:cxnLst/>
              <a:rect l="l" t="t" r="r" b="b"/>
              <a:pathLst>
                <a:path w="1092" h="469" extrusionOk="0">
                  <a:moveTo>
                    <a:pt x="805" y="0"/>
                  </a:moveTo>
                  <a:cubicBezTo>
                    <a:pt x="646" y="0"/>
                    <a:pt x="466" y="58"/>
                    <a:pt x="426" y="79"/>
                  </a:cubicBezTo>
                  <a:cubicBezTo>
                    <a:pt x="248" y="185"/>
                    <a:pt x="1" y="398"/>
                    <a:pt x="248" y="449"/>
                  </a:cubicBezTo>
                  <a:cubicBezTo>
                    <a:pt x="311" y="461"/>
                    <a:pt x="389" y="468"/>
                    <a:pt x="471" y="468"/>
                  </a:cubicBezTo>
                  <a:cubicBezTo>
                    <a:pt x="756" y="468"/>
                    <a:pt x="1091" y="385"/>
                    <a:pt x="1065" y="164"/>
                  </a:cubicBezTo>
                  <a:cubicBezTo>
                    <a:pt x="1050" y="38"/>
                    <a:pt x="934" y="0"/>
                    <a:pt x="805"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4"/>
            <p:cNvSpPr/>
            <p:nvPr/>
          </p:nvSpPr>
          <p:spPr>
            <a:xfrm>
              <a:off x="2990812" y="4346023"/>
              <a:ext cx="25975" cy="10907"/>
            </a:xfrm>
            <a:custGeom>
              <a:avLst/>
              <a:gdLst/>
              <a:ahLst/>
              <a:cxnLst/>
              <a:rect l="l" t="t" r="r" b="b"/>
              <a:pathLst>
                <a:path w="793" h="333" extrusionOk="0">
                  <a:moveTo>
                    <a:pt x="593" y="0"/>
                  </a:moveTo>
                  <a:cubicBezTo>
                    <a:pt x="474" y="0"/>
                    <a:pt x="332" y="45"/>
                    <a:pt x="303" y="55"/>
                  </a:cubicBezTo>
                  <a:cubicBezTo>
                    <a:pt x="179" y="128"/>
                    <a:pt x="0" y="285"/>
                    <a:pt x="179" y="319"/>
                  </a:cubicBezTo>
                  <a:cubicBezTo>
                    <a:pt x="222" y="327"/>
                    <a:pt x="276" y="332"/>
                    <a:pt x="334" y="332"/>
                  </a:cubicBezTo>
                  <a:cubicBezTo>
                    <a:pt x="539" y="332"/>
                    <a:pt x="792" y="272"/>
                    <a:pt x="762" y="106"/>
                  </a:cubicBezTo>
                  <a:cubicBezTo>
                    <a:pt x="755" y="25"/>
                    <a:pt x="680" y="0"/>
                    <a:pt x="59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4"/>
            <p:cNvSpPr/>
            <p:nvPr/>
          </p:nvSpPr>
          <p:spPr>
            <a:xfrm>
              <a:off x="2921110" y="4209533"/>
              <a:ext cx="2915" cy="1277"/>
            </a:xfrm>
            <a:custGeom>
              <a:avLst/>
              <a:gdLst/>
              <a:ahLst/>
              <a:cxnLst/>
              <a:rect l="l" t="t" r="r" b="b"/>
              <a:pathLst>
                <a:path w="89" h="39" extrusionOk="0">
                  <a:moveTo>
                    <a:pt x="89" y="0"/>
                  </a:moveTo>
                  <a:cubicBezTo>
                    <a:pt x="55" y="17"/>
                    <a:pt x="34" y="17"/>
                    <a:pt x="0" y="38"/>
                  </a:cubicBezTo>
                  <a:lnTo>
                    <a:pt x="17" y="38"/>
                  </a:lnTo>
                  <a:cubicBezTo>
                    <a:pt x="34" y="17"/>
                    <a:pt x="55" y="17"/>
                    <a:pt x="89" y="0"/>
                  </a:cubicBez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4"/>
            <p:cNvSpPr/>
            <p:nvPr/>
          </p:nvSpPr>
          <p:spPr>
            <a:xfrm>
              <a:off x="2921667" y="4205472"/>
              <a:ext cx="15788" cy="5339"/>
            </a:xfrm>
            <a:custGeom>
              <a:avLst/>
              <a:gdLst/>
              <a:ahLst/>
              <a:cxnLst/>
              <a:rect l="l" t="t" r="r" b="b"/>
              <a:pathLst>
                <a:path w="482" h="163" extrusionOk="0">
                  <a:moveTo>
                    <a:pt x="481" y="0"/>
                  </a:moveTo>
                  <a:cubicBezTo>
                    <a:pt x="350" y="16"/>
                    <a:pt x="222" y="49"/>
                    <a:pt x="107" y="106"/>
                  </a:cubicBezTo>
                  <a:lnTo>
                    <a:pt x="107" y="106"/>
                  </a:lnTo>
                  <a:cubicBezTo>
                    <a:pt x="222" y="55"/>
                    <a:pt x="345" y="26"/>
                    <a:pt x="481" y="0"/>
                  </a:cubicBezTo>
                  <a:close/>
                  <a:moveTo>
                    <a:pt x="107" y="106"/>
                  </a:moveTo>
                  <a:cubicBezTo>
                    <a:pt x="87" y="115"/>
                    <a:pt x="68" y="124"/>
                    <a:pt x="49" y="134"/>
                  </a:cubicBezTo>
                  <a:lnTo>
                    <a:pt x="49" y="134"/>
                  </a:lnTo>
                  <a:cubicBezTo>
                    <a:pt x="56" y="131"/>
                    <a:pt x="64" y="128"/>
                    <a:pt x="73" y="124"/>
                  </a:cubicBezTo>
                  <a:cubicBezTo>
                    <a:pt x="84" y="118"/>
                    <a:pt x="95" y="112"/>
                    <a:pt x="107" y="106"/>
                  </a:cubicBezTo>
                  <a:close/>
                  <a:moveTo>
                    <a:pt x="49" y="134"/>
                  </a:moveTo>
                  <a:lnTo>
                    <a:pt x="49" y="134"/>
                  </a:lnTo>
                  <a:cubicBezTo>
                    <a:pt x="28" y="142"/>
                    <a:pt x="13" y="146"/>
                    <a:pt x="0" y="162"/>
                  </a:cubicBezTo>
                  <a:cubicBezTo>
                    <a:pt x="16" y="152"/>
                    <a:pt x="33" y="143"/>
                    <a:pt x="49" y="134"/>
                  </a:cubicBezTo>
                  <a:close/>
                </a:path>
              </a:pathLst>
            </a:custGeom>
            <a:solidFill>
              <a:srgbClr val="9A3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4"/>
            <p:cNvSpPr/>
            <p:nvPr/>
          </p:nvSpPr>
          <p:spPr>
            <a:xfrm>
              <a:off x="2908270" y="4205472"/>
              <a:ext cx="94826" cy="18572"/>
            </a:xfrm>
            <a:custGeom>
              <a:avLst/>
              <a:gdLst/>
              <a:ahLst/>
              <a:cxnLst/>
              <a:rect l="l" t="t" r="r" b="b"/>
              <a:pathLst>
                <a:path w="2895" h="567" extrusionOk="0">
                  <a:moveTo>
                    <a:pt x="890" y="0"/>
                  </a:moveTo>
                  <a:cubicBezTo>
                    <a:pt x="711" y="35"/>
                    <a:pt x="554" y="73"/>
                    <a:pt x="409" y="162"/>
                  </a:cubicBezTo>
                  <a:lnTo>
                    <a:pt x="392" y="162"/>
                  </a:lnTo>
                  <a:cubicBezTo>
                    <a:pt x="269" y="247"/>
                    <a:pt x="128" y="337"/>
                    <a:pt x="1" y="443"/>
                  </a:cubicBezTo>
                  <a:cubicBezTo>
                    <a:pt x="73" y="481"/>
                    <a:pt x="145" y="533"/>
                    <a:pt x="196" y="567"/>
                  </a:cubicBezTo>
                  <a:cubicBezTo>
                    <a:pt x="303" y="498"/>
                    <a:pt x="409" y="443"/>
                    <a:pt x="516" y="409"/>
                  </a:cubicBezTo>
                  <a:cubicBezTo>
                    <a:pt x="516" y="392"/>
                    <a:pt x="499" y="375"/>
                    <a:pt x="499" y="354"/>
                  </a:cubicBezTo>
                  <a:cubicBezTo>
                    <a:pt x="499" y="354"/>
                    <a:pt x="980" y="124"/>
                    <a:pt x="1422" y="124"/>
                  </a:cubicBezTo>
                  <a:cubicBezTo>
                    <a:pt x="1512" y="124"/>
                    <a:pt x="1597" y="124"/>
                    <a:pt x="1686" y="162"/>
                  </a:cubicBezTo>
                  <a:cubicBezTo>
                    <a:pt x="1776" y="196"/>
                    <a:pt x="1882" y="269"/>
                    <a:pt x="1988" y="354"/>
                  </a:cubicBezTo>
                  <a:cubicBezTo>
                    <a:pt x="2325" y="354"/>
                    <a:pt x="2627" y="409"/>
                    <a:pt x="2895" y="498"/>
                  </a:cubicBezTo>
                  <a:cubicBezTo>
                    <a:pt x="2397" y="230"/>
                    <a:pt x="1703" y="0"/>
                    <a:pt x="1120" y="0"/>
                  </a:cubicBezTo>
                  <a:close/>
                </a:path>
              </a:pathLst>
            </a:custGeom>
            <a:solidFill>
              <a:srgbClr val="822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4"/>
            <p:cNvSpPr/>
            <p:nvPr/>
          </p:nvSpPr>
          <p:spPr>
            <a:xfrm>
              <a:off x="3052424" y="4309469"/>
              <a:ext cx="1146" cy="8680"/>
            </a:xfrm>
            <a:custGeom>
              <a:avLst/>
              <a:gdLst/>
              <a:ahLst/>
              <a:cxnLst/>
              <a:rect l="l" t="t" r="r" b="b"/>
              <a:pathLst>
                <a:path w="35" h="265" extrusionOk="0">
                  <a:moveTo>
                    <a:pt x="1" y="265"/>
                  </a:moveTo>
                  <a:lnTo>
                    <a:pt x="1" y="265"/>
                  </a:lnTo>
                  <a:lnTo>
                    <a:pt x="1" y="265"/>
                  </a:lnTo>
                  <a:close/>
                  <a:moveTo>
                    <a:pt x="1" y="248"/>
                  </a:moveTo>
                  <a:lnTo>
                    <a:pt x="1" y="248"/>
                  </a:lnTo>
                  <a:lnTo>
                    <a:pt x="1" y="248"/>
                  </a:lnTo>
                  <a:close/>
                  <a:moveTo>
                    <a:pt x="1" y="231"/>
                  </a:moveTo>
                  <a:lnTo>
                    <a:pt x="1" y="231"/>
                  </a:lnTo>
                  <a:lnTo>
                    <a:pt x="1" y="231"/>
                  </a:lnTo>
                  <a:close/>
                  <a:moveTo>
                    <a:pt x="1" y="214"/>
                  </a:moveTo>
                  <a:lnTo>
                    <a:pt x="1" y="214"/>
                  </a:lnTo>
                  <a:lnTo>
                    <a:pt x="1" y="214"/>
                  </a:lnTo>
                  <a:close/>
                  <a:moveTo>
                    <a:pt x="18" y="196"/>
                  </a:moveTo>
                  <a:lnTo>
                    <a:pt x="1" y="196"/>
                  </a:lnTo>
                  <a:lnTo>
                    <a:pt x="18" y="196"/>
                  </a:lnTo>
                  <a:close/>
                  <a:moveTo>
                    <a:pt x="18" y="179"/>
                  </a:moveTo>
                  <a:lnTo>
                    <a:pt x="18" y="196"/>
                  </a:lnTo>
                  <a:lnTo>
                    <a:pt x="18" y="179"/>
                  </a:lnTo>
                  <a:close/>
                  <a:moveTo>
                    <a:pt x="18" y="179"/>
                  </a:moveTo>
                  <a:lnTo>
                    <a:pt x="18" y="179"/>
                  </a:lnTo>
                  <a:lnTo>
                    <a:pt x="18" y="179"/>
                  </a:lnTo>
                  <a:close/>
                  <a:moveTo>
                    <a:pt x="18" y="158"/>
                  </a:moveTo>
                  <a:lnTo>
                    <a:pt x="18" y="158"/>
                  </a:lnTo>
                  <a:lnTo>
                    <a:pt x="18" y="158"/>
                  </a:lnTo>
                  <a:close/>
                  <a:moveTo>
                    <a:pt x="18" y="141"/>
                  </a:moveTo>
                  <a:lnTo>
                    <a:pt x="18" y="141"/>
                  </a:lnTo>
                  <a:lnTo>
                    <a:pt x="18" y="141"/>
                  </a:lnTo>
                  <a:close/>
                  <a:moveTo>
                    <a:pt x="18" y="124"/>
                  </a:moveTo>
                  <a:lnTo>
                    <a:pt x="18" y="124"/>
                  </a:lnTo>
                  <a:lnTo>
                    <a:pt x="18" y="124"/>
                  </a:lnTo>
                  <a:close/>
                  <a:moveTo>
                    <a:pt x="18" y="107"/>
                  </a:moveTo>
                  <a:lnTo>
                    <a:pt x="18" y="107"/>
                  </a:lnTo>
                  <a:lnTo>
                    <a:pt x="18" y="107"/>
                  </a:lnTo>
                  <a:close/>
                  <a:moveTo>
                    <a:pt x="18" y="90"/>
                  </a:moveTo>
                  <a:lnTo>
                    <a:pt x="18" y="107"/>
                  </a:lnTo>
                  <a:lnTo>
                    <a:pt x="18" y="90"/>
                  </a:lnTo>
                  <a:close/>
                  <a:moveTo>
                    <a:pt x="18" y="90"/>
                  </a:moveTo>
                  <a:lnTo>
                    <a:pt x="18" y="90"/>
                  </a:lnTo>
                  <a:lnTo>
                    <a:pt x="18" y="90"/>
                  </a:lnTo>
                  <a:close/>
                  <a:moveTo>
                    <a:pt x="35" y="73"/>
                  </a:moveTo>
                  <a:lnTo>
                    <a:pt x="35" y="73"/>
                  </a:lnTo>
                  <a:lnTo>
                    <a:pt x="35" y="73"/>
                  </a:lnTo>
                  <a:close/>
                  <a:moveTo>
                    <a:pt x="35" y="52"/>
                  </a:moveTo>
                  <a:lnTo>
                    <a:pt x="35" y="52"/>
                  </a:lnTo>
                  <a:lnTo>
                    <a:pt x="35" y="52"/>
                  </a:lnTo>
                  <a:close/>
                  <a:moveTo>
                    <a:pt x="35" y="35"/>
                  </a:moveTo>
                  <a:lnTo>
                    <a:pt x="35" y="35"/>
                  </a:lnTo>
                  <a:lnTo>
                    <a:pt x="35" y="35"/>
                  </a:lnTo>
                  <a:close/>
                  <a:moveTo>
                    <a:pt x="35" y="18"/>
                  </a:moveTo>
                  <a:lnTo>
                    <a:pt x="35" y="18"/>
                  </a:lnTo>
                  <a:lnTo>
                    <a:pt x="35" y="18"/>
                  </a:lnTo>
                  <a:close/>
                  <a:moveTo>
                    <a:pt x="35" y="1"/>
                  </a:moveTo>
                  <a:lnTo>
                    <a:pt x="35" y="18"/>
                  </a:lnTo>
                  <a:lnTo>
                    <a:pt x="35" y="1"/>
                  </a:lnTo>
                  <a:close/>
                  <a:moveTo>
                    <a:pt x="35" y="1"/>
                  </a:moveTo>
                  <a:lnTo>
                    <a:pt x="35"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4"/>
            <p:cNvSpPr/>
            <p:nvPr/>
          </p:nvSpPr>
          <p:spPr>
            <a:xfrm>
              <a:off x="3051180" y="4318116"/>
              <a:ext cx="1277" cy="4782"/>
            </a:xfrm>
            <a:custGeom>
              <a:avLst/>
              <a:gdLst/>
              <a:ahLst/>
              <a:cxnLst/>
              <a:rect l="l" t="t" r="r" b="b"/>
              <a:pathLst>
                <a:path w="39" h="146" extrusionOk="0">
                  <a:moveTo>
                    <a:pt x="0" y="145"/>
                  </a:moveTo>
                  <a:lnTo>
                    <a:pt x="0" y="145"/>
                  </a:lnTo>
                  <a:lnTo>
                    <a:pt x="0" y="145"/>
                  </a:lnTo>
                  <a:close/>
                  <a:moveTo>
                    <a:pt x="0" y="145"/>
                  </a:moveTo>
                  <a:lnTo>
                    <a:pt x="0" y="145"/>
                  </a:lnTo>
                  <a:lnTo>
                    <a:pt x="0" y="145"/>
                  </a:lnTo>
                  <a:close/>
                  <a:moveTo>
                    <a:pt x="0" y="128"/>
                  </a:moveTo>
                  <a:lnTo>
                    <a:pt x="0" y="128"/>
                  </a:lnTo>
                  <a:lnTo>
                    <a:pt x="0" y="128"/>
                  </a:lnTo>
                  <a:close/>
                  <a:moveTo>
                    <a:pt x="0" y="128"/>
                  </a:moveTo>
                  <a:lnTo>
                    <a:pt x="0" y="128"/>
                  </a:lnTo>
                  <a:lnTo>
                    <a:pt x="0" y="128"/>
                  </a:lnTo>
                  <a:close/>
                  <a:moveTo>
                    <a:pt x="0" y="128"/>
                  </a:moveTo>
                  <a:lnTo>
                    <a:pt x="0" y="128"/>
                  </a:lnTo>
                  <a:lnTo>
                    <a:pt x="0" y="128"/>
                  </a:lnTo>
                  <a:close/>
                  <a:moveTo>
                    <a:pt x="22" y="107"/>
                  </a:moveTo>
                  <a:cubicBezTo>
                    <a:pt x="22" y="107"/>
                    <a:pt x="22" y="128"/>
                    <a:pt x="0" y="128"/>
                  </a:cubicBezTo>
                  <a:cubicBezTo>
                    <a:pt x="22" y="128"/>
                    <a:pt x="22" y="107"/>
                    <a:pt x="22" y="107"/>
                  </a:cubicBezTo>
                  <a:close/>
                  <a:moveTo>
                    <a:pt x="22" y="107"/>
                  </a:moveTo>
                  <a:lnTo>
                    <a:pt x="22" y="107"/>
                  </a:lnTo>
                  <a:lnTo>
                    <a:pt x="22" y="107"/>
                  </a:lnTo>
                  <a:close/>
                  <a:moveTo>
                    <a:pt x="22" y="107"/>
                  </a:moveTo>
                  <a:lnTo>
                    <a:pt x="22" y="107"/>
                  </a:lnTo>
                  <a:lnTo>
                    <a:pt x="22" y="107"/>
                  </a:lnTo>
                  <a:close/>
                  <a:moveTo>
                    <a:pt x="39" y="39"/>
                  </a:moveTo>
                  <a:cubicBezTo>
                    <a:pt x="22" y="56"/>
                    <a:pt x="22" y="90"/>
                    <a:pt x="22" y="107"/>
                  </a:cubicBezTo>
                  <a:cubicBezTo>
                    <a:pt x="22" y="90"/>
                    <a:pt x="22" y="56"/>
                    <a:pt x="39" y="39"/>
                  </a:cubicBezTo>
                  <a:close/>
                  <a:moveTo>
                    <a:pt x="39" y="22"/>
                  </a:moveTo>
                  <a:lnTo>
                    <a:pt x="39" y="22"/>
                  </a:lnTo>
                  <a:lnTo>
                    <a:pt x="39" y="22"/>
                  </a:lnTo>
                  <a:close/>
                  <a:moveTo>
                    <a:pt x="39" y="1"/>
                  </a:moveTo>
                  <a:lnTo>
                    <a:pt x="39" y="22"/>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4"/>
            <p:cNvSpPr/>
            <p:nvPr/>
          </p:nvSpPr>
          <p:spPr>
            <a:xfrm>
              <a:off x="2973387" y="4217034"/>
              <a:ext cx="83689" cy="124403"/>
            </a:xfrm>
            <a:custGeom>
              <a:avLst/>
              <a:gdLst/>
              <a:ahLst/>
              <a:cxnLst/>
              <a:rect l="l" t="t" r="r" b="b"/>
              <a:pathLst>
                <a:path w="2555" h="3798" extrusionOk="0">
                  <a:moveTo>
                    <a:pt x="0" y="1"/>
                  </a:moveTo>
                  <a:cubicBezTo>
                    <a:pt x="141" y="128"/>
                    <a:pt x="286" y="286"/>
                    <a:pt x="409" y="448"/>
                  </a:cubicBezTo>
                  <a:cubicBezTo>
                    <a:pt x="762" y="712"/>
                    <a:pt x="1047" y="1086"/>
                    <a:pt x="1226" y="1490"/>
                  </a:cubicBezTo>
                  <a:cubicBezTo>
                    <a:pt x="1418" y="1193"/>
                    <a:pt x="1614" y="997"/>
                    <a:pt x="1792" y="997"/>
                  </a:cubicBezTo>
                  <a:cubicBezTo>
                    <a:pt x="1826" y="997"/>
                    <a:pt x="1882" y="1014"/>
                    <a:pt x="1916" y="1048"/>
                  </a:cubicBezTo>
                  <a:cubicBezTo>
                    <a:pt x="2537" y="1439"/>
                    <a:pt x="1865" y="3534"/>
                    <a:pt x="1826" y="3640"/>
                  </a:cubicBezTo>
                  <a:cubicBezTo>
                    <a:pt x="1916" y="3674"/>
                    <a:pt x="1988" y="3725"/>
                    <a:pt x="2022" y="3797"/>
                  </a:cubicBezTo>
                  <a:cubicBezTo>
                    <a:pt x="2184" y="3619"/>
                    <a:pt x="2324" y="3444"/>
                    <a:pt x="2375" y="3231"/>
                  </a:cubicBezTo>
                  <a:lnTo>
                    <a:pt x="2375" y="3214"/>
                  </a:lnTo>
                  <a:cubicBezTo>
                    <a:pt x="2397" y="3214"/>
                    <a:pt x="2397" y="3193"/>
                    <a:pt x="2397" y="3193"/>
                  </a:cubicBezTo>
                  <a:cubicBezTo>
                    <a:pt x="2397" y="3176"/>
                    <a:pt x="2397" y="3142"/>
                    <a:pt x="2414" y="3125"/>
                  </a:cubicBezTo>
                  <a:lnTo>
                    <a:pt x="2414" y="3108"/>
                  </a:lnTo>
                  <a:lnTo>
                    <a:pt x="2414" y="3087"/>
                  </a:lnTo>
                  <a:lnTo>
                    <a:pt x="2414" y="3070"/>
                  </a:lnTo>
                  <a:lnTo>
                    <a:pt x="2414" y="3053"/>
                  </a:lnTo>
                  <a:lnTo>
                    <a:pt x="2414" y="3036"/>
                  </a:lnTo>
                  <a:lnTo>
                    <a:pt x="2414" y="3018"/>
                  </a:lnTo>
                  <a:lnTo>
                    <a:pt x="2431" y="3018"/>
                  </a:lnTo>
                  <a:lnTo>
                    <a:pt x="2431" y="3001"/>
                  </a:lnTo>
                  <a:lnTo>
                    <a:pt x="2431" y="2980"/>
                  </a:lnTo>
                  <a:lnTo>
                    <a:pt x="2431" y="2963"/>
                  </a:lnTo>
                  <a:lnTo>
                    <a:pt x="2431" y="2946"/>
                  </a:lnTo>
                  <a:lnTo>
                    <a:pt x="2431" y="2929"/>
                  </a:lnTo>
                  <a:lnTo>
                    <a:pt x="2431" y="2912"/>
                  </a:lnTo>
                  <a:cubicBezTo>
                    <a:pt x="2431" y="2895"/>
                    <a:pt x="2431" y="2895"/>
                    <a:pt x="2448" y="2895"/>
                  </a:cubicBezTo>
                  <a:lnTo>
                    <a:pt x="2448" y="2874"/>
                  </a:lnTo>
                  <a:lnTo>
                    <a:pt x="2448" y="2857"/>
                  </a:lnTo>
                  <a:lnTo>
                    <a:pt x="2448" y="2840"/>
                  </a:lnTo>
                  <a:lnTo>
                    <a:pt x="2448" y="2823"/>
                  </a:lnTo>
                  <a:cubicBezTo>
                    <a:pt x="2554" y="1652"/>
                    <a:pt x="2005" y="554"/>
                    <a:pt x="907" y="145"/>
                  </a:cubicBezTo>
                  <a:cubicBezTo>
                    <a:pt x="639" y="56"/>
                    <a:pt x="337" y="1"/>
                    <a:pt x="0" y="1"/>
                  </a:cubicBezTo>
                  <a:close/>
                </a:path>
              </a:pathLst>
            </a:custGeom>
            <a:solidFill>
              <a:srgbClr val="822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4"/>
            <p:cNvSpPr/>
            <p:nvPr/>
          </p:nvSpPr>
          <p:spPr>
            <a:xfrm>
              <a:off x="2914690" y="4218868"/>
              <a:ext cx="98887" cy="84213"/>
            </a:xfrm>
            <a:custGeom>
              <a:avLst/>
              <a:gdLst/>
              <a:ahLst/>
              <a:cxnLst/>
              <a:rect l="l" t="t" r="r" b="b"/>
              <a:pathLst>
                <a:path w="3019" h="2571" extrusionOk="0">
                  <a:moveTo>
                    <a:pt x="320" y="0"/>
                  </a:moveTo>
                  <a:cubicBezTo>
                    <a:pt x="213" y="34"/>
                    <a:pt x="107" y="89"/>
                    <a:pt x="0" y="158"/>
                  </a:cubicBezTo>
                  <a:cubicBezTo>
                    <a:pt x="571" y="532"/>
                    <a:pt x="1065" y="941"/>
                    <a:pt x="1490" y="1383"/>
                  </a:cubicBezTo>
                  <a:lnTo>
                    <a:pt x="1490" y="1328"/>
                  </a:lnTo>
                  <a:lnTo>
                    <a:pt x="1614" y="1328"/>
                  </a:lnTo>
                  <a:cubicBezTo>
                    <a:pt x="1971" y="1328"/>
                    <a:pt x="2324" y="1541"/>
                    <a:pt x="2414" y="1686"/>
                  </a:cubicBezTo>
                  <a:lnTo>
                    <a:pt x="2290" y="1792"/>
                  </a:lnTo>
                  <a:cubicBezTo>
                    <a:pt x="2235" y="1703"/>
                    <a:pt x="1954" y="1507"/>
                    <a:pt x="1614" y="1507"/>
                  </a:cubicBezTo>
                  <a:cubicBezTo>
                    <a:pt x="1933" y="1843"/>
                    <a:pt x="2235" y="2218"/>
                    <a:pt x="2503" y="2571"/>
                  </a:cubicBezTo>
                  <a:cubicBezTo>
                    <a:pt x="2644" y="2162"/>
                    <a:pt x="2822" y="1737"/>
                    <a:pt x="3018" y="1434"/>
                  </a:cubicBezTo>
                  <a:cubicBezTo>
                    <a:pt x="2839" y="1030"/>
                    <a:pt x="2554" y="656"/>
                    <a:pt x="2201" y="392"/>
                  </a:cubicBezTo>
                  <a:lnTo>
                    <a:pt x="2201" y="392"/>
                  </a:lnTo>
                  <a:cubicBezTo>
                    <a:pt x="2520" y="762"/>
                    <a:pt x="2750" y="1188"/>
                    <a:pt x="2593" y="1188"/>
                  </a:cubicBezTo>
                  <a:cubicBezTo>
                    <a:pt x="2571" y="1188"/>
                    <a:pt x="2537" y="1171"/>
                    <a:pt x="2503" y="1154"/>
                  </a:cubicBezTo>
                  <a:cubicBezTo>
                    <a:pt x="1988" y="924"/>
                    <a:pt x="550" y="302"/>
                    <a:pt x="320" y="0"/>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4"/>
            <p:cNvSpPr/>
            <p:nvPr/>
          </p:nvSpPr>
          <p:spPr>
            <a:xfrm>
              <a:off x="2924582" y="4209501"/>
              <a:ext cx="80217" cy="48281"/>
            </a:xfrm>
            <a:custGeom>
              <a:avLst/>
              <a:gdLst/>
              <a:ahLst/>
              <a:cxnLst/>
              <a:rect l="l" t="t" r="r" b="b"/>
              <a:pathLst>
                <a:path w="2449" h="1474" extrusionOk="0">
                  <a:moveTo>
                    <a:pt x="924" y="1"/>
                  </a:moveTo>
                  <a:cubicBezTo>
                    <a:pt x="482" y="1"/>
                    <a:pt x="1" y="231"/>
                    <a:pt x="1" y="231"/>
                  </a:cubicBezTo>
                  <a:cubicBezTo>
                    <a:pt x="1" y="252"/>
                    <a:pt x="18" y="269"/>
                    <a:pt x="18" y="286"/>
                  </a:cubicBezTo>
                  <a:cubicBezTo>
                    <a:pt x="248" y="588"/>
                    <a:pt x="1686" y="1210"/>
                    <a:pt x="2201" y="1440"/>
                  </a:cubicBezTo>
                  <a:cubicBezTo>
                    <a:pt x="2235" y="1457"/>
                    <a:pt x="2269" y="1474"/>
                    <a:pt x="2291" y="1474"/>
                  </a:cubicBezTo>
                  <a:cubicBezTo>
                    <a:pt x="2448" y="1474"/>
                    <a:pt x="2218" y="1048"/>
                    <a:pt x="1899" y="678"/>
                  </a:cubicBezTo>
                  <a:cubicBezTo>
                    <a:pt x="1776" y="516"/>
                    <a:pt x="1631" y="358"/>
                    <a:pt x="1490" y="231"/>
                  </a:cubicBezTo>
                  <a:cubicBezTo>
                    <a:pt x="1384" y="146"/>
                    <a:pt x="1278" y="73"/>
                    <a:pt x="1188" y="39"/>
                  </a:cubicBezTo>
                  <a:cubicBezTo>
                    <a:pt x="1099" y="1"/>
                    <a:pt x="1014" y="1"/>
                    <a:pt x="924" y="1"/>
                  </a:cubicBezTo>
                  <a:close/>
                </a:path>
              </a:pathLst>
            </a:custGeom>
            <a:solidFill>
              <a:srgbClr val="822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4"/>
            <p:cNvSpPr/>
            <p:nvPr/>
          </p:nvSpPr>
          <p:spPr>
            <a:xfrm>
              <a:off x="2963495" y="4262367"/>
              <a:ext cx="30266" cy="15198"/>
            </a:xfrm>
            <a:custGeom>
              <a:avLst/>
              <a:gdLst/>
              <a:ahLst/>
              <a:cxnLst/>
              <a:rect l="l" t="t" r="r" b="b"/>
              <a:pathLst>
                <a:path w="924" h="464" extrusionOk="0">
                  <a:moveTo>
                    <a:pt x="0" y="0"/>
                  </a:moveTo>
                  <a:lnTo>
                    <a:pt x="0" y="55"/>
                  </a:lnTo>
                  <a:cubicBezTo>
                    <a:pt x="39" y="89"/>
                    <a:pt x="90" y="128"/>
                    <a:pt x="124" y="179"/>
                  </a:cubicBezTo>
                  <a:cubicBezTo>
                    <a:pt x="464" y="179"/>
                    <a:pt x="745" y="375"/>
                    <a:pt x="800" y="464"/>
                  </a:cubicBezTo>
                  <a:lnTo>
                    <a:pt x="924" y="358"/>
                  </a:lnTo>
                  <a:cubicBezTo>
                    <a:pt x="834" y="213"/>
                    <a:pt x="481" y="0"/>
                    <a:pt x="124" y="0"/>
                  </a:cubicBezTo>
                  <a:close/>
                </a:path>
              </a:pathLst>
            </a:custGeom>
            <a:solidFill>
              <a:srgbClr val="984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4"/>
            <p:cNvSpPr/>
            <p:nvPr/>
          </p:nvSpPr>
          <p:spPr>
            <a:xfrm>
              <a:off x="2996676" y="4249658"/>
              <a:ext cx="59843" cy="86604"/>
            </a:xfrm>
            <a:custGeom>
              <a:avLst/>
              <a:gdLst/>
              <a:ahLst/>
              <a:cxnLst/>
              <a:rect l="l" t="t" r="r" b="b"/>
              <a:pathLst>
                <a:path w="1827" h="2644" extrusionOk="0">
                  <a:moveTo>
                    <a:pt x="1081" y="1"/>
                  </a:moveTo>
                  <a:cubicBezTo>
                    <a:pt x="903" y="1"/>
                    <a:pt x="707" y="197"/>
                    <a:pt x="515" y="494"/>
                  </a:cubicBezTo>
                  <a:cubicBezTo>
                    <a:pt x="319" y="797"/>
                    <a:pt x="141" y="1222"/>
                    <a:pt x="0" y="1631"/>
                  </a:cubicBezTo>
                  <a:cubicBezTo>
                    <a:pt x="213" y="1967"/>
                    <a:pt x="426" y="2303"/>
                    <a:pt x="622" y="2644"/>
                  </a:cubicBezTo>
                  <a:cubicBezTo>
                    <a:pt x="707" y="2623"/>
                    <a:pt x="796" y="2606"/>
                    <a:pt x="886" y="2606"/>
                  </a:cubicBezTo>
                  <a:cubicBezTo>
                    <a:pt x="975" y="2606"/>
                    <a:pt x="1064" y="2623"/>
                    <a:pt x="1115" y="2644"/>
                  </a:cubicBezTo>
                  <a:cubicBezTo>
                    <a:pt x="1154" y="2538"/>
                    <a:pt x="1826" y="443"/>
                    <a:pt x="1205" y="52"/>
                  </a:cubicBezTo>
                  <a:cubicBezTo>
                    <a:pt x="1171" y="18"/>
                    <a:pt x="1115" y="1"/>
                    <a:pt x="1081" y="1"/>
                  </a:cubicBezTo>
                  <a:close/>
                </a:path>
              </a:pathLst>
            </a:custGeom>
            <a:solidFill>
              <a:srgbClr val="822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4"/>
            <p:cNvSpPr/>
            <p:nvPr/>
          </p:nvSpPr>
          <p:spPr>
            <a:xfrm>
              <a:off x="3040174" y="4343763"/>
              <a:ext cx="33" cy="1146"/>
            </a:xfrm>
            <a:custGeom>
              <a:avLst/>
              <a:gdLst/>
              <a:ahLst/>
              <a:cxnLst/>
              <a:rect l="l" t="t" r="r" b="b"/>
              <a:pathLst>
                <a:path w="1" h="35" extrusionOk="0">
                  <a:moveTo>
                    <a:pt x="0" y="35"/>
                  </a:moveTo>
                  <a:lnTo>
                    <a:pt x="0" y="35"/>
                  </a:lnTo>
                  <a:lnTo>
                    <a:pt x="0" y="35"/>
                  </a:lnTo>
                  <a:close/>
                  <a:moveTo>
                    <a:pt x="0" y="18"/>
                  </a:moveTo>
                  <a:lnTo>
                    <a:pt x="0" y="18"/>
                  </a:lnTo>
                  <a:lnTo>
                    <a:pt x="0" y="18"/>
                  </a:lnTo>
                  <a:close/>
                  <a:moveTo>
                    <a:pt x="0" y="18"/>
                  </a:moveTo>
                  <a:lnTo>
                    <a:pt x="0" y="18"/>
                  </a:lnTo>
                  <a:lnTo>
                    <a:pt x="0" y="18"/>
                  </a:lnTo>
                  <a:close/>
                  <a:moveTo>
                    <a:pt x="0" y="18"/>
                  </a:moveTo>
                  <a:lnTo>
                    <a:pt x="0" y="18"/>
                  </a:lnTo>
                  <a:lnTo>
                    <a:pt x="0" y="18"/>
                  </a:lnTo>
                  <a:close/>
                  <a:moveTo>
                    <a:pt x="0" y="1"/>
                  </a:moveTo>
                  <a:lnTo>
                    <a:pt x="0" y="18"/>
                  </a:lnTo>
                  <a:lnTo>
                    <a:pt x="0" y="18"/>
                  </a:lnTo>
                  <a:lnTo>
                    <a:pt x="0" y="18"/>
                  </a:ln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4"/>
            <p:cNvSpPr/>
            <p:nvPr/>
          </p:nvSpPr>
          <p:spPr>
            <a:xfrm>
              <a:off x="3017016" y="4334985"/>
              <a:ext cx="23747" cy="22765"/>
            </a:xfrm>
            <a:custGeom>
              <a:avLst/>
              <a:gdLst/>
              <a:ahLst/>
              <a:cxnLst/>
              <a:rect l="l" t="t" r="r" b="b"/>
              <a:pathLst>
                <a:path w="725" h="695" extrusionOk="0">
                  <a:moveTo>
                    <a:pt x="265" y="1"/>
                  </a:moveTo>
                  <a:cubicBezTo>
                    <a:pt x="175" y="1"/>
                    <a:pt x="86" y="18"/>
                    <a:pt x="1" y="39"/>
                  </a:cubicBezTo>
                  <a:cubicBezTo>
                    <a:pt x="18" y="90"/>
                    <a:pt x="35" y="124"/>
                    <a:pt x="69" y="179"/>
                  </a:cubicBezTo>
                  <a:lnTo>
                    <a:pt x="86" y="179"/>
                  </a:lnTo>
                  <a:cubicBezTo>
                    <a:pt x="230" y="179"/>
                    <a:pt x="337" y="213"/>
                    <a:pt x="354" y="337"/>
                  </a:cubicBezTo>
                  <a:cubicBezTo>
                    <a:pt x="354" y="426"/>
                    <a:pt x="320" y="482"/>
                    <a:pt x="248" y="533"/>
                  </a:cubicBezTo>
                  <a:cubicBezTo>
                    <a:pt x="265" y="588"/>
                    <a:pt x="299" y="639"/>
                    <a:pt x="320" y="694"/>
                  </a:cubicBezTo>
                  <a:cubicBezTo>
                    <a:pt x="550" y="622"/>
                    <a:pt x="724" y="499"/>
                    <a:pt x="707" y="303"/>
                  </a:cubicBezTo>
                  <a:lnTo>
                    <a:pt x="707" y="286"/>
                  </a:lnTo>
                  <a:lnTo>
                    <a:pt x="707" y="269"/>
                  </a:lnTo>
                  <a:cubicBezTo>
                    <a:pt x="707" y="252"/>
                    <a:pt x="690" y="213"/>
                    <a:pt x="673" y="196"/>
                  </a:cubicBezTo>
                  <a:lnTo>
                    <a:pt x="690" y="196"/>
                  </a:lnTo>
                  <a:cubicBezTo>
                    <a:pt x="656" y="124"/>
                    <a:pt x="584" y="73"/>
                    <a:pt x="494" y="39"/>
                  </a:cubicBezTo>
                  <a:cubicBezTo>
                    <a:pt x="443" y="18"/>
                    <a:pt x="354" y="1"/>
                    <a:pt x="265"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4"/>
            <p:cNvSpPr/>
            <p:nvPr/>
          </p:nvSpPr>
          <p:spPr>
            <a:xfrm>
              <a:off x="3019244" y="4340848"/>
              <a:ext cx="9368" cy="11595"/>
            </a:xfrm>
            <a:custGeom>
              <a:avLst/>
              <a:gdLst/>
              <a:ahLst/>
              <a:cxnLst/>
              <a:rect l="l" t="t" r="r" b="b"/>
              <a:pathLst>
                <a:path w="286" h="354" extrusionOk="0">
                  <a:moveTo>
                    <a:pt x="1" y="0"/>
                  </a:moveTo>
                  <a:cubicBezTo>
                    <a:pt x="56" y="124"/>
                    <a:pt x="124" y="230"/>
                    <a:pt x="180" y="354"/>
                  </a:cubicBezTo>
                  <a:cubicBezTo>
                    <a:pt x="252" y="303"/>
                    <a:pt x="286" y="247"/>
                    <a:pt x="286" y="158"/>
                  </a:cubicBezTo>
                  <a:cubicBezTo>
                    <a:pt x="269" y="34"/>
                    <a:pt x="162" y="0"/>
                    <a:pt x="18" y="0"/>
                  </a:cubicBezTo>
                  <a:close/>
                </a:path>
              </a:pathLst>
            </a:custGeom>
            <a:solidFill>
              <a:srgbClr val="CF5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4"/>
            <p:cNvSpPr/>
            <p:nvPr/>
          </p:nvSpPr>
          <p:spPr>
            <a:xfrm>
              <a:off x="2851964" y="4164594"/>
              <a:ext cx="221981" cy="242518"/>
            </a:xfrm>
            <a:custGeom>
              <a:avLst/>
              <a:gdLst/>
              <a:ahLst/>
              <a:cxnLst/>
              <a:rect l="l" t="t" r="r" b="b"/>
              <a:pathLst>
                <a:path w="6777" h="7404" extrusionOk="0">
                  <a:moveTo>
                    <a:pt x="336" y="0"/>
                  </a:moveTo>
                  <a:cubicBezTo>
                    <a:pt x="191" y="0"/>
                    <a:pt x="76" y="16"/>
                    <a:pt x="0" y="44"/>
                  </a:cubicBezTo>
                  <a:cubicBezTo>
                    <a:pt x="4205" y="1410"/>
                    <a:pt x="5784" y="4743"/>
                    <a:pt x="6580" y="7403"/>
                  </a:cubicBezTo>
                  <a:cubicBezTo>
                    <a:pt x="6776" y="7101"/>
                    <a:pt x="6508" y="4177"/>
                    <a:pt x="5180" y="2419"/>
                  </a:cubicBezTo>
                  <a:cubicBezTo>
                    <a:pt x="3535" y="638"/>
                    <a:pt x="1280" y="0"/>
                    <a:pt x="33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4"/>
            <p:cNvSpPr/>
            <p:nvPr/>
          </p:nvSpPr>
          <p:spPr>
            <a:xfrm>
              <a:off x="2947314" y="4186932"/>
              <a:ext cx="74354" cy="66263"/>
            </a:xfrm>
            <a:custGeom>
              <a:avLst/>
              <a:gdLst/>
              <a:ahLst/>
              <a:cxnLst/>
              <a:rect l="l" t="t" r="r" b="b"/>
              <a:pathLst>
                <a:path w="2270" h="2023" extrusionOk="0">
                  <a:moveTo>
                    <a:pt x="247" y="0"/>
                  </a:moveTo>
                  <a:lnTo>
                    <a:pt x="0" y="51"/>
                  </a:lnTo>
                  <a:cubicBezTo>
                    <a:pt x="1150" y="779"/>
                    <a:pt x="1878" y="1524"/>
                    <a:pt x="2107" y="2022"/>
                  </a:cubicBezTo>
                  <a:lnTo>
                    <a:pt x="2269" y="1597"/>
                  </a:lnTo>
                  <a:lnTo>
                    <a:pt x="247"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4"/>
            <p:cNvSpPr/>
            <p:nvPr/>
          </p:nvSpPr>
          <p:spPr>
            <a:xfrm>
              <a:off x="2982722" y="4234460"/>
              <a:ext cx="91223" cy="172652"/>
            </a:xfrm>
            <a:custGeom>
              <a:avLst/>
              <a:gdLst/>
              <a:ahLst/>
              <a:cxnLst/>
              <a:rect l="l" t="t" r="r" b="b"/>
              <a:pathLst>
                <a:path w="2785" h="5271" extrusionOk="0">
                  <a:moveTo>
                    <a:pt x="903" y="1"/>
                  </a:moveTo>
                  <a:cubicBezTo>
                    <a:pt x="567" y="90"/>
                    <a:pt x="443" y="197"/>
                    <a:pt x="1" y="197"/>
                  </a:cubicBezTo>
                  <a:cubicBezTo>
                    <a:pt x="1401" y="1686"/>
                    <a:pt x="2342" y="3746"/>
                    <a:pt x="2588" y="5270"/>
                  </a:cubicBezTo>
                  <a:cubicBezTo>
                    <a:pt x="2784" y="4968"/>
                    <a:pt x="2516" y="2044"/>
                    <a:pt x="1188" y="286"/>
                  </a:cubicBezTo>
                  <a:cubicBezTo>
                    <a:pt x="1099" y="197"/>
                    <a:pt x="992" y="90"/>
                    <a:pt x="90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4"/>
            <p:cNvSpPr/>
            <p:nvPr/>
          </p:nvSpPr>
          <p:spPr>
            <a:xfrm>
              <a:off x="2946069" y="4183428"/>
              <a:ext cx="112808" cy="129022"/>
            </a:xfrm>
            <a:custGeom>
              <a:avLst/>
              <a:gdLst/>
              <a:ahLst/>
              <a:cxnLst/>
              <a:rect l="l" t="t" r="r" b="b"/>
              <a:pathLst>
                <a:path w="3444" h="3939" extrusionOk="0">
                  <a:moveTo>
                    <a:pt x="464" y="1"/>
                  </a:moveTo>
                  <a:lnTo>
                    <a:pt x="0" y="124"/>
                  </a:lnTo>
                  <a:cubicBezTo>
                    <a:pt x="0" y="124"/>
                    <a:pt x="2554" y="1171"/>
                    <a:pt x="3316" y="3938"/>
                  </a:cubicBezTo>
                  <a:lnTo>
                    <a:pt x="3444" y="3423"/>
                  </a:lnTo>
                  <a:cubicBezTo>
                    <a:pt x="3405" y="2819"/>
                    <a:pt x="2643" y="673"/>
                    <a:pt x="46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4"/>
            <p:cNvSpPr/>
            <p:nvPr/>
          </p:nvSpPr>
          <p:spPr>
            <a:xfrm>
              <a:off x="2882197" y="4452935"/>
              <a:ext cx="37275" cy="37210"/>
            </a:xfrm>
            <a:custGeom>
              <a:avLst/>
              <a:gdLst/>
              <a:ahLst/>
              <a:cxnLst/>
              <a:rect l="l" t="t" r="r" b="b"/>
              <a:pathLst>
                <a:path w="1138" h="1136" extrusionOk="0">
                  <a:moveTo>
                    <a:pt x="392" y="0"/>
                  </a:moveTo>
                  <a:cubicBezTo>
                    <a:pt x="337" y="0"/>
                    <a:pt x="337" y="90"/>
                    <a:pt x="426" y="230"/>
                  </a:cubicBezTo>
                  <a:cubicBezTo>
                    <a:pt x="477" y="354"/>
                    <a:pt x="533" y="426"/>
                    <a:pt x="516" y="426"/>
                  </a:cubicBezTo>
                  <a:cubicBezTo>
                    <a:pt x="509" y="428"/>
                    <a:pt x="502" y="429"/>
                    <a:pt x="496" y="429"/>
                  </a:cubicBezTo>
                  <a:cubicBezTo>
                    <a:pt x="451" y="429"/>
                    <a:pt x="413" y="379"/>
                    <a:pt x="320" y="286"/>
                  </a:cubicBezTo>
                  <a:cubicBezTo>
                    <a:pt x="221" y="187"/>
                    <a:pt x="166" y="88"/>
                    <a:pt x="118" y="88"/>
                  </a:cubicBezTo>
                  <a:cubicBezTo>
                    <a:pt x="114" y="88"/>
                    <a:pt x="111" y="89"/>
                    <a:pt x="107" y="90"/>
                  </a:cubicBezTo>
                  <a:cubicBezTo>
                    <a:pt x="52" y="107"/>
                    <a:pt x="107" y="213"/>
                    <a:pt x="214" y="337"/>
                  </a:cubicBezTo>
                  <a:cubicBezTo>
                    <a:pt x="303" y="443"/>
                    <a:pt x="392" y="550"/>
                    <a:pt x="371" y="550"/>
                  </a:cubicBezTo>
                  <a:cubicBezTo>
                    <a:pt x="368" y="552"/>
                    <a:pt x="365" y="554"/>
                    <a:pt x="362" y="554"/>
                  </a:cubicBezTo>
                  <a:cubicBezTo>
                    <a:pt x="346" y="554"/>
                    <a:pt x="322" y="520"/>
                    <a:pt x="248" y="460"/>
                  </a:cubicBezTo>
                  <a:cubicBezTo>
                    <a:pt x="165" y="397"/>
                    <a:pt x="115" y="301"/>
                    <a:pt x="64" y="301"/>
                  </a:cubicBezTo>
                  <a:cubicBezTo>
                    <a:pt x="60" y="301"/>
                    <a:pt x="56" y="301"/>
                    <a:pt x="52" y="303"/>
                  </a:cubicBezTo>
                  <a:cubicBezTo>
                    <a:pt x="1" y="320"/>
                    <a:pt x="90" y="460"/>
                    <a:pt x="197" y="567"/>
                  </a:cubicBezTo>
                  <a:cubicBezTo>
                    <a:pt x="460" y="847"/>
                    <a:pt x="811" y="1136"/>
                    <a:pt x="949" y="1136"/>
                  </a:cubicBezTo>
                  <a:cubicBezTo>
                    <a:pt x="987" y="1136"/>
                    <a:pt x="1010" y="1114"/>
                    <a:pt x="1010" y="1065"/>
                  </a:cubicBezTo>
                  <a:cubicBezTo>
                    <a:pt x="992" y="907"/>
                    <a:pt x="1137" y="196"/>
                    <a:pt x="958" y="124"/>
                  </a:cubicBezTo>
                  <a:cubicBezTo>
                    <a:pt x="952" y="122"/>
                    <a:pt x="947" y="121"/>
                    <a:pt x="941" y="121"/>
                  </a:cubicBezTo>
                  <a:cubicBezTo>
                    <a:pt x="840" y="121"/>
                    <a:pt x="967" y="556"/>
                    <a:pt x="875" y="556"/>
                  </a:cubicBezTo>
                  <a:cubicBezTo>
                    <a:pt x="868" y="556"/>
                    <a:pt x="861" y="554"/>
                    <a:pt x="852" y="550"/>
                  </a:cubicBezTo>
                  <a:cubicBezTo>
                    <a:pt x="690" y="481"/>
                    <a:pt x="690" y="426"/>
                    <a:pt x="550" y="213"/>
                  </a:cubicBezTo>
                  <a:cubicBezTo>
                    <a:pt x="443" y="73"/>
                    <a:pt x="460" y="0"/>
                    <a:pt x="39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4"/>
            <p:cNvSpPr/>
            <p:nvPr/>
          </p:nvSpPr>
          <p:spPr>
            <a:xfrm>
              <a:off x="2845643" y="4404392"/>
              <a:ext cx="37701" cy="27383"/>
            </a:xfrm>
            <a:custGeom>
              <a:avLst/>
              <a:gdLst/>
              <a:ahLst/>
              <a:cxnLst/>
              <a:rect l="l" t="t" r="r" b="b"/>
              <a:pathLst>
                <a:path w="1151" h="836" extrusionOk="0">
                  <a:moveTo>
                    <a:pt x="615" y="1"/>
                  </a:moveTo>
                  <a:cubicBezTo>
                    <a:pt x="444" y="1"/>
                    <a:pt x="278" y="10"/>
                    <a:pt x="210" y="10"/>
                  </a:cubicBezTo>
                  <a:cubicBezTo>
                    <a:pt x="201" y="8"/>
                    <a:pt x="193" y="8"/>
                    <a:pt x="186" y="8"/>
                  </a:cubicBezTo>
                  <a:cubicBezTo>
                    <a:pt x="1" y="8"/>
                    <a:pt x="259" y="412"/>
                    <a:pt x="529" y="687"/>
                  </a:cubicBezTo>
                  <a:cubicBezTo>
                    <a:pt x="603" y="774"/>
                    <a:pt x="700" y="836"/>
                    <a:pt x="743" y="836"/>
                  </a:cubicBezTo>
                  <a:cubicBezTo>
                    <a:pt x="753" y="836"/>
                    <a:pt x="760" y="833"/>
                    <a:pt x="763" y="827"/>
                  </a:cubicBezTo>
                  <a:cubicBezTo>
                    <a:pt x="798" y="793"/>
                    <a:pt x="708" y="738"/>
                    <a:pt x="636" y="648"/>
                  </a:cubicBezTo>
                  <a:cubicBezTo>
                    <a:pt x="585" y="580"/>
                    <a:pt x="568" y="559"/>
                    <a:pt x="585" y="542"/>
                  </a:cubicBezTo>
                  <a:cubicBezTo>
                    <a:pt x="602" y="542"/>
                    <a:pt x="674" y="614"/>
                    <a:pt x="763" y="687"/>
                  </a:cubicBezTo>
                  <a:cubicBezTo>
                    <a:pt x="842" y="765"/>
                    <a:pt x="908" y="813"/>
                    <a:pt x="953" y="813"/>
                  </a:cubicBezTo>
                  <a:cubicBezTo>
                    <a:pt x="970" y="813"/>
                    <a:pt x="983" y="807"/>
                    <a:pt x="993" y="793"/>
                  </a:cubicBezTo>
                  <a:cubicBezTo>
                    <a:pt x="1010" y="755"/>
                    <a:pt x="921" y="704"/>
                    <a:pt x="832" y="614"/>
                  </a:cubicBezTo>
                  <a:cubicBezTo>
                    <a:pt x="742" y="525"/>
                    <a:pt x="708" y="491"/>
                    <a:pt x="725" y="435"/>
                  </a:cubicBezTo>
                  <a:cubicBezTo>
                    <a:pt x="727" y="433"/>
                    <a:pt x="730" y="432"/>
                    <a:pt x="733" y="432"/>
                  </a:cubicBezTo>
                  <a:cubicBezTo>
                    <a:pt x="757" y="432"/>
                    <a:pt x="811" y="480"/>
                    <a:pt x="904" y="525"/>
                  </a:cubicBezTo>
                  <a:cubicBezTo>
                    <a:pt x="987" y="573"/>
                    <a:pt x="1054" y="597"/>
                    <a:pt x="1095" y="597"/>
                  </a:cubicBezTo>
                  <a:cubicBezTo>
                    <a:pt x="1115" y="597"/>
                    <a:pt x="1128" y="591"/>
                    <a:pt x="1134" y="580"/>
                  </a:cubicBezTo>
                  <a:cubicBezTo>
                    <a:pt x="1151" y="508"/>
                    <a:pt x="1083" y="525"/>
                    <a:pt x="938" y="418"/>
                  </a:cubicBezTo>
                  <a:cubicBezTo>
                    <a:pt x="780" y="295"/>
                    <a:pt x="725" y="295"/>
                    <a:pt x="674" y="154"/>
                  </a:cubicBezTo>
                  <a:cubicBezTo>
                    <a:pt x="660" y="127"/>
                    <a:pt x="683" y="118"/>
                    <a:pt x="726" y="118"/>
                  </a:cubicBezTo>
                  <a:cubicBezTo>
                    <a:pt x="801" y="118"/>
                    <a:pt x="936" y="145"/>
                    <a:pt x="1026" y="145"/>
                  </a:cubicBezTo>
                  <a:cubicBezTo>
                    <a:pt x="1083" y="145"/>
                    <a:pt x="1122" y="135"/>
                    <a:pt x="1117" y="99"/>
                  </a:cubicBezTo>
                  <a:cubicBezTo>
                    <a:pt x="1097" y="18"/>
                    <a:pt x="850" y="1"/>
                    <a:pt x="61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4"/>
            <p:cNvSpPr/>
            <p:nvPr/>
          </p:nvSpPr>
          <p:spPr>
            <a:xfrm>
              <a:off x="2977973" y="4281594"/>
              <a:ext cx="6453" cy="8123"/>
            </a:xfrm>
            <a:custGeom>
              <a:avLst/>
              <a:gdLst/>
              <a:ahLst/>
              <a:cxnLst/>
              <a:rect l="l" t="t" r="r" b="b"/>
              <a:pathLst>
                <a:path w="197" h="248" extrusionOk="0">
                  <a:moveTo>
                    <a:pt x="146" y="0"/>
                  </a:moveTo>
                  <a:lnTo>
                    <a:pt x="1" y="158"/>
                  </a:lnTo>
                  <a:lnTo>
                    <a:pt x="73" y="247"/>
                  </a:lnTo>
                  <a:lnTo>
                    <a:pt x="197" y="141"/>
                  </a:lnTo>
                  <a:lnTo>
                    <a:pt x="146"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4"/>
            <p:cNvSpPr/>
            <p:nvPr/>
          </p:nvSpPr>
          <p:spPr>
            <a:xfrm>
              <a:off x="2971028" y="4276976"/>
              <a:ext cx="5306" cy="8123"/>
            </a:xfrm>
            <a:custGeom>
              <a:avLst/>
              <a:gdLst/>
              <a:ahLst/>
              <a:cxnLst/>
              <a:rect l="l" t="t" r="r" b="b"/>
              <a:pathLst>
                <a:path w="162" h="248" extrusionOk="0">
                  <a:moveTo>
                    <a:pt x="38" y="1"/>
                  </a:moveTo>
                  <a:lnTo>
                    <a:pt x="0" y="214"/>
                  </a:lnTo>
                  <a:lnTo>
                    <a:pt x="89" y="248"/>
                  </a:lnTo>
                  <a:lnTo>
                    <a:pt x="162" y="86"/>
                  </a:lnTo>
                  <a:lnTo>
                    <a:pt x="38"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4"/>
            <p:cNvSpPr/>
            <p:nvPr/>
          </p:nvSpPr>
          <p:spPr>
            <a:xfrm>
              <a:off x="2959433" y="4278122"/>
              <a:ext cx="5896" cy="6420"/>
            </a:xfrm>
            <a:custGeom>
              <a:avLst/>
              <a:gdLst/>
              <a:ahLst/>
              <a:cxnLst/>
              <a:rect l="l" t="t" r="r" b="b"/>
              <a:pathLst>
                <a:path w="180" h="196" extrusionOk="0">
                  <a:moveTo>
                    <a:pt x="1" y="0"/>
                  </a:moveTo>
                  <a:lnTo>
                    <a:pt x="73" y="196"/>
                  </a:lnTo>
                  <a:lnTo>
                    <a:pt x="180" y="158"/>
                  </a:lnTo>
                  <a:lnTo>
                    <a:pt x="163"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4"/>
            <p:cNvSpPr/>
            <p:nvPr/>
          </p:nvSpPr>
          <p:spPr>
            <a:xfrm>
              <a:off x="2914690" y="4269311"/>
              <a:ext cx="6453" cy="8254"/>
            </a:xfrm>
            <a:custGeom>
              <a:avLst/>
              <a:gdLst/>
              <a:ahLst/>
              <a:cxnLst/>
              <a:rect l="l" t="t" r="r" b="b"/>
              <a:pathLst>
                <a:path w="197" h="252" extrusionOk="0">
                  <a:moveTo>
                    <a:pt x="124" y="1"/>
                  </a:moveTo>
                  <a:lnTo>
                    <a:pt x="0" y="163"/>
                  </a:lnTo>
                  <a:lnTo>
                    <a:pt x="56" y="252"/>
                  </a:lnTo>
                  <a:lnTo>
                    <a:pt x="196" y="146"/>
                  </a:lnTo>
                  <a:lnTo>
                    <a:pt x="124"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4"/>
            <p:cNvSpPr/>
            <p:nvPr/>
          </p:nvSpPr>
          <p:spPr>
            <a:xfrm>
              <a:off x="2907156" y="4265282"/>
              <a:ext cx="5896" cy="8254"/>
            </a:xfrm>
            <a:custGeom>
              <a:avLst/>
              <a:gdLst/>
              <a:ahLst/>
              <a:cxnLst/>
              <a:rect l="l" t="t" r="r" b="b"/>
              <a:pathLst>
                <a:path w="180" h="252" extrusionOk="0">
                  <a:moveTo>
                    <a:pt x="56" y="0"/>
                  </a:moveTo>
                  <a:lnTo>
                    <a:pt x="1" y="213"/>
                  </a:lnTo>
                  <a:lnTo>
                    <a:pt x="107" y="252"/>
                  </a:lnTo>
                  <a:lnTo>
                    <a:pt x="179" y="90"/>
                  </a:lnTo>
                  <a:lnTo>
                    <a:pt x="56"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4"/>
            <p:cNvSpPr/>
            <p:nvPr/>
          </p:nvSpPr>
          <p:spPr>
            <a:xfrm>
              <a:off x="2896151" y="4265839"/>
              <a:ext cx="5175" cy="6453"/>
            </a:xfrm>
            <a:custGeom>
              <a:avLst/>
              <a:gdLst/>
              <a:ahLst/>
              <a:cxnLst/>
              <a:rect l="l" t="t" r="r" b="b"/>
              <a:pathLst>
                <a:path w="158" h="197" extrusionOk="0">
                  <a:moveTo>
                    <a:pt x="0" y="0"/>
                  </a:moveTo>
                  <a:lnTo>
                    <a:pt x="51" y="196"/>
                  </a:lnTo>
                  <a:lnTo>
                    <a:pt x="158" y="179"/>
                  </a:lnTo>
                  <a:lnTo>
                    <a:pt x="141"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5" name="Google Shape;2105;p44"/>
          <p:cNvGrpSpPr/>
          <p:nvPr/>
        </p:nvGrpSpPr>
        <p:grpSpPr>
          <a:xfrm>
            <a:off x="4531821" y="3107482"/>
            <a:ext cx="2093516" cy="1216384"/>
            <a:chOff x="4439889" y="1897984"/>
            <a:chExt cx="1175868" cy="683170"/>
          </a:xfrm>
        </p:grpSpPr>
        <p:sp>
          <p:nvSpPr>
            <p:cNvPr id="2106" name="Google Shape;2106;p44"/>
            <p:cNvSpPr/>
            <p:nvPr/>
          </p:nvSpPr>
          <p:spPr>
            <a:xfrm>
              <a:off x="4568288" y="1897984"/>
              <a:ext cx="900402" cy="681926"/>
            </a:xfrm>
            <a:custGeom>
              <a:avLst/>
              <a:gdLst/>
              <a:ahLst/>
              <a:cxnLst/>
              <a:rect l="l" t="t" r="r" b="b"/>
              <a:pathLst>
                <a:path w="27489" h="20819" extrusionOk="0">
                  <a:moveTo>
                    <a:pt x="10910" y="0"/>
                  </a:moveTo>
                  <a:lnTo>
                    <a:pt x="10518" y="494"/>
                  </a:lnTo>
                  <a:cubicBezTo>
                    <a:pt x="9399" y="9986"/>
                    <a:pt x="1" y="17328"/>
                    <a:pt x="1" y="17328"/>
                  </a:cubicBezTo>
                  <a:lnTo>
                    <a:pt x="1333" y="20818"/>
                  </a:lnTo>
                  <a:lnTo>
                    <a:pt x="24743" y="20818"/>
                  </a:lnTo>
                  <a:lnTo>
                    <a:pt x="27488" y="16528"/>
                  </a:lnTo>
                  <a:cubicBezTo>
                    <a:pt x="18677" y="14383"/>
                    <a:pt x="10910" y="0"/>
                    <a:pt x="10910"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4"/>
            <p:cNvSpPr/>
            <p:nvPr/>
          </p:nvSpPr>
          <p:spPr>
            <a:xfrm>
              <a:off x="4688597" y="1985538"/>
              <a:ext cx="261778" cy="379565"/>
            </a:xfrm>
            <a:custGeom>
              <a:avLst/>
              <a:gdLst/>
              <a:ahLst/>
              <a:cxnLst/>
              <a:rect l="l" t="t" r="r" b="b"/>
              <a:pathLst>
                <a:path w="7992" h="11588" extrusionOk="0">
                  <a:moveTo>
                    <a:pt x="6722" y="0"/>
                  </a:moveTo>
                  <a:cubicBezTo>
                    <a:pt x="6716" y="0"/>
                    <a:pt x="6710" y="2"/>
                    <a:pt x="6705" y="5"/>
                  </a:cubicBezTo>
                  <a:cubicBezTo>
                    <a:pt x="6526" y="111"/>
                    <a:pt x="6045" y="3018"/>
                    <a:pt x="3917" y="6334"/>
                  </a:cubicBezTo>
                  <a:cubicBezTo>
                    <a:pt x="2235" y="8977"/>
                    <a:pt x="1" y="11373"/>
                    <a:pt x="282" y="11514"/>
                  </a:cubicBezTo>
                  <a:cubicBezTo>
                    <a:pt x="382" y="11564"/>
                    <a:pt x="510" y="11588"/>
                    <a:pt x="663" y="11588"/>
                  </a:cubicBezTo>
                  <a:cubicBezTo>
                    <a:pt x="2304" y="11588"/>
                    <a:pt x="6709" y="8867"/>
                    <a:pt x="7535" y="6904"/>
                  </a:cubicBezTo>
                  <a:cubicBezTo>
                    <a:pt x="7991" y="5840"/>
                    <a:pt x="7088" y="0"/>
                    <a:pt x="6722"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4"/>
            <p:cNvSpPr/>
            <p:nvPr/>
          </p:nvSpPr>
          <p:spPr>
            <a:xfrm>
              <a:off x="5051652" y="2159139"/>
              <a:ext cx="145072" cy="141600"/>
            </a:xfrm>
            <a:custGeom>
              <a:avLst/>
              <a:gdLst/>
              <a:ahLst/>
              <a:cxnLst/>
              <a:rect l="l" t="t" r="r" b="b"/>
              <a:pathLst>
                <a:path w="4429" h="4323" extrusionOk="0">
                  <a:moveTo>
                    <a:pt x="119" y="1"/>
                  </a:moveTo>
                  <a:cubicBezTo>
                    <a:pt x="90" y="1"/>
                    <a:pt x="73" y="14"/>
                    <a:pt x="68" y="42"/>
                  </a:cubicBezTo>
                  <a:cubicBezTo>
                    <a:pt x="0" y="608"/>
                    <a:pt x="1116" y="3520"/>
                    <a:pt x="1916" y="3907"/>
                  </a:cubicBezTo>
                  <a:cubicBezTo>
                    <a:pt x="2377" y="4133"/>
                    <a:pt x="3271" y="4322"/>
                    <a:pt x="3855" y="4322"/>
                  </a:cubicBezTo>
                  <a:cubicBezTo>
                    <a:pt x="4194" y="4322"/>
                    <a:pt x="4428" y="4259"/>
                    <a:pt x="4414" y="4103"/>
                  </a:cubicBezTo>
                  <a:cubicBezTo>
                    <a:pt x="4382" y="3701"/>
                    <a:pt x="608" y="1"/>
                    <a:pt x="119" y="1"/>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4"/>
            <p:cNvSpPr/>
            <p:nvPr/>
          </p:nvSpPr>
          <p:spPr>
            <a:xfrm>
              <a:off x="5023221" y="2089797"/>
              <a:ext cx="47560" cy="53882"/>
            </a:xfrm>
            <a:custGeom>
              <a:avLst/>
              <a:gdLst/>
              <a:ahLst/>
              <a:cxnLst/>
              <a:rect l="l" t="t" r="r" b="b"/>
              <a:pathLst>
                <a:path w="1452" h="1645" extrusionOk="0">
                  <a:moveTo>
                    <a:pt x="67" y="0"/>
                  </a:moveTo>
                  <a:cubicBezTo>
                    <a:pt x="58" y="0"/>
                    <a:pt x="53" y="5"/>
                    <a:pt x="51" y="14"/>
                  </a:cubicBezTo>
                  <a:cubicBezTo>
                    <a:pt x="0" y="210"/>
                    <a:pt x="298" y="1274"/>
                    <a:pt x="583" y="1431"/>
                  </a:cubicBezTo>
                  <a:cubicBezTo>
                    <a:pt x="742" y="1543"/>
                    <a:pt x="1096" y="1645"/>
                    <a:pt x="1300" y="1645"/>
                  </a:cubicBezTo>
                  <a:cubicBezTo>
                    <a:pt x="1391" y="1645"/>
                    <a:pt x="1451" y="1625"/>
                    <a:pt x="1451" y="1576"/>
                  </a:cubicBezTo>
                  <a:cubicBezTo>
                    <a:pt x="1451" y="1439"/>
                    <a:pt x="226" y="0"/>
                    <a:pt x="67"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4"/>
            <p:cNvSpPr/>
            <p:nvPr/>
          </p:nvSpPr>
          <p:spPr>
            <a:xfrm>
              <a:off x="4568288" y="2244138"/>
              <a:ext cx="900402" cy="335772"/>
            </a:xfrm>
            <a:custGeom>
              <a:avLst/>
              <a:gdLst/>
              <a:ahLst/>
              <a:cxnLst/>
              <a:rect l="l" t="t" r="r" b="b"/>
              <a:pathLst>
                <a:path w="27489" h="10251" extrusionOk="0">
                  <a:moveTo>
                    <a:pt x="11867" y="1"/>
                  </a:moveTo>
                  <a:cubicBezTo>
                    <a:pt x="10880" y="4148"/>
                    <a:pt x="7780" y="7006"/>
                    <a:pt x="3183" y="7006"/>
                  </a:cubicBezTo>
                  <a:cubicBezTo>
                    <a:pt x="2982" y="7006"/>
                    <a:pt x="2778" y="7001"/>
                    <a:pt x="2571" y="6990"/>
                  </a:cubicBezTo>
                  <a:cubicBezTo>
                    <a:pt x="1732" y="6938"/>
                    <a:pt x="1076" y="6514"/>
                    <a:pt x="556" y="6514"/>
                  </a:cubicBezTo>
                  <a:cubicBezTo>
                    <a:pt x="351" y="6514"/>
                    <a:pt x="167" y="6580"/>
                    <a:pt x="1" y="6760"/>
                  </a:cubicBezTo>
                  <a:lnTo>
                    <a:pt x="958" y="10250"/>
                  </a:lnTo>
                  <a:lnTo>
                    <a:pt x="25466" y="10250"/>
                  </a:lnTo>
                  <a:lnTo>
                    <a:pt x="27488" y="5960"/>
                  </a:lnTo>
                  <a:cubicBezTo>
                    <a:pt x="26923" y="5789"/>
                    <a:pt x="26328" y="5731"/>
                    <a:pt x="25725" y="5731"/>
                  </a:cubicBezTo>
                  <a:cubicBezTo>
                    <a:pt x="24381" y="5731"/>
                    <a:pt x="22994" y="6022"/>
                    <a:pt x="21803" y="6022"/>
                  </a:cubicBezTo>
                  <a:cubicBezTo>
                    <a:pt x="21699" y="6022"/>
                    <a:pt x="21596" y="6020"/>
                    <a:pt x="21495" y="6015"/>
                  </a:cubicBezTo>
                  <a:cubicBezTo>
                    <a:pt x="16634" y="5781"/>
                    <a:pt x="13497" y="4525"/>
                    <a:pt x="1186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5390305" y="2445745"/>
              <a:ext cx="30266" cy="8680"/>
            </a:xfrm>
            <a:custGeom>
              <a:avLst/>
              <a:gdLst/>
              <a:ahLst/>
              <a:cxnLst/>
              <a:rect l="l" t="t" r="r" b="b"/>
              <a:pathLst>
                <a:path w="924" h="265" extrusionOk="0">
                  <a:moveTo>
                    <a:pt x="762" y="1"/>
                  </a:moveTo>
                  <a:lnTo>
                    <a:pt x="123" y="52"/>
                  </a:lnTo>
                  <a:cubicBezTo>
                    <a:pt x="51" y="52"/>
                    <a:pt x="0" y="107"/>
                    <a:pt x="0" y="158"/>
                  </a:cubicBezTo>
                  <a:cubicBezTo>
                    <a:pt x="0" y="196"/>
                    <a:pt x="17" y="230"/>
                    <a:pt x="51" y="247"/>
                  </a:cubicBezTo>
                  <a:cubicBezTo>
                    <a:pt x="89" y="264"/>
                    <a:pt x="123" y="264"/>
                    <a:pt x="179" y="264"/>
                  </a:cubicBezTo>
                  <a:lnTo>
                    <a:pt x="762" y="230"/>
                  </a:lnTo>
                  <a:cubicBezTo>
                    <a:pt x="851" y="230"/>
                    <a:pt x="924" y="179"/>
                    <a:pt x="924" y="107"/>
                  </a:cubicBezTo>
                  <a:cubicBezTo>
                    <a:pt x="924" y="73"/>
                    <a:pt x="902" y="52"/>
                    <a:pt x="868" y="35"/>
                  </a:cubicBezTo>
                  <a:cubicBezTo>
                    <a:pt x="834" y="18"/>
                    <a:pt x="796" y="1"/>
                    <a:pt x="76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5342614" y="2448660"/>
              <a:ext cx="30266" cy="8680"/>
            </a:xfrm>
            <a:custGeom>
              <a:avLst/>
              <a:gdLst/>
              <a:ahLst/>
              <a:cxnLst/>
              <a:rect l="l" t="t" r="r" b="b"/>
              <a:pathLst>
                <a:path w="924" h="265" extrusionOk="0">
                  <a:moveTo>
                    <a:pt x="784" y="1"/>
                  </a:moveTo>
                  <a:lnTo>
                    <a:pt x="145" y="35"/>
                  </a:lnTo>
                  <a:cubicBezTo>
                    <a:pt x="73" y="35"/>
                    <a:pt x="0" y="90"/>
                    <a:pt x="0" y="141"/>
                  </a:cubicBezTo>
                  <a:cubicBezTo>
                    <a:pt x="0" y="175"/>
                    <a:pt x="39" y="214"/>
                    <a:pt x="56" y="231"/>
                  </a:cubicBezTo>
                  <a:cubicBezTo>
                    <a:pt x="90" y="248"/>
                    <a:pt x="145" y="265"/>
                    <a:pt x="179" y="265"/>
                  </a:cubicBezTo>
                  <a:lnTo>
                    <a:pt x="784" y="231"/>
                  </a:lnTo>
                  <a:cubicBezTo>
                    <a:pt x="869" y="214"/>
                    <a:pt x="924" y="158"/>
                    <a:pt x="924" y="107"/>
                  </a:cubicBezTo>
                  <a:lnTo>
                    <a:pt x="924" y="90"/>
                  </a:lnTo>
                  <a:cubicBezTo>
                    <a:pt x="924" y="52"/>
                    <a:pt x="907" y="35"/>
                    <a:pt x="890" y="18"/>
                  </a:cubicBezTo>
                  <a:cubicBezTo>
                    <a:pt x="852" y="1"/>
                    <a:pt x="818" y="1"/>
                    <a:pt x="784"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5290337" y="2450364"/>
              <a:ext cx="30822" cy="7534"/>
            </a:xfrm>
            <a:custGeom>
              <a:avLst/>
              <a:gdLst/>
              <a:ahLst/>
              <a:cxnLst/>
              <a:rect l="l" t="t" r="r" b="b"/>
              <a:pathLst>
                <a:path w="941" h="230" extrusionOk="0">
                  <a:moveTo>
                    <a:pt x="162" y="0"/>
                  </a:moveTo>
                  <a:cubicBezTo>
                    <a:pt x="73" y="0"/>
                    <a:pt x="17" y="38"/>
                    <a:pt x="0" y="89"/>
                  </a:cubicBezTo>
                  <a:lnTo>
                    <a:pt x="0" y="106"/>
                  </a:lnTo>
                  <a:cubicBezTo>
                    <a:pt x="0" y="123"/>
                    <a:pt x="17" y="162"/>
                    <a:pt x="56" y="179"/>
                  </a:cubicBezTo>
                  <a:cubicBezTo>
                    <a:pt x="90" y="213"/>
                    <a:pt x="124" y="230"/>
                    <a:pt x="179" y="230"/>
                  </a:cubicBezTo>
                  <a:lnTo>
                    <a:pt x="762" y="230"/>
                  </a:lnTo>
                  <a:cubicBezTo>
                    <a:pt x="851" y="230"/>
                    <a:pt x="924" y="179"/>
                    <a:pt x="924" y="123"/>
                  </a:cubicBezTo>
                  <a:lnTo>
                    <a:pt x="941" y="106"/>
                  </a:lnTo>
                  <a:cubicBezTo>
                    <a:pt x="941" y="89"/>
                    <a:pt x="924" y="55"/>
                    <a:pt x="890" y="38"/>
                  </a:cubicBezTo>
                  <a:cubicBezTo>
                    <a:pt x="869" y="17"/>
                    <a:pt x="834" y="0"/>
                    <a:pt x="80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5242089" y="2449119"/>
              <a:ext cx="30298" cy="7665"/>
            </a:xfrm>
            <a:custGeom>
              <a:avLst/>
              <a:gdLst/>
              <a:ahLst/>
              <a:cxnLst/>
              <a:rect l="l" t="t" r="r" b="b"/>
              <a:pathLst>
                <a:path w="925" h="234" extrusionOk="0">
                  <a:moveTo>
                    <a:pt x="116" y="1"/>
                  </a:moveTo>
                  <a:cubicBezTo>
                    <a:pt x="55" y="1"/>
                    <a:pt x="1" y="45"/>
                    <a:pt x="1" y="93"/>
                  </a:cubicBezTo>
                  <a:cubicBezTo>
                    <a:pt x="1" y="127"/>
                    <a:pt x="22" y="161"/>
                    <a:pt x="56" y="183"/>
                  </a:cubicBezTo>
                  <a:cubicBezTo>
                    <a:pt x="73" y="217"/>
                    <a:pt x="128" y="217"/>
                    <a:pt x="162" y="217"/>
                  </a:cubicBezTo>
                  <a:lnTo>
                    <a:pt x="767" y="234"/>
                  </a:lnTo>
                  <a:cubicBezTo>
                    <a:pt x="852" y="234"/>
                    <a:pt x="924" y="183"/>
                    <a:pt x="924" y="127"/>
                  </a:cubicBezTo>
                  <a:lnTo>
                    <a:pt x="924" y="110"/>
                  </a:lnTo>
                  <a:cubicBezTo>
                    <a:pt x="924" y="76"/>
                    <a:pt x="907" y="55"/>
                    <a:pt x="890" y="38"/>
                  </a:cubicBezTo>
                  <a:cubicBezTo>
                    <a:pt x="852" y="21"/>
                    <a:pt x="818" y="4"/>
                    <a:pt x="784" y="4"/>
                  </a:cubicBezTo>
                  <a:lnTo>
                    <a:pt x="145" y="4"/>
                  </a:lnTo>
                  <a:cubicBezTo>
                    <a:pt x="136" y="2"/>
                    <a:pt x="126" y="1"/>
                    <a:pt x="116"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5194562" y="2443223"/>
              <a:ext cx="30135" cy="11399"/>
            </a:xfrm>
            <a:custGeom>
              <a:avLst/>
              <a:gdLst/>
              <a:ahLst/>
              <a:cxnLst/>
              <a:rect l="l" t="t" r="r" b="b"/>
              <a:pathLst>
                <a:path w="920" h="348" extrusionOk="0">
                  <a:moveTo>
                    <a:pt x="122" y="1"/>
                  </a:moveTo>
                  <a:cubicBezTo>
                    <a:pt x="66" y="1"/>
                    <a:pt x="14" y="32"/>
                    <a:pt x="0" y="78"/>
                  </a:cubicBezTo>
                  <a:cubicBezTo>
                    <a:pt x="0" y="112"/>
                    <a:pt x="0" y="150"/>
                    <a:pt x="34" y="184"/>
                  </a:cubicBezTo>
                  <a:cubicBezTo>
                    <a:pt x="51" y="201"/>
                    <a:pt x="89" y="218"/>
                    <a:pt x="141" y="235"/>
                  </a:cubicBezTo>
                  <a:lnTo>
                    <a:pt x="728" y="341"/>
                  </a:lnTo>
                  <a:cubicBezTo>
                    <a:pt x="744" y="345"/>
                    <a:pt x="759" y="347"/>
                    <a:pt x="774" y="347"/>
                  </a:cubicBezTo>
                  <a:cubicBezTo>
                    <a:pt x="838" y="347"/>
                    <a:pt x="889" y="312"/>
                    <a:pt x="902" y="256"/>
                  </a:cubicBezTo>
                  <a:lnTo>
                    <a:pt x="902" y="235"/>
                  </a:lnTo>
                  <a:cubicBezTo>
                    <a:pt x="919" y="218"/>
                    <a:pt x="902" y="184"/>
                    <a:pt x="885" y="167"/>
                  </a:cubicBezTo>
                  <a:cubicBezTo>
                    <a:pt x="868" y="150"/>
                    <a:pt x="834" y="129"/>
                    <a:pt x="796" y="112"/>
                  </a:cubicBezTo>
                  <a:lnTo>
                    <a:pt x="158" y="5"/>
                  </a:lnTo>
                  <a:cubicBezTo>
                    <a:pt x="146" y="2"/>
                    <a:pt x="134" y="1"/>
                    <a:pt x="12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4"/>
            <p:cNvSpPr/>
            <p:nvPr/>
          </p:nvSpPr>
          <p:spPr>
            <a:xfrm>
              <a:off x="5145757" y="2434576"/>
              <a:ext cx="30135" cy="11202"/>
            </a:xfrm>
            <a:custGeom>
              <a:avLst/>
              <a:gdLst/>
              <a:ahLst/>
              <a:cxnLst/>
              <a:rect l="l" t="t" r="r" b="b"/>
              <a:pathLst>
                <a:path w="920" h="342" extrusionOk="0">
                  <a:moveTo>
                    <a:pt x="137" y="1"/>
                  </a:moveTo>
                  <a:cubicBezTo>
                    <a:pt x="78" y="1"/>
                    <a:pt x="17" y="31"/>
                    <a:pt x="17" y="73"/>
                  </a:cubicBezTo>
                  <a:cubicBezTo>
                    <a:pt x="0" y="112"/>
                    <a:pt x="17" y="146"/>
                    <a:pt x="34" y="180"/>
                  </a:cubicBezTo>
                  <a:cubicBezTo>
                    <a:pt x="68" y="201"/>
                    <a:pt x="107" y="218"/>
                    <a:pt x="141" y="235"/>
                  </a:cubicBezTo>
                  <a:lnTo>
                    <a:pt x="728" y="342"/>
                  </a:lnTo>
                  <a:cubicBezTo>
                    <a:pt x="813" y="342"/>
                    <a:pt x="903" y="308"/>
                    <a:pt x="920" y="252"/>
                  </a:cubicBezTo>
                  <a:lnTo>
                    <a:pt x="920" y="235"/>
                  </a:lnTo>
                  <a:cubicBezTo>
                    <a:pt x="920" y="218"/>
                    <a:pt x="920" y="180"/>
                    <a:pt x="886" y="163"/>
                  </a:cubicBezTo>
                  <a:cubicBezTo>
                    <a:pt x="869" y="146"/>
                    <a:pt x="835" y="129"/>
                    <a:pt x="796" y="112"/>
                  </a:cubicBezTo>
                  <a:lnTo>
                    <a:pt x="175" y="5"/>
                  </a:lnTo>
                  <a:cubicBezTo>
                    <a:pt x="163" y="2"/>
                    <a:pt x="150" y="1"/>
                    <a:pt x="137"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4"/>
            <p:cNvSpPr/>
            <p:nvPr/>
          </p:nvSpPr>
          <p:spPr>
            <a:xfrm>
              <a:off x="5099180" y="2421343"/>
              <a:ext cx="29185" cy="14576"/>
            </a:xfrm>
            <a:custGeom>
              <a:avLst/>
              <a:gdLst/>
              <a:ahLst/>
              <a:cxnLst/>
              <a:rect l="l" t="t" r="r" b="b"/>
              <a:pathLst>
                <a:path w="891" h="445" extrusionOk="0">
                  <a:moveTo>
                    <a:pt x="124" y="0"/>
                  </a:moveTo>
                  <a:cubicBezTo>
                    <a:pt x="82" y="0"/>
                    <a:pt x="44" y="19"/>
                    <a:pt x="22" y="52"/>
                  </a:cubicBezTo>
                  <a:cubicBezTo>
                    <a:pt x="1" y="90"/>
                    <a:pt x="1" y="124"/>
                    <a:pt x="22" y="158"/>
                  </a:cubicBezTo>
                  <a:cubicBezTo>
                    <a:pt x="39" y="179"/>
                    <a:pt x="73" y="214"/>
                    <a:pt x="107" y="231"/>
                  </a:cubicBezTo>
                  <a:lnTo>
                    <a:pt x="660" y="426"/>
                  </a:lnTo>
                  <a:cubicBezTo>
                    <a:pt x="691" y="438"/>
                    <a:pt x="721" y="444"/>
                    <a:pt x="750" y="444"/>
                  </a:cubicBezTo>
                  <a:cubicBezTo>
                    <a:pt x="803" y="444"/>
                    <a:pt x="849" y="425"/>
                    <a:pt x="873" y="392"/>
                  </a:cubicBezTo>
                  <a:lnTo>
                    <a:pt x="873" y="371"/>
                  </a:lnTo>
                  <a:cubicBezTo>
                    <a:pt x="890" y="354"/>
                    <a:pt x="890" y="320"/>
                    <a:pt x="873" y="303"/>
                  </a:cubicBezTo>
                  <a:cubicBezTo>
                    <a:pt x="852" y="265"/>
                    <a:pt x="818" y="248"/>
                    <a:pt x="784" y="231"/>
                  </a:cubicBezTo>
                  <a:lnTo>
                    <a:pt x="197" y="18"/>
                  </a:lnTo>
                  <a:cubicBezTo>
                    <a:pt x="172" y="6"/>
                    <a:pt x="148" y="0"/>
                    <a:pt x="124"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4"/>
            <p:cNvSpPr/>
            <p:nvPr/>
          </p:nvSpPr>
          <p:spPr>
            <a:xfrm>
              <a:off x="5054567" y="2403131"/>
              <a:ext cx="29054" cy="14773"/>
            </a:xfrm>
            <a:custGeom>
              <a:avLst/>
              <a:gdLst/>
              <a:ahLst/>
              <a:cxnLst/>
              <a:rect l="l" t="t" r="r" b="b"/>
              <a:pathLst>
                <a:path w="887" h="451" extrusionOk="0">
                  <a:moveTo>
                    <a:pt x="135" y="1"/>
                  </a:moveTo>
                  <a:cubicBezTo>
                    <a:pt x="81" y="1"/>
                    <a:pt x="30" y="17"/>
                    <a:pt x="18" y="42"/>
                  </a:cubicBezTo>
                  <a:lnTo>
                    <a:pt x="18" y="59"/>
                  </a:lnTo>
                  <a:cubicBezTo>
                    <a:pt x="1" y="76"/>
                    <a:pt x="1" y="114"/>
                    <a:pt x="18" y="148"/>
                  </a:cubicBezTo>
                  <a:cubicBezTo>
                    <a:pt x="35" y="182"/>
                    <a:pt x="69" y="203"/>
                    <a:pt x="107" y="220"/>
                  </a:cubicBezTo>
                  <a:lnTo>
                    <a:pt x="656" y="433"/>
                  </a:lnTo>
                  <a:cubicBezTo>
                    <a:pt x="686" y="444"/>
                    <a:pt x="715" y="450"/>
                    <a:pt x="741" y="450"/>
                  </a:cubicBezTo>
                  <a:cubicBezTo>
                    <a:pt x="795" y="450"/>
                    <a:pt x="838" y="427"/>
                    <a:pt x="852" y="378"/>
                  </a:cubicBezTo>
                  <a:lnTo>
                    <a:pt x="869" y="378"/>
                  </a:lnTo>
                  <a:cubicBezTo>
                    <a:pt x="886" y="344"/>
                    <a:pt x="869" y="327"/>
                    <a:pt x="869" y="289"/>
                  </a:cubicBezTo>
                  <a:cubicBezTo>
                    <a:pt x="852" y="272"/>
                    <a:pt x="814" y="255"/>
                    <a:pt x="780" y="238"/>
                  </a:cubicBezTo>
                  <a:lnTo>
                    <a:pt x="192" y="8"/>
                  </a:lnTo>
                  <a:cubicBezTo>
                    <a:pt x="174" y="3"/>
                    <a:pt x="154" y="1"/>
                    <a:pt x="135"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4"/>
            <p:cNvSpPr/>
            <p:nvPr/>
          </p:nvSpPr>
          <p:spPr>
            <a:xfrm>
              <a:off x="5011495" y="2378696"/>
              <a:ext cx="26237" cy="18441"/>
            </a:xfrm>
            <a:custGeom>
              <a:avLst/>
              <a:gdLst/>
              <a:ahLst/>
              <a:cxnLst/>
              <a:rect l="l" t="t" r="r" b="b"/>
              <a:pathLst>
                <a:path w="801" h="563" extrusionOk="0">
                  <a:moveTo>
                    <a:pt x="120" y="0"/>
                  </a:moveTo>
                  <a:cubicBezTo>
                    <a:pt x="87" y="0"/>
                    <a:pt x="56" y="9"/>
                    <a:pt x="39" y="26"/>
                  </a:cubicBezTo>
                  <a:cubicBezTo>
                    <a:pt x="1" y="60"/>
                    <a:pt x="1" y="98"/>
                    <a:pt x="18" y="132"/>
                  </a:cubicBezTo>
                  <a:cubicBezTo>
                    <a:pt x="18" y="166"/>
                    <a:pt x="56" y="183"/>
                    <a:pt x="90" y="222"/>
                  </a:cubicBezTo>
                  <a:lnTo>
                    <a:pt x="550" y="524"/>
                  </a:lnTo>
                  <a:cubicBezTo>
                    <a:pt x="586" y="549"/>
                    <a:pt x="630" y="562"/>
                    <a:pt x="670" y="562"/>
                  </a:cubicBezTo>
                  <a:cubicBezTo>
                    <a:pt x="710" y="562"/>
                    <a:pt x="745" y="549"/>
                    <a:pt x="762" y="524"/>
                  </a:cubicBezTo>
                  <a:lnTo>
                    <a:pt x="784" y="524"/>
                  </a:lnTo>
                  <a:cubicBezTo>
                    <a:pt x="801" y="503"/>
                    <a:pt x="801" y="468"/>
                    <a:pt x="801" y="434"/>
                  </a:cubicBezTo>
                  <a:cubicBezTo>
                    <a:pt x="784" y="417"/>
                    <a:pt x="762" y="379"/>
                    <a:pt x="728" y="362"/>
                  </a:cubicBezTo>
                  <a:lnTo>
                    <a:pt x="213" y="26"/>
                  </a:lnTo>
                  <a:cubicBezTo>
                    <a:pt x="188" y="9"/>
                    <a:pt x="153" y="0"/>
                    <a:pt x="12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4600224" y="2473063"/>
              <a:ext cx="27907" cy="11300"/>
            </a:xfrm>
            <a:custGeom>
              <a:avLst/>
              <a:gdLst/>
              <a:ahLst/>
              <a:cxnLst/>
              <a:rect l="l" t="t" r="r" b="b"/>
              <a:pathLst>
                <a:path w="852" h="345" extrusionOk="0">
                  <a:moveTo>
                    <a:pt x="162" y="1"/>
                  </a:moveTo>
                  <a:cubicBezTo>
                    <a:pt x="124" y="1"/>
                    <a:pt x="90" y="1"/>
                    <a:pt x="56" y="18"/>
                  </a:cubicBezTo>
                  <a:cubicBezTo>
                    <a:pt x="39" y="35"/>
                    <a:pt x="17" y="52"/>
                    <a:pt x="17" y="90"/>
                  </a:cubicBezTo>
                  <a:cubicBezTo>
                    <a:pt x="0" y="158"/>
                    <a:pt x="56" y="214"/>
                    <a:pt x="145" y="231"/>
                  </a:cubicBezTo>
                  <a:lnTo>
                    <a:pt x="677" y="337"/>
                  </a:lnTo>
                  <a:cubicBezTo>
                    <a:pt x="687" y="342"/>
                    <a:pt x="698" y="344"/>
                    <a:pt x="710" y="344"/>
                  </a:cubicBezTo>
                  <a:cubicBezTo>
                    <a:pt x="738" y="344"/>
                    <a:pt x="768" y="332"/>
                    <a:pt x="783" y="320"/>
                  </a:cubicBezTo>
                  <a:cubicBezTo>
                    <a:pt x="818" y="303"/>
                    <a:pt x="835" y="282"/>
                    <a:pt x="852" y="248"/>
                  </a:cubicBezTo>
                  <a:cubicBezTo>
                    <a:pt x="852" y="197"/>
                    <a:pt x="800" y="141"/>
                    <a:pt x="728" y="124"/>
                  </a:cubicBezTo>
                  <a:lnTo>
                    <a:pt x="162" y="1"/>
                  </a:ln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4648440" y="2480367"/>
              <a:ext cx="27940" cy="8909"/>
            </a:xfrm>
            <a:custGeom>
              <a:avLst/>
              <a:gdLst/>
              <a:ahLst/>
              <a:cxnLst/>
              <a:rect l="l" t="t" r="r" b="b"/>
              <a:pathLst>
                <a:path w="853" h="272" extrusionOk="0">
                  <a:moveTo>
                    <a:pt x="112" y="1"/>
                  </a:moveTo>
                  <a:cubicBezTo>
                    <a:pt x="89" y="1"/>
                    <a:pt x="68" y="13"/>
                    <a:pt x="56" y="25"/>
                  </a:cubicBezTo>
                  <a:cubicBezTo>
                    <a:pt x="18" y="42"/>
                    <a:pt x="1" y="59"/>
                    <a:pt x="1" y="97"/>
                  </a:cubicBezTo>
                  <a:cubicBezTo>
                    <a:pt x="1" y="165"/>
                    <a:pt x="73" y="220"/>
                    <a:pt x="141" y="220"/>
                  </a:cubicBezTo>
                  <a:lnTo>
                    <a:pt x="695" y="272"/>
                  </a:lnTo>
                  <a:cubicBezTo>
                    <a:pt x="729" y="272"/>
                    <a:pt x="763" y="272"/>
                    <a:pt x="801" y="255"/>
                  </a:cubicBezTo>
                  <a:cubicBezTo>
                    <a:pt x="835" y="238"/>
                    <a:pt x="852" y="203"/>
                    <a:pt x="852" y="165"/>
                  </a:cubicBezTo>
                  <a:cubicBezTo>
                    <a:pt x="852" y="114"/>
                    <a:pt x="801" y="59"/>
                    <a:pt x="729" y="59"/>
                  </a:cubicBezTo>
                  <a:lnTo>
                    <a:pt x="141" y="8"/>
                  </a:lnTo>
                  <a:cubicBezTo>
                    <a:pt x="131" y="3"/>
                    <a:pt x="121" y="1"/>
                    <a:pt x="1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4697801" y="2481710"/>
              <a:ext cx="27907" cy="8909"/>
            </a:xfrm>
            <a:custGeom>
              <a:avLst/>
              <a:gdLst/>
              <a:ahLst/>
              <a:cxnLst/>
              <a:rect l="l" t="t" r="r" b="b"/>
              <a:pathLst>
                <a:path w="852" h="272" extrusionOk="0">
                  <a:moveTo>
                    <a:pt x="712" y="1"/>
                  </a:moveTo>
                  <a:lnTo>
                    <a:pt x="124" y="56"/>
                  </a:lnTo>
                  <a:cubicBezTo>
                    <a:pt x="90" y="56"/>
                    <a:pt x="56" y="73"/>
                    <a:pt x="39" y="90"/>
                  </a:cubicBezTo>
                  <a:cubicBezTo>
                    <a:pt x="18" y="107"/>
                    <a:pt x="1" y="124"/>
                    <a:pt x="1" y="162"/>
                  </a:cubicBezTo>
                  <a:lnTo>
                    <a:pt x="1" y="179"/>
                  </a:lnTo>
                  <a:cubicBezTo>
                    <a:pt x="16" y="224"/>
                    <a:pt x="73" y="272"/>
                    <a:pt x="147" y="272"/>
                  </a:cubicBezTo>
                  <a:cubicBezTo>
                    <a:pt x="157" y="272"/>
                    <a:pt x="168" y="271"/>
                    <a:pt x="179" y="269"/>
                  </a:cubicBezTo>
                  <a:lnTo>
                    <a:pt x="712" y="231"/>
                  </a:lnTo>
                  <a:cubicBezTo>
                    <a:pt x="746" y="231"/>
                    <a:pt x="784" y="214"/>
                    <a:pt x="818" y="197"/>
                  </a:cubicBezTo>
                  <a:cubicBezTo>
                    <a:pt x="835" y="162"/>
                    <a:pt x="852" y="124"/>
                    <a:pt x="852" y="107"/>
                  </a:cubicBezTo>
                  <a:lnTo>
                    <a:pt x="852" y="90"/>
                  </a:lnTo>
                  <a:cubicBezTo>
                    <a:pt x="835" y="39"/>
                    <a:pt x="784" y="1"/>
                    <a:pt x="7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4743134" y="2475159"/>
              <a:ext cx="27907" cy="10842"/>
            </a:xfrm>
            <a:custGeom>
              <a:avLst/>
              <a:gdLst/>
              <a:ahLst/>
              <a:cxnLst/>
              <a:rect l="l" t="t" r="r" b="b"/>
              <a:pathLst>
                <a:path w="852" h="331" extrusionOk="0">
                  <a:moveTo>
                    <a:pt x="710" y="1"/>
                  </a:moveTo>
                  <a:cubicBezTo>
                    <a:pt x="699" y="1"/>
                    <a:pt x="688" y="2"/>
                    <a:pt x="677" y="5"/>
                  </a:cubicBezTo>
                  <a:lnTo>
                    <a:pt x="106" y="111"/>
                  </a:lnTo>
                  <a:cubicBezTo>
                    <a:pt x="72" y="111"/>
                    <a:pt x="55" y="133"/>
                    <a:pt x="38" y="167"/>
                  </a:cubicBezTo>
                  <a:cubicBezTo>
                    <a:pt x="17" y="184"/>
                    <a:pt x="0" y="218"/>
                    <a:pt x="17" y="239"/>
                  </a:cubicBezTo>
                  <a:lnTo>
                    <a:pt x="17" y="256"/>
                  </a:lnTo>
                  <a:cubicBezTo>
                    <a:pt x="34" y="297"/>
                    <a:pt x="82" y="330"/>
                    <a:pt x="147" y="330"/>
                  </a:cubicBezTo>
                  <a:cubicBezTo>
                    <a:pt x="162" y="330"/>
                    <a:pt x="179" y="328"/>
                    <a:pt x="196" y="324"/>
                  </a:cubicBezTo>
                  <a:lnTo>
                    <a:pt x="711" y="239"/>
                  </a:lnTo>
                  <a:cubicBezTo>
                    <a:pt x="762" y="218"/>
                    <a:pt x="800" y="201"/>
                    <a:pt x="817" y="184"/>
                  </a:cubicBezTo>
                  <a:cubicBezTo>
                    <a:pt x="834" y="150"/>
                    <a:pt x="851" y="111"/>
                    <a:pt x="834" y="77"/>
                  </a:cubicBezTo>
                  <a:cubicBezTo>
                    <a:pt x="820" y="35"/>
                    <a:pt x="767" y="1"/>
                    <a:pt x="710"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4783815" y="2461238"/>
              <a:ext cx="27383" cy="13168"/>
            </a:xfrm>
            <a:custGeom>
              <a:avLst/>
              <a:gdLst/>
              <a:ahLst/>
              <a:cxnLst/>
              <a:rect l="l" t="t" r="r" b="b"/>
              <a:pathLst>
                <a:path w="836" h="402" extrusionOk="0">
                  <a:moveTo>
                    <a:pt x="693" y="0"/>
                  </a:moveTo>
                  <a:cubicBezTo>
                    <a:pt x="681" y="0"/>
                    <a:pt x="669" y="1"/>
                    <a:pt x="656" y="4"/>
                  </a:cubicBezTo>
                  <a:lnTo>
                    <a:pt x="107" y="183"/>
                  </a:lnTo>
                  <a:cubicBezTo>
                    <a:pt x="73" y="183"/>
                    <a:pt x="35" y="217"/>
                    <a:pt x="18" y="238"/>
                  </a:cubicBezTo>
                  <a:cubicBezTo>
                    <a:pt x="18" y="255"/>
                    <a:pt x="1" y="289"/>
                    <a:pt x="18" y="306"/>
                  </a:cubicBezTo>
                  <a:lnTo>
                    <a:pt x="18" y="324"/>
                  </a:lnTo>
                  <a:cubicBezTo>
                    <a:pt x="44" y="379"/>
                    <a:pt x="93" y="402"/>
                    <a:pt x="154" y="402"/>
                  </a:cubicBezTo>
                  <a:cubicBezTo>
                    <a:pt x="173" y="402"/>
                    <a:pt x="193" y="400"/>
                    <a:pt x="214" y="396"/>
                  </a:cubicBezTo>
                  <a:lnTo>
                    <a:pt x="712" y="238"/>
                  </a:lnTo>
                  <a:cubicBezTo>
                    <a:pt x="763" y="217"/>
                    <a:pt x="780" y="200"/>
                    <a:pt x="797" y="166"/>
                  </a:cubicBezTo>
                  <a:cubicBezTo>
                    <a:pt x="835" y="132"/>
                    <a:pt x="835" y="111"/>
                    <a:pt x="818" y="77"/>
                  </a:cubicBezTo>
                  <a:lnTo>
                    <a:pt x="818" y="60"/>
                  </a:lnTo>
                  <a:cubicBezTo>
                    <a:pt x="800" y="31"/>
                    <a:pt x="750" y="0"/>
                    <a:pt x="693"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4825087" y="2439685"/>
              <a:ext cx="24992" cy="16574"/>
            </a:xfrm>
            <a:custGeom>
              <a:avLst/>
              <a:gdLst/>
              <a:ahLst/>
              <a:cxnLst/>
              <a:rect l="l" t="t" r="r" b="b"/>
              <a:pathLst>
                <a:path w="763" h="506" extrusionOk="0">
                  <a:moveTo>
                    <a:pt x="658" y="0"/>
                  </a:moveTo>
                  <a:cubicBezTo>
                    <a:pt x="630" y="0"/>
                    <a:pt x="599" y="9"/>
                    <a:pt x="567" y="24"/>
                  </a:cubicBezTo>
                  <a:lnTo>
                    <a:pt x="69" y="292"/>
                  </a:lnTo>
                  <a:cubicBezTo>
                    <a:pt x="52" y="309"/>
                    <a:pt x="35" y="343"/>
                    <a:pt x="18" y="364"/>
                  </a:cubicBezTo>
                  <a:cubicBezTo>
                    <a:pt x="1" y="398"/>
                    <a:pt x="18" y="415"/>
                    <a:pt x="18" y="449"/>
                  </a:cubicBezTo>
                  <a:lnTo>
                    <a:pt x="35" y="449"/>
                  </a:lnTo>
                  <a:cubicBezTo>
                    <a:pt x="57" y="486"/>
                    <a:pt x="103" y="505"/>
                    <a:pt x="152" y="505"/>
                  </a:cubicBezTo>
                  <a:cubicBezTo>
                    <a:pt x="178" y="505"/>
                    <a:pt x="205" y="500"/>
                    <a:pt x="231" y="488"/>
                  </a:cubicBezTo>
                  <a:lnTo>
                    <a:pt x="690" y="220"/>
                  </a:lnTo>
                  <a:cubicBezTo>
                    <a:pt x="729" y="203"/>
                    <a:pt x="746" y="169"/>
                    <a:pt x="763" y="152"/>
                  </a:cubicBezTo>
                  <a:cubicBezTo>
                    <a:pt x="763" y="113"/>
                    <a:pt x="763" y="79"/>
                    <a:pt x="746" y="45"/>
                  </a:cubicBezTo>
                  <a:cubicBezTo>
                    <a:pt x="724" y="14"/>
                    <a:pt x="693" y="0"/>
                    <a:pt x="658"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4861608" y="2410599"/>
              <a:ext cx="22765" cy="19686"/>
            </a:xfrm>
            <a:custGeom>
              <a:avLst/>
              <a:gdLst/>
              <a:ahLst/>
              <a:cxnLst/>
              <a:rect l="l" t="t" r="r" b="b"/>
              <a:pathLst>
                <a:path w="695" h="601" extrusionOk="0">
                  <a:moveTo>
                    <a:pt x="569" y="1"/>
                  </a:moveTo>
                  <a:cubicBezTo>
                    <a:pt x="538" y="1"/>
                    <a:pt x="507" y="10"/>
                    <a:pt x="482" y="27"/>
                  </a:cubicBezTo>
                  <a:lnTo>
                    <a:pt x="56" y="401"/>
                  </a:lnTo>
                  <a:cubicBezTo>
                    <a:pt x="39" y="418"/>
                    <a:pt x="18" y="452"/>
                    <a:pt x="18" y="469"/>
                  </a:cubicBezTo>
                  <a:cubicBezTo>
                    <a:pt x="1" y="507"/>
                    <a:pt x="18" y="542"/>
                    <a:pt x="39" y="559"/>
                  </a:cubicBezTo>
                  <a:lnTo>
                    <a:pt x="56" y="559"/>
                  </a:lnTo>
                  <a:cubicBezTo>
                    <a:pt x="73" y="586"/>
                    <a:pt x="104" y="600"/>
                    <a:pt x="137" y="600"/>
                  </a:cubicBezTo>
                  <a:cubicBezTo>
                    <a:pt x="170" y="600"/>
                    <a:pt x="205" y="586"/>
                    <a:pt x="231" y="559"/>
                  </a:cubicBezTo>
                  <a:lnTo>
                    <a:pt x="639" y="222"/>
                  </a:lnTo>
                  <a:cubicBezTo>
                    <a:pt x="656" y="188"/>
                    <a:pt x="695" y="150"/>
                    <a:pt x="695" y="116"/>
                  </a:cubicBezTo>
                  <a:cubicBezTo>
                    <a:pt x="695" y="82"/>
                    <a:pt x="678" y="44"/>
                    <a:pt x="656" y="27"/>
                  </a:cubicBezTo>
                  <a:cubicBezTo>
                    <a:pt x="631" y="10"/>
                    <a:pt x="600" y="1"/>
                    <a:pt x="569"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4786207" y="2249445"/>
              <a:ext cx="147529" cy="163841"/>
            </a:xfrm>
            <a:custGeom>
              <a:avLst/>
              <a:gdLst/>
              <a:ahLst/>
              <a:cxnLst/>
              <a:rect l="l" t="t" r="r" b="b"/>
              <a:pathLst>
                <a:path w="4504" h="5002" extrusionOk="0">
                  <a:moveTo>
                    <a:pt x="4503" y="1"/>
                  </a:moveTo>
                  <a:lnTo>
                    <a:pt x="4503" y="1"/>
                  </a:lnTo>
                  <a:cubicBezTo>
                    <a:pt x="3333" y="2589"/>
                    <a:pt x="2286" y="3704"/>
                    <a:pt x="0" y="5002"/>
                  </a:cubicBezTo>
                  <a:cubicBezTo>
                    <a:pt x="1452" y="4768"/>
                    <a:pt x="3971" y="3316"/>
                    <a:pt x="4503"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5564561" y="2494615"/>
              <a:ext cx="51196" cy="86539"/>
            </a:xfrm>
            <a:custGeom>
              <a:avLst/>
              <a:gdLst/>
              <a:ahLst/>
              <a:cxnLst/>
              <a:rect l="l" t="t" r="r" b="b"/>
              <a:pathLst>
                <a:path w="1563" h="2642" extrusionOk="0">
                  <a:moveTo>
                    <a:pt x="1163" y="0"/>
                  </a:moveTo>
                  <a:cubicBezTo>
                    <a:pt x="949" y="0"/>
                    <a:pt x="728" y="122"/>
                    <a:pt x="728" y="122"/>
                  </a:cubicBezTo>
                  <a:lnTo>
                    <a:pt x="0" y="2641"/>
                  </a:lnTo>
                  <a:lnTo>
                    <a:pt x="337" y="2641"/>
                  </a:lnTo>
                  <a:lnTo>
                    <a:pt x="1563" y="530"/>
                  </a:lnTo>
                  <a:cubicBezTo>
                    <a:pt x="1563" y="109"/>
                    <a:pt x="1366" y="0"/>
                    <a:pt x="116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4800684" y="2233133"/>
              <a:ext cx="317232" cy="346777"/>
            </a:xfrm>
            <a:custGeom>
              <a:avLst/>
              <a:gdLst/>
              <a:ahLst/>
              <a:cxnLst/>
              <a:rect l="l" t="t" r="r" b="b"/>
              <a:pathLst>
                <a:path w="9685" h="10587" extrusionOk="0">
                  <a:moveTo>
                    <a:pt x="4823" y="1"/>
                  </a:moveTo>
                  <a:cubicBezTo>
                    <a:pt x="4734" y="4168"/>
                    <a:pt x="1703" y="8318"/>
                    <a:pt x="1" y="10586"/>
                  </a:cubicBezTo>
                  <a:lnTo>
                    <a:pt x="9684" y="10586"/>
                  </a:lnTo>
                  <a:cubicBezTo>
                    <a:pt x="5585" y="5870"/>
                    <a:pt x="5126" y="2376"/>
                    <a:pt x="482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4828591" y="2507128"/>
              <a:ext cx="289325" cy="72782"/>
            </a:xfrm>
            <a:custGeom>
              <a:avLst/>
              <a:gdLst/>
              <a:ahLst/>
              <a:cxnLst/>
              <a:rect l="l" t="t" r="r" b="b"/>
              <a:pathLst>
                <a:path w="8833" h="2222" extrusionOk="0">
                  <a:moveTo>
                    <a:pt x="3889" y="0"/>
                  </a:moveTo>
                  <a:cubicBezTo>
                    <a:pt x="3236" y="0"/>
                    <a:pt x="2721" y="30"/>
                    <a:pt x="2554" y="42"/>
                  </a:cubicBezTo>
                  <a:cubicBezTo>
                    <a:pt x="2056" y="59"/>
                    <a:pt x="1826" y="1140"/>
                    <a:pt x="1826" y="1140"/>
                  </a:cubicBezTo>
                  <a:cubicBezTo>
                    <a:pt x="426" y="1157"/>
                    <a:pt x="0" y="2221"/>
                    <a:pt x="0" y="2221"/>
                  </a:cubicBezTo>
                  <a:lnTo>
                    <a:pt x="8832" y="2221"/>
                  </a:lnTo>
                  <a:cubicBezTo>
                    <a:pt x="8317" y="1638"/>
                    <a:pt x="7874" y="1072"/>
                    <a:pt x="7466" y="519"/>
                  </a:cubicBezTo>
                  <a:cubicBezTo>
                    <a:pt x="6606" y="90"/>
                    <a:pt x="5035" y="0"/>
                    <a:pt x="3889"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4828591" y="2533430"/>
              <a:ext cx="289325" cy="46479"/>
            </a:xfrm>
            <a:custGeom>
              <a:avLst/>
              <a:gdLst/>
              <a:ahLst/>
              <a:cxnLst/>
              <a:rect l="l" t="t" r="r" b="b"/>
              <a:pathLst>
                <a:path w="8833" h="1419" extrusionOk="0">
                  <a:moveTo>
                    <a:pt x="7679" y="1"/>
                  </a:moveTo>
                  <a:cubicBezTo>
                    <a:pt x="7343" y="97"/>
                    <a:pt x="6756" y="116"/>
                    <a:pt x="6033" y="116"/>
                  </a:cubicBezTo>
                  <a:cubicBezTo>
                    <a:pt x="5539" y="116"/>
                    <a:pt x="4981" y="107"/>
                    <a:pt x="4397" y="107"/>
                  </a:cubicBezTo>
                  <a:cubicBezTo>
                    <a:pt x="3893" y="107"/>
                    <a:pt x="3422" y="111"/>
                    <a:pt x="3001" y="111"/>
                  </a:cubicBezTo>
                  <a:cubicBezTo>
                    <a:pt x="2580" y="111"/>
                    <a:pt x="2207" y="107"/>
                    <a:pt x="1899" y="90"/>
                  </a:cubicBezTo>
                  <a:cubicBezTo>
                    <a:pt x="1877" y="163"/>
                    <a:pt x="1860" y="214"/>
                    <a:pt x="1843" y="248"/>
                  </a:cubicBezTo>
                  <a:lnTo>
                    <a:pt x="2358" y="248"/>
                  </a:lnTo>
                  <a:cubicBezTo>
                    <a:pt x="4078" y="248"/>
                    <a:pt x="5461" y="443"/>
                    <a:pt x="5461" y="695"/>
                  </a:cubicBezTo>
                  <a:cubicBezTo>
                    <a:pt x="5461" y="958"/>
                    <a:pt x="4078" y="1154"/>
                    <a:pt x="2358" y="1154"/>
                  </a:cubicBezTo>
                  <a:cubicBezTo>
                    <a:pt x="1541" y="1154"/>
                    <a:pt x="796" y="1099"/>
                    <a:pt x="247" y="1031"/>
                  </a:cubicBezTo>
                  <a:cubicBezTo>
                    <a:pt x="68" y="1244"/>
                    <a:pt x="0" y="1418"/>
                    <a:pt x="0" y="1418"/>
                  </a:cubicBezTo>
                  <a:lnTo>
                    <a:pt x="8832" y="1418"/>
                  </a:lnTo>
                  <a:cubicBezTo>
                    <a:pt x="8406" y="941"/>
                    <a:pt x="8032" y="461"/>
                    <a:pt x="7679"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4"/>
            <p:cNvSpPr/>
            <p:nvPr/>
          </p:nvSpPr>
          <p:spPr>
            <a:xfrm>
              <a:off x="4715784" y="2232019"/>
              <a:ext cx="245826" cy="347891"/>
            </a:xfrm>
            <a:custGeom>
              <a:avLst/>
              <a:gdLst/>
              <a:ahLst/>
              <a:cxnLst/>
              <a:rect l="l" t="t" r="r" b="b"/>
              <a:pathLst>
                <a:path w="7505" h="10621" extrusionOk="0">
                  <a:moveTo>
                    <a:pt x="7398" y="1"/>
                  </a:moveTo>
                  <a:lnTo>
                    <a:pt x="7398" y="1"/>
                  </a:lnTo>
                  <a:cubicBezTo>
                    <a:pt x="6032" y="5036"/>
                    <a:pt x="4968" y="6862"/>
                    <a:pt x="1" y="8173"/>
                  </a:cubicBezTo>
                  <a:cubicBezTo>
                    <a:pt x="695" y="8228"/>
                    <a:pt x="2487" y="9258"/>
                    <a:pt x="2593" y="10620"/>
                  </a:cubicBezTo>
                  <a:cubicBezTo>
                    <a:pt x="2593" y="10620"/>
                    <a:pt x="6424" y="6313"/>
                    <a:pt x="7292" y="2039"/>
                  </a:cubicBezTo>
                  <a:cubicBezTo>
                    <a:pt x="7432" y="1346"/>
                    <a:pt x="7505" y="567"/>
                    <a:pt x="739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4"/>
            <p:cNvSpPr/>
            <p:nvPr/>
          </p:nvSpPr>
          <p:spPr>
            <a:xfrm>
              <a:off x="4958104" y="2232019"/>
              <a:ext cx="217788" cy="347891"/>
            </a:xfrm>
            <a:custGeom>
              <a:avLst/>
              <a:gdLst/>
              <a:ahLst/>
              <a:cxnLst/>
              <a:rect l="l" t="t" r="r" b="b"/>
              <a:pathLst>
                <a:path w="6649" h="10621" extrusionOk="0">
                  <a:moveTo>
                    <a:pt x="0" y="1"/>
                  </a:moveTo>
                  <a:lnTo>
                    <a:pt x="0" y="1"/>
                  </a:lnTo>
                  <a:cubicBezTo>
                    <a:pt x="371" y="3848"/>
                    <a:pt x="1631" y="7092"/>
                    <a:pt x="4878" y="10620"/>
                  </a:cubicBezTo>
                  <a:cubicBezTo>
                    <a:pt x="4741" y="10068"/>
                    <a:pt x="5723" y="9195"/>
                    <a:pt x="6518" y="9195"/>
                  </a:cubicBezTo>
                  <a:cubicBezTo>
                    <a:pt x="6562" y="9195"/>
                    <a:pt x="6606" y="9197"/>
                    <a:pt x="6649" y="9203"/>
                  </a:cubicBezTo>
                  <a:cubicBezTo>
                    <a:pt x="6649" y="9203"/>
                    <a:pt x="1294" y="6649"/>
                    <a:pt x="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4"/>
            <p:cNvSpPr/>
            <p:nvPr/>
          </p:nvSpPr>
          <p:spPr>
            <a:xfrm>
              <a:off x="4962690" y="2197168"/>
              <a:ext cx="181299" cy="206782"/>
            </a:xfrm>
            <a:custGeom>
              <a:avLst/>
              <a:gdLst/>
              <a:ahLst/>
              <a:cxnLst/>
              <a:rect l="l" t="t" r="r" b="b"/>
              <a:pathLst>
                <a:path w="5535" h="6313" extrusionOk="0">
                  <a:moveTo>
                    <a:pt x="1" y="1"/>
                  </a:moveTo>
                  <a:lnTo>
                    <a:pt x="1" y="1"/>
                  </a:lnTo>
                  <a:cubicBezTo>
                    <a:pt x="231" y="1682"/>
                    <a:pt x="1899" y="5036"/>
                    <a:pt x="5534" y="6313"/>
                  </a:cubicBezTo>
                  <a:cubicBezTo>
                    <a:pt x="2610" y="4397"/>
                    <a:pt x="784" y="2022"/>
                    <a:pt x="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4"/>
            <p:cNvSpPr/>
            <p:nvPr/>
          </p:nvSpPr>
          <p:spPr>
            <a:xfrm>
              <a:off x="4573595" y="2461369"/>
              <a:ext cx="15067" cy="16902"/>
            </a:xfrm>
            <a:custGeom>
              <a:avLst/>
              <a:gdLst/>
              <a:ahLst/>
              <a:cxnLst/>
              <a:rect l="l" t="t" r="r" b="b"/>
              <a:pathLst>
                <a:path w="460" h="516" extrusionOk="0">
                  <a:moveTo>
                    <a:pt x="230" y="0"/>
                  </a:moveTo>
                  <a:cubicBezTo>
                    <a:pt x="107" y="0"/>
                    <a:pt x="0" y="128"/>
                    <a:pt x="0" y="268"/>
                  </a:cubicBezTo>
                  <a:cubicBezTo>
                    <a:pt x="0" y="392"/>
                    <a:pt x="107" y="515"/>
                    <a:pt x="230" y="515"/>
                  </a:cubicBezTo>
                  <a:cubicBezTo>
                    <a:pt x="371" y="515"/>
                    <a:pt x="460" y="392"/>
                    <a:pt x="460" y="268"/>
                  </a:cubicBezTo>
                  <a:cubicBezTo>
                    <a:pt x="460" y="128"/>
                    <a:pt x="371" y="0"/>
                    <a:pt x="23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5438520" y="2437655"/>
              <a:ext cx="15100" cy="16214"/>
            </a:xfrm>
            <a:custGeom>
              <a:avLst/>
              <a:gdLst/>
              <a:ahLst/>
              <a:cxnLst/>
              <a:rect l="l" t="t" r="r" b="b"/>
              <a:pathLst>
                <a:path w="461" h="495" extrusionOk="0">
                  <a:moveTo>
                    <a:pt x="231" y="1"/>
                  </a:moveTo>
                  <a:cubicBezTo>
                    <a:pt x="90" y="1"/>
                    <a:pt x="1" y="107"/>
                    <a:pt x="1" y="248"/>
                  </a:cubicBezTo>
                  <a:cubicBezTo>
                    <a:pt x="1" y="388"/>
                    <a:pt x="90" y="494"/>
                    <a:pt x="231" y="494"/>
                  </a:cubicBezTo>
                  <a:cubicBezTo>
                    <a:pt x="354" y="494"/>
                    <a:pt x="460" y="388"/>
                    <a:pt x="460" y="248"/>
                  </a:cubicBezTo>
                  <a:cubicBezTo>
                    <a:pt x="460" y="107"/>
                    <a:pt x="354" y="1"/>
                    <a:pt x="231"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5444252" y="2442961"/>
              <a:ext cx="168033" cy="91157"/>
            </a:xfrm>
            <a:custGeom>
              <a:avLst/>
              <a:gdLst/>
              <a:ahLst/>
              <a:cxnLst/>
              <a:rect l="l" t="t" r="r" b="b"/>
              <a:pathLst>
                <a:path w="5130" h="2783" extrusionOk="0">
                  <a:moveTo>
                    <a:pt x="66" y="0"/>
                  </a:moveTo>
                  <a:cubicBezTo>
                    <a:pt x="60" y="0"/>
                    <a:pt x="56" y="5"/>
                    <a:pt x="56" y="13"/>
                  </a:cubicBezTo>
                  <a:cubicBezTo>
                    <a:pt x="39" y="13"/>
                    <a:pt x="22" y="30"/>
                    <a:pt x="22" y="52"/>
                  </a:cubicBezTo>
                  <a:cubicBezTo>
                    <a:pt x="0" y="103"/>
                    <a:pt x="22" y="158"/>
                    <a:pt x="56" y="175"/>
                  </a:cubicBezTo>
                  <a:cubicBezTo>
                    <a:pt x="532" y="456"/>
                    <a:pt x="3141" y="1912"/>
                    <a:pt x="4401" y="2533"/>
                  </a:cubicBezTo>
                  <a:cubicBezTo>
                    <a:pt x="4684" y="2664"/>
                    <a:pt x="4865" y="2783"/>
                    <a:pt x="4977" y="2783"/>
                  </a:cubicBezTo>
                  <a:cubicBezTo>
                    <a:pt x="5018" y="2783"/>
                    <a:pt x="5050" y="2767"/>
                    <a:pt x="5074" y="2729"/>
                  </a:cubicBezTo>
                  <a:cubicBezTo>
                    <a:pt x="5129" y="2584"/>
                    <a:pt x="4895" y="2567"/>
                    <a:pt x="4508" y="2337"/>
                  </a:cubicBezTo>
                  <a:cubicBezTo>
                    <a:pt x="3265" y="1609"/>
                    <a:pt x="515" y="209"/>
                    <a:pt x="90" y="13"/>
                  </a:cubicBezTo>
                  <a:cubicBezTo>
                    <a:pt x="81" y="5"/>
                    <a:pt x="73" y="0"/>
                    <a:pt x="66" y="0"/>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4439889" y="2494615"/>
              <a:ext cx="51196" cy="86539"/>
            </a:xfrm>
            <a:custGeom>
              <a:avLst/>
              <a:gdLst/>
              <a:ahLst/>
              <a:cxnLst/>
              <a:rect l="l" t="t" r="r" b="b"/>
              <a:pathLst>
                <a:path w="1563" h="2642" extrusionOk="0">
                  <a:moveTo>
                    <a:pt x="408" y="0"/>
                  </a:moveTo>
                  <a:cubicBezTo>
                    <a:pt x="201" y="0"/>
                    <a:pt x="0" y="109"/>
                    <a:pt x="0" y="530"/>
                  </a:cubicBezTo>
                  <a:lnTo>
                    <a:pt x="1226" y="2641"/>
                  </a:lnTo>
                  <a:lnTo>
                    <a:pt x="1563" y="2641"/>
                  </a:lnTo>
                  <a:lnTo>
                    <a:pt x="852" y="122"/>
                  </a:lnTo>
                  <a:cubicBezTo>
                    <a:pt x="852" y="122"/>
                    <a:pt x="627" y="0"/>
                    <a:pt x="408"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4443918" y="2467232"/>
              <a:ext cx="140159" cy="74976"/>
            </a:xfrm>
            <a:custGeom>
              <a:avLst/>
              <a:gdLst/>
              <a:ahLst/>
              <a:cxnLst/>
              <a:rect l="l" t="t" r="r" b="b"/>
              <a:pathLst>
                <a:path w="4279" h="2289" extrusionOk="0">
                  <a:moveTo>
                    <a:pt x="4172" y="0"/>
                  </a:moveTo>
                  <a:cubicBezTo>
                    <a:pt x="3764" y="213"/>
                    <a:pt x="1865" y="1119"/>
                    <a:pt x="639" y="1843"/>
                  </a:cubicBezTo>
                  <a:cubicBezTo>
                    <a:pt x="235" y="2077"/>
                    <a:pt x="1" y="2094"/>
                    <a:pt x="73" y="2235"/>
                  </a:cubicBezTo>
                  <a:cubicBezTo>
                    <a:pt x="93" y="2272"/>
                    <a:pt x="121" y="2289"/>
                    <a:pt x="160" y="2289"/>
                  </a:cubicBezTo>
                  <a:cubicBezTo>
                    <a:pt x="265" y="2289"/>
                    <a:pt x="446" y="2169"/>
                    <a:pt x="729" y="2039"/>
                  </a:cubicBezTo>
                  <a:cubicBezTo>
                    <a:pt x="2006" y="1417"/>
                    <a:pt x="3747" y="443"/>
                    <a:pt x="4206" y="179"/>
                  </a:cubicBezTo>
                  <a:cubicBezTo>
                    <a:pt x="4257" y="141"/>
                    <a:pt x="4279" y="89"/>
                    <a:pt x="4257" y="34"/>
                  </a:cubicBezTo>
                  <a:lnTo>
                    <a:pt x="4223"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4879624" y="2013544"/>
              <a:ext cx="34327" cy="67934"/>
            </a:xfrm>
            <a:custGeom>
              <a:avLst/>
              <a:gdLst/>
              <a:ahLst/>
              <a:cxnLst/>
              <a:rect l="l" t="t" r="r" b="b"/>
              <a:pathLst>
                <a:path w="1048" h="2074" extrusionOk="0">
                  <a:moveTo>
                    <a:pt x="1047" y="1"/>
                  </a:moveTo>
                  <a:lnTo>
                    <a:pt x="660" y="52"/>
                  </a:lnTo>
                  <a:cubicBezTo>
                    <a:pt x="660" y="52"/>
                    <a:pt x="179" y="1474"/>
                    <a:pt x="0" y="1967"/>
                  </a:cubicBezTo>
                  <a:cubicBezTo>
                    <a:pt x="49" y="1956"/>
                    <a:pt x="106" y="1952"/>
                    <a:pt x="167" y="1952"/>
                  </a:cubicBezTo>
                  <a:cubicBezTo>
                    <a:pt x="478" y="1952"/>
                    <a:pt x="890" y="2074"/>
                    <a:pt x="890" y="2074"/>
                  </a:cubicBezTo>
                  <a:lnTo>
                    <a:pt x="104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4885454" y="2004765"/>
              <a:ext cx="24435" cy="84934"/>
            </a:xfrm>
            <a:custGeom>
              <a:avLst/>
              <a:gdLst/>
              <a:ahLst/>
              <a:cxnLst/>
              <a:rect l="l" t="t" r="r" b="b"/>
              <a:pathLst>
                <a:path w="746" h="2593" extrusionOk="0">
                  <a:moveTo>
                    <a:pt x="656" y="1"/>
                  </a:moveTo>
                  <a:lnTo>
                    <a:pt x="1" y="2576"/>
                  </a:lnTo>
                  <a:lnTo>
                    <a:pt x="248" y="2593"/>
                  </a:lnTo>
                  <a:lnTo>
                    <a:pt x="746"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4885454" y="2043121"/>
              <a:ext cx="27940" cy="7697"/>
            </a:xfrm>
            <a:custGeom>
              <a:avLst/>
              <a:gdLst/>
              <a:ahLst/>
              <a:cxnLst/>
              <a:rect l="l" t="t" r="r" b="b"/>
              <a:pathLst>
                <a:path w="853" h="235" extrusionOk="0">
                  <a:moveTo>
                    <a:pt x="18" y="0"/>
                  </a:moveTo>
                  <a:lnTo>
                    <a:pt x="1" y="179"/>
                  </a:lnTo>
                  <a:lnTo>
                    <a:pt x="852" y="234"/>
                  </a:lnTo>
                  <a:lnTo>
                    <a:pt x="835" y="128"/>
                  </a:lnTo>
                  <a:lnTo>
                    <a:pt x="18"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3"/>
        <p:cNvGrpSpPr/>
        <p:nvPr/>
      </p:nvGrpSpPr>
      <p:grpSpPr>
        <a:xfrm>
          <a:off x="0" y="0"/>
          <a:ext cx="0" cy="0"/>
          <a:chOff x="0" y="0"/>
          <a:chExt cx="0" cy="0"/>
        </a:xfrm>
      </p:grpSpPr>
      <p:sp>
        <p:nvSpPr>
          <p:cNvPr id="11" name="Google Shape;2844;p49">
            <a:extLst>
              <a:ext uri="{FF2B5EF4-FFF2-40B4-BE49-F238E27FC236}">
                <a16:creationId xmlns:a16="http://schemas.microsoft.com/office/drawing/2014/main" id="{B1FE42A6-CF12-4B0A-5E10-851ECF01D925}"/>
              </a:ext>
            </a:extLst>
          </p:cNvPr>
          <p:cNvSpPr txBox="1">
            <a:spLocks/>
          </p:cNvSpPr>
          <p:nvPr/>
        </p:nvSpPr>
        <p:spPr>
          <a:xfrm>
            <a:off x="2702130" y="441957"/>
            <a:ext cx="3608100"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4. Het gebouw</a:t>
            </a:r>
          </a:p>
        </p:txBody>
      </p:sp>
      <p:pic>
        <p:nvPicPr>
          <p:cNvPr id="2" name="Picture 2">
            <a:extLst>
              <a:ext uri="{FF2B5EF4-FFF2-40B4-BE49-F238E27FC236}">
                <a16:creationId xmlns:a16="http://schemas.microsoft.com/office/drawing/2014/main" id="{74ABE381-2A95-300C-A428-54E5870D8B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362"/>
          <a:stretch/>
        </p:blipFill>
        <p:spPr bwMode="auto">
          <a:xfrm>
            <a:off x="1785065" y="1296284"/>
            <a:ext cx="5442229" cy="367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2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3"/>
        <p:cNvGrpSpPr/>
        <p:nvPr/>
      </p:nvGrpSpPr>
      <p:grpSpPr>
        <a:xfrm>
          <a:off x="0" y="0"/>
          <a:ext cx="0" cy="0"/>
          <a:chOff x="0" y="0"/>
          <a:chExt cx="0" cy="0"/>
        </a:xfrm>
      </p:grpSpPr>
      <p:sp>
        <p:nvSpPr>
          <p:cNvPr id="11" name="Google Shape;2844;p49">
            <a:extLst>
              <a:ext uri="{FF2B5EF4-FFF2-40B4-BE49-F238E27FC236}">
                <a16:creationId xmlns:a16="http://schemas.microsoft.com/office/drawing/2014/main" id="{B1FE42A6-CF12-4B0A-5E10-851ECF01D925}"/>
              </a:ext>
            </a:extLst>
          </p:cNvPr>
          <p:cNvSpPr txBox="1">
            <a:spLocks/>
          </p:cNvSpPr>
          <p:nvPr/>
        </p:nvSpPr>
        <p:spPr>
          <a:xfrm>
            <a:off x="2702130" y="441957"/>
            <a:ext cx="3608100"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4. Het gebouw</a:t>
            </a:r>
          </a:p>
        </p:txBody>
      </p:sp>
      <p:pic>
        <p:nvPicPr>
          <p:cNvPr id="3" name="Afbeelding 2" descr="Afbeelding met overdekt&#10;&#10;Automatisch gegenereerde beschrijving">
            <a:extLst>
              <a:ext uri="{FF2B5EF4-FFF2-40B4-BE49-F238E27FC236}">
                <a16:creationId xmlns:a16="http://schemas.microsoft.com/office/drawing/2014/main" id="{B2404A6A-0B2D-A51F-5237-0D84AA1BA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25" y="1361657"/>
            <a:ext cx="2656023" cy="3541363"/>
          </a:xfrm>
          <a:prstGeom prst="rect">
            <a:avLst/>
          </a:prstGeom>
        </p:spPr>
      </p:pic>
      <p:pic>
        <p:nvPicPr>
          <p:cNvPr id="4" name="Afbeelding 3" descr="Afbeelding met overdekt, muur, vloer, plafond&#10;&#10;Automatisch gegenereerde beschrijving">
            <a:extLst>
              <a:ext uri="{FF2B5EF4-FFF2-40B4-BE49-F238E27FC236}">
                <a16:creationId xmlns:a16="http://schemas.microsoft.com/office/drawing/2014/main" id="{20C1AC5A-AAE3-973C-F797-4D0ECCD32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988" y="1563136"/>
            <a:ext cx="4184543" cy="3138407"/>
          </a:xfrm>
          <a:prstGeom prst="rect">
            <a:avLst/>
          </a:prstGeom>
        </p:spPr>
      </p:pic>
    </p:spTree>
    <p:extLst>
      <p:ext uri="{BB962C8B-B14F-4D97-AF65-F5344CB8AC3E}">
        <p14:creationId xmlns:p14="http://schemas.microsoft.com/office/powerpoint/2010/main" val="56075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3"/>
        <p:cNvGrpSpPr/>
        <p:nvPr/>
      </p:nvGrpSpPr>
      <p:grpSpPr>
        <a:xfrm>
          <a:off x="0" y="0"/>
          <a:ext cx="0" cy="0"/>
          <a:chOff x="0" y="0"/>
          <a:chExt cx="0" cy="0"/>
        </a:xfrm>
      </p:grpSpPr>
      <p:sp>
        <p:nvSpPr>
          <p:cNvPr id="11" name="Google Shape;2844;p49">
            <a:extLst>
              <a:ext uri="{FF2B5EF4-FFF2-40B4-BE49-F238E27FC236}">
                <a16:creationId xmlns:a16="http://schemas.microsoft.com/office/drawing/2014/main" id="{B1FE42A6-CF12-4B0A-5E10-851ECF01D925}"/>
              </a:ext>
            </a:extLst>
          </p:cNvPr>
          <p:cNvSpPr txBox="1">
            <a:spLocks/>
          </p:cNvSpPr>
          <p:nvPr/>
        </p:nvSpPr>
        <p:spPr>
          <a:xfrm>
            <a:off x="2702130" y="441957"/>
            <a:ext cx="3608100"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4. Het gebouw</a:t>
            </a:r>
          </a:p>
        </p:txBody>
      </p:sp>
      <p:pic>
        <p:nvPicPr>
          <p:cNvPr id="2" name="Afbeelding 1" descr="Afbeelding met vloer, overdekt, kamer, plafond&#10;&#10;Automatisch gegenereerde beschrijving">
            <a:extLst>
              <a:ext uri="{FF2B5EF4-FFF2-40B4-BE49-F238E27FC236}">
                <a16:creationId xmlns:a16="http://schemas.microsoft.com/office/drawing/2014/main" id="{FFBCD783-0F4C-7E33-00E2-42C73DB46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74" y="1471162"/>
            <a:ext cx="4097312" cy="3072984"/>
          </a:xfrm>
          <a:prstGeom prst="rect">
            <a:avLst/>
          </a:prstGeom>
        </p:spPr>
      </p:pic>
      <p:pic>
        <p:nvPicPr>
          <p:cNvPr id="5" name="Afbeelding 4" descr="Afbeelding met tekst, vloer, sinaasappel, overdekt&#10;&#10;Automatisch gegenereerde beschrijving">
            <a:extLst>
              <a:ext uri="{FF2B5EF4-FFF2-40B4-BE49-F238E27FC236}">
                <a16:creationId xmlns:a16="http://schemas.microsoft.com/office/drawing/2014/main" id="{BC1C6961-742C-B9C3-CAD1-348823B54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220" y="1471162"/>
            <a:ext cx="4097312" cy="3072984"/>
          </a:xfrm>
          <a:prstGeom prst="rect">
            <a:avLst/>
          </a:prstGeom>
        </p:spPr>
      </p:pic>
    </p:spTree>
    <p:extLst>
      <p:ext uri="{BB962C8B-B14F-4D97-AF65-F5344CB8AC3E}">
        <p14:creationId xmlns:p14="http://schemas.microsoft.com/office/powerpoint/2010/main" val="3119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3"/>
        <p:cNvGrpSpPr/>
        <p:nvPr/>
      </p:nvGrpSpPr>
      <p:grpSpPr>
        <a:xfrm>
          <a:off x="0" y="0"/>
          <a:ext cx="0" cy="0"/>
          <a:chOff x="0" y="0"/>
          <a:chExt cx="0" cy="0"/>
        </a:xfrm>
      </p:grpSpPr>
      <p:sp>
        <p:nvSpPr>
          <p:cNvPr id="11" name="Google Shape;2844;p49">
            <a:extLst>
              <a:ext uri="{FF2B5EF4-FFF2-40B4-BE49-F238E27FC236}">
                <a16:creationId xmlns:a16="http://schemas.microsoft.com/office/drawing/2014/main" id="{B1FE42A6-CF12-4B0A-5E10-851ECF01D925}"/>
              </a:ext>
            </a:extLst>
          </p:cNvPr>
          <p:cNvSpPr txBox="1">
            <a:spLocks/>
          </p:cNvSpPr>
          <p:nvPr/>
        </p:nvSpPr>
        <p:spPr>
          <a:xfrm>
            <a:off x="2702130" y="441957"/>
            <a:ext cx="3608100"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4. Het terrein</a:t>
            </a:r>
          </a:p>
        </p:txBody>
      </p:sp>
      <p:pic>
        <p:nvPicPr>
          <p:cNvPr id="3" name="Picture 2">
            <a:extLst>
              <a:ext uri="{FF2B5EF4-FFF2-40B4-BE49-F238E27FC236}">
                <a16:creationId xmlns:a16="http://schemas.microsoft.com/office/drawing/2014/main" id="{063E07F7-4D2E-6899-F825-15EDB5044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180" y="1611266"/>
            <a:ext cx="4521514" cy="337764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boom, gras, buitenshuis, hemel&#10;&#10;Automatisch gegenereerde beschrijving">
            <a:extLst>
              <a:ext uri="{FF2B5EF4-FFF2-40B4-BE49-F238E27FC236}">
                <a16:creationId xmlns:a16="http://schemas.microsoft.com/office/drawing/2014/main" id="{C20A899C-E147-1EAE-3D1F-159495CBE8C2}"/>
              </a:ext>
            </a:extLst>
          </p:cNvPr>
          <p:cNvPicPr>
            <a:picLocks noChangeAspect="1"/>
          </p:cNvPicPr>
          <p:nvPr/>
        </p:nvPicPr>
        <p:blipFill rotWithShape="1">
          <a:blip r:embed="rId4"/>
          <a:srcRect l="34590"/>
          <a:stretch/>
        </p:blipFill>
        <p:spPr>
          <a:xfrm>
            <a:off x="976825" y="1456680"/>
            <a:ext cx="3215391" cy="3686820"/>
          </a:xfrm>
          <a:prstGeom prst="rect">
            <a:avLst/>
          </a:prstGeom>
        </p:spPr>
      </p:pic>
    </p:spTree>
    <p:extLst>
      <p:ext uri="{BB962C8B-B14F-4D97-AF65-F5344CB8AC3E}">
        <p14:creationId xmlns:p14="http://schemas.microsoft.com/office/powerpoint/2010/main" val="251547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8"/>
        <p:cNvGrpSpPr/>
        <p:nvPr/>
      </p:nvGrpSpPr>
      <p:grpSpPr>
        <a:xfrm>
          <a:off x="0" y="0"/>
          <a:ext cx="0" cy="0"/>
          <a:chOff x="0" y="0"/>
          <a:chExt cx="0" cy="0"/>
        </a:xfrm>
      </p:grpSpPr>
      <p:sp>
        <p:nvSpPr>
          <p:cNvPr id="3090" name="Google Shape;3090;p51"/>
          <p:cNvSpPr txBox="1">
            <a:spLocks noGrp="1"/>
          </p:cNvSpPr>
          <p:nvPr>
            <p:ph type="subTitle" idx="1"/>
          </p:nvPr>
        </p:nvSpPr>
        <p:spPr>
          <a:xfrm>
            <a:off x="1459269" y="2356411"/>
            <a:ext cx="18597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Begin kamp : 15 juli</a:t>
            </a:r>
          </a:p>
          <a:p>
            <a:pPr marL="0" lvl="0" indent="0" algn="l" rtl="0">
              <a:spcBef>
                <a:spcPts val="0"/>
              </a:spcBef>
              <a:spcAft>
                <a:spcPts val="0"/>
              </a:spcAft>
              <a:buNone/>
            </a:pPr>
            <a:r>
              <a:rPr lang="en" dirty="0"/>
              <a:t>Einde kamp : 21 juli</a:t>
            </a:r>
            <a:endParaRPr dirty="0"/>
          </a:p>
        </p:txBody>
      </p:sp>
      <p:sp>
        <p:nvSpPr>
          <p:cNvPr id="3091" name="Google Shape;3091;p51"/>
          <p:cNvSpPr txBox="1">
            <a:spLocks noGrp="1"/>
          </p:cNvSpPr>
          <p:nvPr>
            <p:ph type="title" idx="2"/>
          </p:nvPr>
        </p:nvSpPr>
        <p:spPr>
          <a:xfrm>
            <a:off x="851289" y="1833999"/>
            <a:ext cx="3473374" cy="420300"/>
          </a:xfrm>
          <a:prstGeom prst="rect">
            <a:avLst/>
          </a:prstGeom>
        </p:spPr>
        <p:txBody>
          <a:bodyPr spcFirstLastPara="1" wrap="square" lIns="91425" tIns="91425" rIns="91425" bIns="91425" anchor="t" anchorCtr="0">
            <a:noAutofit/>
          </a:bodyPr>
          <a:lstStyle/>
          <a:p>
            <a:pPr marL="342900" lvl="0" indent="-342900" algn="ctr" rtl="0">
              <a:spcBef>
                <a:spcPts val="0"/>
              </a:spcBef>
              <a:spcAft>
                <a:spcPts val="0"/>
              </a:spcAft>
              <a:buFont typeface="Wingdings" panose="05000000000000000000" pitchFamily="2" charset="2"/>
              <a:buChar char="Ø"/>
            </a:pPr>
            <a:r>
              <a:rPr lang="en" dirty="0"/>
              <a:t>Sloebers - Ribbels</a:t>
            </a:r>
            <a:endParaRPr dirty="0"/>
          </a:p>
        </p:txBody>
      </p:sp>
      <p:sp>
        <p:nvSpPr>
          <p:cNvPr id="3095" name="Google Shape;3095;p51"/>
          <p:cNvSpPr txBox="1">
            <a:spLocks noGrp="1"/>
          </p:cNvSpPr>
          <p:nvPr>
            <p:ph type="title" idx="6"/>
          </p:nvPr>
        </p:nvSpPr>
        <p:spPr>
          <a:xfrm>
            <a:off x="969029" y="2889202"/>
            <a:ext cx="8174971" cy="420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Wingdings" panose="05000000000000000000" pitchFamily="2" charset="2"/>
              <a:buChar char="Ø"/>
            </a:pPr>
            <a:r>
              <a:rPr lang="en" dirty="0"/>
              <a:t>Speelclub – Superspeelclub – Rakwi’s – Rakkers – Tito’s – Keti’s – Aspi’s</a:t>
            </a:r>
            <a:endParaRPr dirty="0"/>
          </a:p>
        </p:txBody>
      </p:sp>
      <p:sp>
        <p:nvSpPr>
          <p:cNvPr id="4" name="Google Shape;3027;p50">
            <a:extLst>
              <a:ext uri="{FF2B5EF4-FFF2-40B4-BE49-F238E27FC236}">
                <a16:creationId xmlns:a16="http://schemas.microsoft.com/office/drawing/2014/main" id="{2803E482-0777-4E66-7FCF-A163A5758B89}"/>
              </a:ext>
            </a:extLst>
          </p:cNvPr>
          <p:cNvSpPr txBox="1">
            <a:spLocks noGrp="1"/>
          </p:cNvSpPr>
          <p:nvPr>
            <p:ph type="title"/>
          </p:nvPr>
        </p:nvSpPr>
        <p:spPr>
          <a:xfrm>
            <a:off x="744135" y="366469"/>
            <a:ext cx="7704000" cy="5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BE" sz="4800" dirty="0">
                <a:solidFill>
                  <a:schemeClr val="dk2"/>
                </a:solidFill>
              </a:rPr>
              <a:t>Scherpenheuvel-Zichem</a:t>
            </a:r>
            <a:endParaRPr sz="4800" dirty="0"/>
          </a:p>
          <a:p>
            <a:pPr marL="0" lvl="0" indent="0" algn="l" rtl="0">
              <a:spcBef>
                <a:spcPts val="0"/>
              </a:spcBef>
              <a:spcAft>
                <a:spcPts val="0"/>
              </a:spcAft>
              <a:buNone/>
            </a:pPr>
            <a:endParaRPr dirty="0"/>
          </a:p>
        </p:txBody>
      </p:sp>
      <p:sp>
        <p:nvSpPr>
          <p:cNvPr id="5" name="Google Shape;2844;p49">
            <a:extLst>
              <a:ext uri="{FF2B5EF4-FFF2-40B4-BE49-F238E27FC236}">
                <a16:creationId xmlns:a16="http://schemas.microsoft.com/office/drawing/2014/main" id="{63E8E709-EA7C-82E3-ADBE-0657227680BB}"/>
              </a:ext>
            </a:extLst>
          </p:cNvPr>
          <p:cNvSpPr txBox="1">
            <a:spLocks/>
          </p:cNvSpPr>
          <p:nvPr/>
        </p:nvSpPr>
        <p:spPr>
          <a:xfrm>
            <a:off x="912075" y="1135099"/>
            <a:ext cx="3979562"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5. Kampperiode</a:t>
            </a:r>
          </a:p>
        </p:txBody>
      </p:sp>
      <p:sp>
        <p:nvSpPr>
          <p:cNvPr id="12" name="Google Shape;3090;p51">
            <a:extLst>
              <a:ext uri="{FF2B5EF4-FFF2-40B4-BE49-F238E27FC236}">
                <a16:creationId xmlns:a16="http://schemas.microsoft.com/office/drawing/2014/main" id="{6F47EB34-0183-018C-DF74-9C0F84BB42CD}"/>
              </a:ext>
            </a:extLst>
          </p:cNvPr>
          <p:cNvSpPr txBox="1">
            <a:spLocks/>
          </p:cNvSpPr>
          <p:nvPr/>
        </p:nvSpPr>
        <p:spPr>
          <a:xfrm>
            <a:off x="1459269" y="3659051"/>
            <a:ext cx="1859700" cy="69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l"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l"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l"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l"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l"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l"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l"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l"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BE" dirty="0"/>
              <a:t>Begin kamp : 11 juli</a:t>
            </a:r>
          </a:p>
          <a:p>
            <a:pPr marL="0" indent="0" algn="l"/>
            <a:r>
              <a:rPr lang="nl-BE" dirty="0"/>
              <a:t>Einde kamp : 21 juli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5"/>
        <p:cNvGrpSpPr/>
        <p:nvPr/>
      </p:nvGrpSpPr>
      <p:grpSpPr>
        <a:xfrm>
          <a:off x="0" y="0"/>
          <a:ext cx="0" cy="0"/>
          <a:chOff x="0" y="0"/>
          <a:chExt cx="0" cy="0"/>
        </a:xfrm>
      </p:grpSpPr>
      <p:sp>
        <p:nvSpPr>
          <p:cNvPr id="3345" name="Google Shape;3345;p54"/>
          <p:cNvSpPr/>
          <p:nvPr/>
        </p:nvSpPr>
        <p:spPr>
          <a:xfrm>
            <a:off x="1569775" y="2969325"/>
            <a:ext cx="328200" cy="328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4"/>
          <p:cNvSpPr/>
          <p:nvPr/>
        </p:nvSpPr>
        <p:spPr>
          <a:xfrm>
            <a:off x="3461013" y="2969325"/>
            <a:ext cx="328200" cy="328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4"/>
          <p:cNvSpPr/>
          <p:nvPr/>
        </p:nvSpPr>
        <p:spPr>
          <a:xfrm>
            <a:off x="7243475" y="2969325"/>
            <a:ext cx="328200" cy="328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4"/>
          <p:cNvSpPr/>
          <p:nvPr/>
        </p:nvSpPr>
        <p:spPr>
          <a:xfrm>
            <a:off x="5352613" y="2969325"/>
            <a:ext cx="328200" cy="328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027;p50">
            <a:extLst>
              <a:ext uri="{FF2B5EF4-FFF2-40B4-BE49-F238E27FC236}">
                <a16:creationId xmlns:a16="http://schemas.microsoft.com/office/drawing/2014/main" id="{FB38BC51-8ED3-5FCB-A26B-1E55026F6B93}"/>
              </a:ext>
            </a:extLst>
          </p:cNvPr>
          <p:cNvSpPr txBox="1">
            <a:spLocks noGrp="1"/>
          </p:cNvSpPr>
          <p:nvPr>
            <p:ph type="title"/>
          </p:nvPr>
        </p:nvSpPr>
        <p:spPr>
          <a:xfrm>
            <a:off x="744135" y="366469"/>
            <a:ext cx="7704000" cy="5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BE" sz="4800" dirty="0">
                <a:solidFill>
                  <a:schemeClr val="dk2"/>
                </a:solidFill>
              </a:rPr>
              <a:t>Scherpenheuvel-Zichem</a:t>
            </a:r>
            <a:endParaRPr sz="4800" dirty="0"/>
          </a:p>
          <a:p>
            <a:pPr marL="0" lvl="0" indent="0" algn="l" rtl="0">
              <a:spcBef>
                <a:spcPts val="0"/>
              </a:spcBef>
              <a:spcAft>
                <a:spcPts val="0"/>
              </a:spcAft>
              <a:buNone/>
            </a:pPr>
            <a:endParaRPr dirty="0"/>
          </a:p>
        </p:txBody>
      </p:sp>
      <p:sp>
        <p:nvSpPr>
          <p:cNvPr id="5" name="Google Shape;2844;p49">
            <a:extLst>
              <a:ext uri="{FF2B5EF4-FFF2-40B4-BE49-F238E27FC236}">
                <a16:creationId xmlns:a16="http://schemas.microsoft.com/office/drawing/2014/main" id="{11D931A8-873A-6F72-17D1-746288269A1F}"/>
              </a:ext>
            </a:extLst>
          </p:cNvPr>
          <p:cNvSpPr txBox="1">
            <a:spLocks/>
          </p:cNvSpPr>
          <p:nvPr/>
        </p:nvSpPr>
        <p:spPr>
          <a:xfrm>
            <a:off x="912075" y="1135099"/>
            <a:ext cx="3979562"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6. Kampthema</a:t>
            </a:r>
          </a:p>
        </p:txBody>
      </p:sp>
      <p:sp>
        <p:nvSpPr>
          <p:cNvPr id="10" name="Google Shape;3090;p51">
            <a:extLst>
              <a:ext uri="{FF2B5EF4-FFF2-40B4-BE49-F238E27FC236}">
                <a16:creationId xmlns:a16="http://schemas.microsoft.com/office/drawing/2014/main" id="{E686E4EC-CF7B-1A7E-A204-F8DA19A2A78D}"/>
              </a:ext>
            </a:extLst>
          </p:cNvPr>
          <p:cNvSpPr txBox="1">
            <a:spLocks/>
          </p:cNvSpPr>
          <p:nvPr/>
        </p:nvSpPr>
        <p:spPr>
          <a:xfrm>
            <a:off x="977115" y="1777631"/>
            <a:ext cx="3594885" cy="9386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chemeClr val="accent3"/>
              </a:buClr>
              <a:buFont typeface="Wingdings" panose="05000000000000000000" pitchFamily="2" charset="2"/>
              <a:buChar char="Ø"/>
            </a:pPr>
            <a:r>
              <a:rPr lang="nl-BE" sz="2400" dirty="0">
                <a:solidFill>
                  <a:schemeClr val="accent3"/>
                </a:solidFill>
                <a:latin typeface="Chelsea Market" panose="020B0604020202020204" charset="0"/>
                <a:ea typeface="Lato" panose="020F0502020204030203" pitchFamily="34" charset="0"/>
                <a:cs typeface="Lato" panose="020F0502020204030203" pitchFamily="34" charset="0"/>
              </a:rPr>
              <a:t>De zonden van Zorro in Zichem</a:t>
            </a:r>
          </a:p>
          <a:p>
            <a:pPr marL="342900" indent="-342900">
              <a:buClr>
                <a:schemeClr val="accent3"/>
              </a:buClr>
              <a:buFont typeface="Wingdings" panose="05000000000000000000" pitchFamily="2" charset="2"/>
              <a:buChar char="Ø"/>
            </a:pPr>
            <a:r>
              <a:rPr lang="nl-BE" sz="2400" dirty="0">
                <a:solidFill>
                  <a:schemeClr val="accent3"/>
                </a:solidFill>
                <a:latin typeface="Chelsea Market" panose="020B0604020202020204" charset="0"/>
                <a:ea typeface="Lato" panose="020F0502020204030203" pitchFamily="34" charset="0"/>
                <a:cs typeface="Lato" panose="020F0502020204030203" pitchFamily="34" charset="0"/>
              </a:rPr>
              <a:t>Elke dag een toneeltje in thema</a:t>
            </a:r>
          </a:p>
        </p:txBody>
      </p:sp>
      <p:pic>
        <p:nvPicPr>
          <p:cNvPr id="12" name="Afbeelding 11">
            <a:extLst>
              <a:ext uri="{FF2B5EF4-FFF2-40B4-BE49-F238E27FC236}">
                <a16:creationId xmlns:a16="http://schemas.microsoft.com/office/drawing/2014/main" id="{7C0B252F-C816-A377-DE08-87A16AC716D9}"/>
              </a:ext>
            </a:extLst>
          </p:cNvPr>
          <p:cNvPicPr>
            <a:picLocks noChangeAspect="1"/>
          </p:cNvPicPr>
          <p:nvPr/>
        </p:nvPicPr>
        <p:blipFill rotWithShape="1">
          <a:blip r:embed="rId3"/>
          <a:srcRect l="25011" t="22704" r="27276" b="18560"/>
          <a:stretch/>
        </p:blipFill>
        <p:spPr>
          <a:xfrm>
            <a:off x="4110359" y="1135099"/>
            <a:ext cx="4879261" cy="4503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51"/>
        <p:cNvGrpSpPr/>
        <p:nvPr/>
      </p:nvGrpSpPr>
      <p:grpSpPr>
        <a:xfrm>
          <a:off x="0" y="0"/>
          <a:ext cx="0" cy="0"/>
          <a:chOff x="0" y="0"/>
          <a:chExt cx="0" cy="0"/>
        </a:xfrm>
      </p:grpSpPr>
      <p:grpSp>
        <p:nvGrpSpPr>
          <p:cNvPr id="6574" name="Google Shape;6574;p80"/>
          <p:cNvGrpSpPr/>
          <p:nvPr/>
        </p:nvGrpSpPr>
        <p:grpSpPr>
          <a:xfrm>
            <a:off x="-888425" y="3543858"/>
            <a:ext cx="10590656" cy="1975998"/>
            <a:chOff x="-888425" y="3412940"/>
            <a:chExt cx="10590656" cy="1975998"/>
          </a:xfrm>
        </p:grpSpPr>
        <p:sp>
          <p:nvSpPr>
            <p:cNvPr id="6575" name="Google Shape;6575;p80"/>
            <p:cNvSpPr/>
            <p:nvPr/>
          </p:nvSpPr>
          <p:spPr>
            <a:xfrm>
              <a:off x="2374347" y="3520572"/>
              <a:ext cx="435099" cy="382168"/>
            </a:xfrm>
            <a:custGeom>
              <a:avLst/>
              <a:gdLst/>
              <a:ahLst/>
              <a:cxnLst/>
              <a:rect l="l" t="t" r="r" b="b"/>
              <a:pathLst>
                <a:path w="5059" h="3572" extrusionOk="0">
                  <a:moveTo>
                    <a:pt x="2434" y="0"/>
                  </a:moveTo>
                  <a:cubicBezTo>
                    <a:pt x="2382" y="0"/>
                    <a:pt x="2297" y="79"/>
                    <a:pt x="2270" y="138"/>
                  </a:cubicBezTo>
                  <a:cubicBezTo>
                    <a:pt x="1778" y="925"/>
                    <a:pt x="1667" y="1942"/>
                    <a:pt x="1916" y="2841"/>
                  </a:cubicBezTo>
                  <a:cubicBezTo>
                    <a:pt x="1477" y="2565"/>
                    <a:pt x="1070" y="2296"/>
                    <a:pt x="630" y="1994"/>
                  </a:cubicBezTo>
                  <a:cubicBezTo>
                    <a:pt x="532" y="1928"/>
                    <a:pt x="384" y="1863"/>
                    <a:pt x="265" y="1863"/>
                  </a:cubicBezTo>
                  <a:cubicBezTo>
                    <a:pt x="185" y="1863"/>
                    <a:pt x="117" y="1892"/>
                    <a:pt x="86" y="1968"/>
                  </a:cubicBezTo>
                  <a:cubicBezTo>
                    <a:pt x="1" y="2106"/>
                    <a:pt x="112" y="2270"/>
                    <a:pt x="224" y="2375"/>
                  </a:cubicBezTo>
                  <a:cubicBezTo>
                    <a:pt x="630" y="2814"/>
                    <a:pt x="1149" y="3195"/>
                    <a:pt x="1700" y="3444"/>
                  </a:cubicBezTo>
                  <a:cubicBezTo>
                    <a:pt x="1897" y="3536"/>
                    <a:pt x="2161" y="3571"/>
                    <a:pt x="2454" y="3571"/>
                  </a:cubicBezTo>
                  <a:cubicBezTo>
                    <a:pt x="3212" y="3571"/>
                    <a:pt x="4170" y="3332"/>
                    <a:pt x="4704" y="3195"/>
                  </a:cubicBezTo>
                  <a:cubicBezTo>
                    <a:pt x="4868" y="3142"/>
                    <a:pt x="5058" y="3031"/>
                    <a:pt x="5032" y="2867"/>
                  </a:cubicBezTo>
                  <a:cubicBezTo>
                    <a:pt x="5032" y="2703"/>
                    <a:pt x="4868" y="2650"/>
                    <a:pt x="4704" y="2598"/>
                  </a:cubicBezTo>
                  <a:cubicBezTo>
                    <a:pt x="4461" y="2557"/>
                    <a:pt x="4217" y="2480"/>
                    <a:pt x="3972" y="2480"/>
                  </a:cubicBezTo>
                  <a:cubicBezTo>
                    <a:pt x="3860" y="2480"/>
                    <a:pt x="3748" y="2496"/>
                    <a:pt x="3635" y="2539"/>
                  </a:cubicBezTo>
                  <a:cubicBezTo>
                    <a:pt x="3937" y="2211"/>
                    <a:pt x="4127" y="1804"/>
                    <a:pt x="4238" y="1391"/>
                  </a:cubicBezTo>
                  <a:cubicBezTo>
                    <a:pt x="4211" y="1390"/>
                    <a:pt x="4184" y="1389"/>
                    <a:pt x="4157" y="1389"/>
                  </a:cubicBezTo>
                  <a:cubicBezTo>
                    <a:pt x="3560" y="1389"/>
                    <a:pt x="3032" y="1667"/>
                    <a:pt x="2900" y="2270"/>
                  </a:cubicBezTo>
                  <a:cubicBezTo>
                    <a:pt x="3012" y="1555"/>
                    <a:pt x="2900" y="794"/>
                    <a:pt x="2572" y="138"/>
                  </a:cubicBezTo>
                  <a:cubicBezTo>
                    <a:pt x="2546" y="79"/>
                    <a:pt x="2487" y="26"/>
                    <a:pt x="2434"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0"/>
            <p:cNvSpPr/>
            <p:nvPr/>
          </p:nvSpPr>
          <p:spPr>
            <a:xfrm>
              <a:off x="8192929" y="3517683"/>
              <a:ext cx="395021" cy="389444"/>
            </a:xfrm>
            <a:custGeom>
              <a:avLst/>
              <a:gdLst/>
              <a:ahLst/>
              <a:cxnLst/>
              <a:rect l="l" t="t" r="r" b="b"/>
              <a:pathLst>
                <a:path w="4593" h="3640" extrusionOk="0">
                  <a:moveTo>
                    <a:pt x="1149" y="1"/>
                  </a:moveTo>
                  <a:cubicBezTo>
                    <a:pt x="985" y="1"/>
                    <a:pt x="873" y="132"/>
                    <a:pt x="794" y="270"/>
                  </a:cubicBezTo>
                  <a:cubicBezTo>
                    <a:pt x="165" y="1228"/>
                    <a:pt x="1" y="2513"/>
                    <a:pt x="407" y="3609"/>
                  </a:cubicBezTo>
                  <a:cubicBezTo>
                    <a:pt x="537" y="3589"/>
                    <a:pt x="674" y="3581"/>
                    <a:pt x="816" y="3581"/>
                  </a:cubicBezTo>
                  <a:cubicBezTo>
                    <a:pt x="1211" y="3581"/>
                    <a:pt x="1639" y="3640"/>
                    <a:pt x="2035" y="3640"/>
                  </a:cubicBezTo>
                  <a:cubicBezTo>
                    <a:pt x="2274" y="3640"/>
                    <a:pt x="2501" y="3619"/>
                    <a:pt x="2703" y="3550"/>
                  </a:cubicBezTo>
                  <a:cubicBezTo>
                    <a:pt x="3359" y="3307"/>
                    <a:pt x="3989" y="2953"/>
                    <a:pt x="4455" y="2402"/>
                  </a:cubicBezTo>
                  <a:cubicBezTo>
                    <a:pt x="4507" y="2323"/>
                    <a:pt x="4593" y="2212"/>
                    <a:pt x="4566" y="2100"/>
                  </a:cubicBezTo>
                  <a:cubicBezTo>
                    <a:pt x="4534" y="1910"/>
                    <a:pt x="4291" y="1884"/>
                    <a:pt x="4127" y="1884"/>
                  </a:cubicBezTo>
                  <a:cubicBezTo>
                    <a:pt x="3550" y="1936"/>
                    <a:pt x="2894" y="2238"/>
                    <a:pt x="2566" y="2704"/>
                  </a:cubicBezTo>
                  <a:cubicBezTo>
                    <a:pt x="2677" y="2402"/>
                    <a:pt x="2762" y="2074"/>
                    <a:pt x="2815" y="1746"/>
                  </a:cubicBezTo>
                  <a:cubicBezTo>
                    <a:pt x="2841" y="1641"/>
                    <a:pt x="2841" y="1503"/>
                    <a:pt x="2762" y="1418"/>
                  </a:cubicBezTo>
                  <a:cubicBezTo>
                    <a:pt x="2712" y="1382"/>
                    <a:pt x="2656" y="1368"/>
                    <a:pt x="2600" y="1368"/>
                  </a:cubicBezTo>
                  <a:cubicBezTo>
                    <a:pt x="2532" y="1368"/>
                    <a:pt x="2463" y="1389"/>
                    <a:pt x="2402" y="1418"/>
                  </a:cubicBezTo>
                  <a:cubicBezTo>
                    <a:pt x="2106" y="1556"/>
                    <a:pt x="1969" y="1608"/>
                    <a:pt x="1857" y="1910"/>
                  </a:cubicBezTo>
                  <a:cubicBezTo>
                    <a:pt x="1831" y="1392"/>
                    <a:pt x="1719" y="873"/>
                    <a:pt x="1529" y="381"/>
                  </a:cubicBezTo>
                  <a:cubicBezTo>
                    <a:pt x="1450" y="191"/>
                    <a:pt x="1339" y="1"/>
                    <a:pt x="1149"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0"/>
            <p:cNvSpPr/>
            <p:nvPr/>
          </p:nvSpPr>
          <p:spPr>
            <a:xfrm>
              <a:off x="8451374" y="3498104"/>
              <a:ext cx="524200" cy="320863"/>
            </a:xfrm>
            <a:custGeom>
              <a:avLst/>
              <a:gdLst/>
              <a:ahLst/>
              <a:cxnLst/>
              <a:rect l="l" t="t" r="r" b="b"/>
              <a:pathLst>
                <a:path w="6095" h="2999" extrusionOk="0">
                  <a:moveTo>
                    <a:pt x="3496" y="0"/>
                  </a:moveTo>
                  <a:cubicBezTo>
                    <a:pt x="3087" y="0"/>
                    <a:pt x="2794" y="845"/>
                    <a:pt x="2841" y="1135"/>
                  </a:cubicBezTo>
                  <a:cubicBezTo>
                    <a:pt x="2709" y="919"/>
                    <a:pt x="2460" y="427"/>
                    <a:pt x="2158" y="400"/>
                  </a:cubicBezTo>
                  <a:cubicBezTo>
                    <a:pt x="2151" y="400"/>
                    <a:pt x="2144" y="400"/>
                    <a:pt x="2137" y="400"/>
                  </a:cubicBezTo>
                  <a:cubicBezTo>
                    <a:pt x="1648" y="400"/>
                    <a:pt x="1916" y="1278"/>
                    <a:pt x="1942" y="1601"/>
                  </a:cubicBezTo>
                  <a:cubicBezTo>
                    <a:pt x="1804" y="1325"/>
                    <a:pt x="1257" y="895"/>
                    <a:pt x="845" y="895"/>
                  </a:cubicBezTo>
                  <a:cubicBezTo>
                    <a:pt x="767" y="895"/>
                    <a:pt x="694" y="911"/>
                    <a:pt x="630" y="945"/>
                  </a:cubicBezTo>
                  <a:cubicBezTo>
                    <a:pt x="0" y="1299"/>
                    <a:pt x="656" y="2611"/>
                    <a:pt x="958" y="2998"/>
                  </a:cubicBezTo>
                  <a:cubicBezTo>
                    <a:pt x="932" y="2939"/>
                    <a:pt x="958" y="2887"/>
                    <a:pt x="932" y="2808"/>
                  </a:cubicBezTo>
                  <a:lnTo>
                    <a:pt x="932" y="2808"/>
                  </a:lnTo>
                  <a:cubicBezTo>
                    <a:pt x="1140" y="2830"/>
                    <a:pt x="1354" y="2892"/>
                    <a:pt x="1564" y="2892"/>
                  </a:cubicBezTo>
                  <a:cubicBezTo>
                    <a:pt x="1598" y="2892"/>
                    <a:pt x="1632" y="2890"/>
                    <a:pt x="1666" y="2887"/>
                  </a:cubicBezTo>
                  <a:cubicBezTo>
                    <a:pt x="1733" y="2883"/>
                    <a:pt x="1799" y="2881"/>
                    <a:pt x="1866" y="2881"/>
                  </a:cubicBezTo>
                  <a:cubicBezTo>
                    <a:pt x="2265" y="2881"/>
                    <a:pt x="2661" y="2939"/>
                    <a:pt x="3037" y="2939"/>
                  </a:cubicBezTo>
                  <a:cubicBezTo>
                    <a:pt x="3219" y="2930"/>
                    <a:pt x="3400" y="2927"/>
                    <a:pt x="3582" y="2927"/>
                  </a:cubicBezTo>
                  <a:cubicBezTo>
                    <a:pt x="3946" y="2927"/>
                    <a:pt x="4310" y="2939"/>
                    <a:pt x="4677" y="2939"/>
                  </a:cubicBezTo>
                  <a:cubicBezTo>
                    <a:pt x="4836" y="2939"/>
                    <a:pt x="5008" y="2927"/>
                    <a:pt x="5177" y="2927"/>
                  </a:cubicBezTo>
                  <a:cubicBezTo>
                    <a:pt x="5356" y="2927"/>
                    <a:pt x="5532" y="2941"/>
                    <a:pt x="5688" y="2998"/>
                  </a:cubicBezTo>
                  <a:cubicBezTo>
                    <a:pt x="5629" y="2670"/>
                    <a:pt x="6094" y="2480"/>
                    <a:pt x="6068" y="2152"/>
                  </a:cubicBezTo>
                  <a:cubicBezTo>
                    <a:pt x="6027" y="1876"/>
                    <a:pt x="5803" y="1769"/>
                    <a:pt x="5560" y="1769"/>
                  </a:cubicBezTo>
                  <a:cubicBezTo>
                    <a:pt x="5340" y="1769"/>
                    <a:pt x="5104" y="1857"/>
                    <a:pt x="4973" y="1988"/>
                  </a:cubicBezTo>
                  <a:cubicBezTo>
                    <a:pt x="5058" y="1739"/>
                    <a:pt x="5465" y="1411"/>
                    <a:pt x="5412" y="1135"/>
                  </a:cubicBezTo>
                  <a:cubicBezTo>
                    <a:pt x="5377" y="962"/>
                    <a:pt x="5266" y="894"/>
                    <a:pt x="5117" y="894"/>
                  </a:cubicBezTo>
                  <a:cubicBezTo>
                    <a:pt x="4678" y="894"/>
                    <a:pt x="3907" y="1474"/>
                    <a:pt x="3746" y="1660"/>
                  </a:cubicBezTo>
                  <a:cubicBezTo>
                    <a:pt x="3798" y="1332"/>
                    <a:pt x="3936" y="210"/>
                    <a:pt x="3661" y="46"/>
                  </a:cubicBezTo>
                  <a:cubicBezTo>
                    <a:pt x="3604" y="14"/>
                    <a:pt x="3549" y="0"/>
                    <a:pt x="3496"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0"/>
            <p:cNvSpPr/>
            <p:nvPr/>
          </p:nvSpPr>
          <p:spPr>
            <a:xfrm>
              <a:off x="1554031" y="3412940"/>
              <a:ext cx="568407" cy="490977"/>
            </a:xfrm>
            <a:custGeom>
              <a:avLst/>
              <a:gdLst/>
              <a:ahLst/>
              <a:cxnLst/>
              <a:rect l="l" t="t" r="r" b="b"/>
              <a:pathLst>
                <a:path w="6609" h="4589" extrusionOk="0">
                  <a:moveTo>
                    <a:pt x="3148" y="1"/>
                  </a:moveTo>
                  <a:cubicBezTo>
                    <a:pt x="2825" y="1"/>
                    <a:pt x="2621" y="546"/>
                    <a:pt x="2546" y="980"/>
                  </a:cubicBezTo>
                  <a:cubicBezTo>
                    <a:pt x="2390" y="743"/>
                    <a:pt x="2086" y="512"/>
                    <a:pt x="1747" y="512"/>
                  </a:cubicBezTo>
                  <a:cubicBezTo>
                    <a:pt x="1729" y="512"/>
                    <a:pt x="1711" y="513"/>
                    <a:pt x="1693" y="514"/>
                  </a:cubicBezTo>
                  <a:cubicBezTo>
                    <a:pt x="873" y="593"/>
                    <a:pt x="1398" y="1603"/>
                    <a:pt x="1562" y="2016"/>
                  </a:cubicBezTo>
                  <a:cubicBezTo>
                    <a:pt x="1386" y="1878"/>
                    <a:pt x="1168" y="1804"/>
                    <a:pt x="948" y="1804"/>
                  </a:cubicBezTo>
                  <a:cubicBezTo>
                    <a:pt x="823" y="1804"/>
                    <a:pt x="697" y="1829"/>
                    <a:pt x="578" y="1879"/>
                  </a:cubicBezTo>
                  <a:cubicBezTo>
                    <a:pt x="0" y="2069"/>
                    <a:pt x="191" y="2482"/>
                    <a:pt x="302" y="2889"/>
                  </a:cubicBezTo>
                  <a:cubicBezTo>
                    <a:pt x="466" y="3492"/>
                    <a:pt x="1424" y="4011"/>
                    <a:pt x="1968" y="4201"/>
                  </a:cubicBezTo>
                  <a:cubicBezTo>
                    <a:pt x="2277" y="4310"/>
                    <a:pt x="2992" y="4588"/>
                    <a:pt x="3527" y="4588"/>
                  </a:cubicBezTo>
                  <a:cubicBezTo>
                    <a:pt x="3799" y="4588"/>
                    <a:pt x="4025" y="4516"/>
                    <a:pt x="4127" y="4312"/>
                  </a:cubicBezTo>
                  <a:cubicBezTo>
                    <a:pt x="4100" y="4260"/>
                    <a:pt x="4100" y="4227"/>
                    <a:pt x="4074" y="4201"/>
                  </a:cubicBezTo>
                  <a:lnTo>
                    <a:pt x="4074" y="4201"/>
                  </a:lnTo>
                  <a:cubicBezTo>
                    <a:pt x="4205" y="4321"/>
                    <a:pt x="4533" y="4372"/>
                    <a:pt x="4888" y="4372"/>
                  </a:cubicBezTo>
                  <a:cubicBezTo>
                    <a:pt x="5349" y="4372"/>
                    <a:pt x="5857" y="4285"/>
                    <a:pt x="6042" y="4148"/>
                  </a:cubicBezTo>
                  <a:cubicBezTo>
                    <a:pt x="6587" y="4106"/>
                    <a:pt x="6609" y="2718"/>
                    <a:pt x="6125" y="2718"/>
                  </a:cubicBezTo>
                  <a:cubicBezTo>
                    <a:pt x="6002" y="2718"/>
                    <a:pt x="5848" y="2806"/>
                    <a:pt x="5662" y="3027"/>
                  </a:cubicBezTo>
                  <a:cubicBezTo>
                    <a:pt x="5719" y="2506"/>
                    <a:pt x="5176" y="1600"/>
                    <a:pt x="4677" y="1600"/>
                  </a:cubicBezTo>
                  <a:cubicBezTo>
                    <a:pt x="4497" y="1600"/>
                    <a:pt x="4323" y="1719"/>
                    <a:pt x="4186" y="2016"/>
                  </a:cubicBezTo>
                  <a:cubicBezTo>
                    <a:pt x="4291" y="1472"/>
                    <a:pt x="3936" y="731"/>
                    <a:pt x="3582" y="291"/>
                  </a:cubicBezTo>
                  <a:cubicBezTo>
                    <a:pt x="3420" y="84"/>
                    <a:pt x="3275" y="1"/>
                    <a:pt x="314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0"/>
            <p:cNvSpPr/>
            <p:nvPr/>
          </p:nvSpPr>
          <p:spPr>
            <a:xfrm>
              <a:off x="7504545" y="3436371"/>
              <a:ext cx="570557" cy="490870"/>
            </a:xfrm>
            <a:custGeom>
              <a:avLst/>
              <a:gdLst/>
              <a:ahLst/>
              <a:cxnLst/>
              <a:rect l="l" t="t" r="r" b="b"/>
              <a:pathLst>
                <a:path w="6634" h="4588" extrusionOk="0">
                  <a:moveTo>
                    <a:pt x="3478" y="1"/>
                  </a:moveTo>
                  <a:cubicBezTo>
                    <a:pt x="3347" y="1"/>
                    <a:pt x="3196" y="85"/>
                    <a:pt x="3026" y="295"/>
                  </a:cubicBezTo>
                  <a:cubicBezTo>
                    <a:pt x="2698" y="728"/>
                    <a:pt x="2317" y="1469"/>
                    <a:pt x="2455" y="2014"/>
                  </a:cubicBezTo>
                  <a:cubicBezTo>
                    <a:pt x="2310" y="1716"/>
                    <a:pt x="2132" y="1598"/>
                    <a:pt x="1951" y="1598"/>
                  </a:cubicBezTo>
                  <a:cubicBezTo>
                    <a:pt x="1448" y="1598"/>
                    <a:pt x="916" y="2504"/>
                    <a:pt x="979" y="3024"/>
                  </a:cubicBezTo>
                  <a:cubicBezTo>
                    <a:pt x="786" y="2805"/>
                    <a:pt x="627" y="2718"/>
                    <a:pt x="501" y="2718"/>
                  </a:cubicBezTo>
                  <a:cubicBezTo>
                    <a:pt x="0" y="2718"/>
                    <a:pt x="27" y="4104"/>
                    <a:pt x="598" y="4146"/>
                  </a:cubicBezTo>
                  <a:cubicBezTo>
                    <a:pt x="765" y="4287"/>
                    <a:pt x="1275" y="4373"/>
                    <a:pt x="1736" y="4373"/>
                  </a:cubicBezTo>
                  <a:cubicBezTo>
                    <a:pt x="2091" y="4373"/>
                    <a:pt x="2416" y="4322"/>
                    <a:pt x="2534" y="4205"/>
                  </a:cubicBezTo>
                  <a:lnTo>
                    <a:pt x="2534" y="4205"/>
                  </a:lnTo>
                  <a:cubicBezTo>
                    <a:pt x="2507" y="4231"/>
                    <a:pt x="2534" y="4257"/>
                    <a:pt x="2481" y="4310"/>
                  </a:cubicBezTo>
                  <a:cubicBezTo>
                    <a:pt x="2592" y="4515"/>
                    <a:pt x="2823" y="4587"/>
                    <a:pt x="3098" y="4587"/>
                  </a:cubicBezTo>
                  <a:cubicBezTo>
                    <a:pt x="3632" y="4587"/>
                    <a:pt x="4332" y="4313"/>
                    <a:pt x="4639" y="4205"/>
                  </a:cubicBezTo>
                  <a:cubicBezTo>
                    <a:pt x="5217" y="4008"/>
                    <a:pt x="6174" y="3490"/>
                    <a:pt x="6338" y="2893"/>
                  </a:cubicBezTo>
                  <a:cubicBezTo>
                    <a:pt x="6443" y="2480"/>
                    <a:pt x="6634" y="2073"/>
                    <a:pt x="6063" y="1876"/>
                  </a:cubicBezTo>
                  <a:cubicBezTo>
                    <a:pt x="5934" y="1828"/>
                    <a:pt x="5800" y="1805"/>
                    <a:pt x="5670" y="1805"/>
                  </a:cubicBezTo>
                  <a:cubicBezTo>
                    <a:pt x="5442" y="1805"/>
                    <a:pt x="5224" y="1876"/>
                    <a:pt x="5053" y="2014"/>
                  </a:cubicBezTo>
                  <a:cubicBezTo>
                    <a:pt x="5243" y="1607"/>
                    <a:pt x="5735" y="597"/>
                    <a:pt x="4941" y="512"/>
                  </a:cubicBezTo>
                  <a:cubicBezTo>
                    <a:pt x="4923" y="510"/>
                    <a:pt x="4906" y="510"/>
                    <a:pt x="4888" y="510"/>
                  </a:cubicBezTo>
                  <a:cubicBezTo>
                    <a:pt x="4554" y="510"/>
                    <a:pt x="4249" y="741"/>
                    <a:pt x="4069" y="977"/>
                  </a:cubicBezTo>
                  <a:cubicBezTo>
                    <a:pt x="4007" y="545"/>
                    <a:pt x="3808" y="1"/>
                    <a:pt x="347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0"/>
            <p:cNvSpPr/>
            <p:nvPr/>
          </p:nvSpPr>
          <p:spPr>
            <a:xfrm>
              <a:off x="-624905" y="3438403"/>
              <a:ext cx="10101459" cy="1714087"/>
            </a:xfrm>
            <a:custGeom>
              <a:avLst/>
              <a:gdLst/>
              <a:ahLst/>
              <a:cxnLst/>
              <a:rect l="l" t="t" r="r" b="b"/>
              <a:pathLst>
                <a:path w="117452" h="16021" extrusionOk="0">
                  <a:moveTo>
                    <a:pt x="0" y="1"/>
                  </a:moveTo>
                  <a:lnTo>
                    <a:pt x="105" y="16020"/>
                  </a:lnTo>
                  <a:lnTo>
                    <a:pt x="117452" y="16020"/>
                  </a:lnTo>
                  <a:lnTo>
                    <a:pt x="117452" y="1831"/>
                  </a:lnTo>
                  <a:lnTo>
                    <a:pt x="115261" y="2185"/>
                  </a:lnTo>
                  <a:lnTo>
                    <a:pt x="110780" y="2297"/>
                  </a:lnTo>
                  <a:lnTo>
                    <a:pt x="107093" y="2710"/>
                  </a:lnTo>
                  <a:lnTo>
                    <a:pt x="100474" y="3307"/>
                  </a:lnTo>
                  <a:lnTo>
                    <a:pt x="96814" y="3720"/>
                  </a:lnTo>
                  <a:lnTo>
                    <a:pt x="93724" y="4153"/>
                  </a:lnTo>
                  <a:lnTo>
                    <a:pt x="89598" y="4402"/>
                  </a:lnTo>
                  <a:lnTo>
                    <a:pt x="87328" y="4566"/>
                  </a:lnTo>
                  <a:lnTo>
                    <a:pt x="85143" y="7820"/>
                  </a:lnTo>
                  <a:lnTo>
                    <a:pt x="59940" y="7820"/>
                  </a:lnTo>
                  <a:lnTo>
                    <a:pt x="55485" y="4481"/>
                  </a:lnTo>
                  <a:lnTo>
                    <a:pt x="51333" y="4238"/>
                  </a:lnTo>
                  <a:lnTo>
                    <a:pt x="46413" y="3989"/>
                  </a:lnTo>
                  <a:lnTo>
                    <a:pt x="44937" y="3773"/>
                  </a:lnTo>
                  <a:lnTo>
                    <a:pt x="43402" y="3799"/>
                  </a:lnTo>
                  <a:lnTo>
                    <a:pt x="41683" y="3418"/>
                  </a:lnTo>
                  <a:lnTo>
                    <a:pt x="39466" y="3228"/>
                  </a:lnTo>
                  <a:lnTo>
                    <a:pt x="34847" y="2651"/>
                  </a:lnTo>
                  <a:lnTo>
                    <a:pt x="31981" y="2874"/>
                  </a:lnTo>
                  <a:lnTo>
                    <a:pt x="29462" y="2815"/>
                  </a:lnTo>
                  <a:lnTo>
                    <a:pt x="24817" y="2270"/>
                  </a:lnTo>
                  <a:lnTo>
                    <a:pt x="20225" y="1805"/>
                  </a:lnTo>
                  <a:lnTo>
                    <a:pt x="14951" y="1614"/>
                  </a:lnTo>
                  <a:lnTo>
                    <a:pt x="9755" y="1641"/>
                  </a:lnTo>
                  <a:lnTo>
                    <a:pt x="4396" y="1234"/>
                  </a:lnTo>
                  <a:lnTo>
                    <a:pt x="2513" y="847"/>
                  </a:lnTo>
                  <a:lnTo>
                    <a:pt x="0" y="1"/>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0"/>
            <p:cNvSpPr/>
            <p:nvPr/>
          </p:nvSpPr>
          <p:spPr>
            <a:xfrm>
              <a:off x="-888425" y="3566898"/>
              <a:ext cx="10590656" cy="1234665"/>
            </a:xfrm>
            <a:custGeom>
              <a:avLst/>
              <a:gdLst/>
              <a:ahLst/>
              <a:cxnLst/>
              <a:rect l="l" t="t" r="r" b="b"/>
              <a:pathLst>
                <a:path w="123140" h="11540" extrusionOk="0">
                  <a:moveTo>
                    <a:pt x="5957" y="3011"/>
                  </a:moveTo>
                  <a:lnTo>
                    <a:pt x="6344" y="3201"/>
                  </a:lnTo>
                  <a:lnTo>
                    <a:pt x="6725" y="3280"/>
                  </a:lnTo>
                  <a:lnTo>
                    <a:pt x="6725" y="3280"/>
                  </a:lnTo>
                  <a:lnTo>
                    <a:pt x="6233" y="3228"/>
                  </a:lnTo>
                  <a:lnTo>
                    <a:pt x="4075" y="3254"/>
                  </a:lnTo>
                  <a:lnTo>
                    <a:pt x="3419" y="3339"/>
                  </a:lnTo>
                  <a:lnTo>
                    <a:pt x="3169" y="3365"/>
                  </a:lnTo>
                  <a:lnTo>
                    <a:pt x="3419" y="3392"/>
                  </a:lnTo>
                  <a:lnTo>
                    <a:pt x="4075" y="3444"/>
                  </a:lnTo>
                  <a:lnTo>
                    <a:pt x="6207" y="3608"/>
                  </a:lnTo>
                  <a:lnTo>
                    <a:pt x="8365" y="3693"/>
                  </a:lnTo>
                  <a:lnTo>
                    <a:pt x="9264" y="3693"/>
                  </a:lnTo>
                  <a:lnTo>
                    <a:pt x="9021" y="3641"/>
                  </a:lnTo>
                  <a:lnTo>
                    <a:pt x="8391" y="3503"/>
                  </a:lnTo>
                  <a:lnTo>
                    <a:pt x="7952" y="3444"/>
                  </a:lnTo>
                  <a:lnTo>
                    <a:pt x="8339" y="3444"/>
                  </a:lnTo>
                  <a:lnTo>
                    <a:pt x="8772" y="3339"/>
                  </a:lnTo>
                  <a:lnTo>
                    <a:pt x="8339" y="3254"/>
                  </a:lnTo>
                  <a:lnTo>
                    <a:pt x="7381" y="3064"/>
                  </a:lnTo>
                  <a:lnTo>
                    <a:pt x="6371" y="3011"/>
                  </a:lnTo>
                  <a:close/>
                  <a:moveTo>
                    <a:pt x="104221" y="3805"/>
                  </a:moveTo>
                  <a:lnTo>
                    <a:pt x="104142" y="3910"/>
                  </a:lnTo>
                  <a:lnTo>
                    <a:pt x="104168" y="3857"/>
                  </a:lnTo>
                  <a:lnTo>
                    <a:pt x="104221" y="3805"/>
                  </a:lnTo>
                  <a:close/>
                  <a:moveTo>
                    <a:pt x="123140" y="2493"/>
                  </a:moveTo>
                  <a:lnTo>
                    <a:pt x="122812" y="2519"/>
                  </a:lnTo>
                  <a:lnTo>
                    <a:pt x="121992" y="2657"/>
                  </a:lnTo>
                  <a:lnTo>
                    <a:pt x="120758" y="2900"/>
                  </a:lnTo>
                  <a:lnTo>
                    <a:pt x="119282" y="3339"/>
                  </a:lnTo>
                  <a:lnTo>
                    <a:pt x="117833" y="3884"/>
                  </a:lnTo>
                  <a:lnTo>
                    <a:pt x="116685" y="4428"/>
                  </a:lnTo>
                  <a:lnTo>
                    <a:pt x="115924" y="4841"/>
                  </a:lnTo>
                  <a:lnTo>
                    <a:pt x="115648" y="5005"/>
                  </a:lnTo>
                  <a:lnTo>
                    <a:pt x="115648" y="5005"/>
                  </a:lnTo>
                  <a:lnTo>
                    <a:pt x="116744" y="4625"/>
                  </a:lnTo>
                  <a:lnTo>
                    <a:pt x="117918" y="4185"/>
                  </a:lnTo>
                  <a:lnTo>
                    <a:pt x="119368" y="3693"/>
                  </a:lnTo>
                  <a:lnTo>
                    <a:pt x="120844" y="3201"/>
                  </a:lnTo>
                  <a:lnTo>
                    <a:pt x="122018" y="2821"/>
                  </a:lnTo>
                  <a:lnTo>
                    <a:pt x="123140" y="2493"/>
                  </a:lnTo>
                  <a:close/>
                  <a:moveTo>
                    <a:pt x="61613" y="7984"/>
                  </a:moveTo>
                  <a:lnTo>
                    <a:pt x="61882" y="8285"/>
                  </a:lnTo>
                  <a:lnTo>
                    <a:pt x="62597" y="8915"/>
                  </a:lnTo>
                  <a:lnTo>
                    <a:pt x="63332" y="9486"/>
                  </a:lnTo>
                  <a:lnTo>
                    <a:pt x="63686" y="9709"/>
                  </a:lnTo>
                  <a:lnTo>
                    <a:pt x="63417" y="9348"/>
                  </a:lnTo>
                  <a:lnTo>
                    <a:pt x="62728" y="8666"/>
                  </a:lnTo>
                  <a:lnTo>
                    <a:pt x="61967" y="8148"/>
                  </a:lnTo>
                  <a:lnTo>
                    <a:pt x="61613" y="7984"/>
                  </a:lnTo>
                  <a:close/>
                  <a:moveTo>
                    <a:pt x="3524" y="0"/>
                  </a:moveTo>
                  <a:lnTo>
                    <a:pt x="1" y="958"/>
                  </a:lnTo>
                  <a:lnTo>
                    <a:pt x="1667" y="1640"/>
                  </a:lnTo>
                  <a:lnTo>
                    <a:pt x="3091" y="2217"/>
                  </a:lnTo>
                  <a:lnTo>
                    <a:pt x="4947" y="2191"/>
                  </a:lnTo>
                  <a:lnTo>
                    <a:pt x="9349" y="2598"/>
                  </a:lnTo>
                  <a:lnTo>
                    <a:pt x="10989" y="2736"/>
                  </a:lnTo>
                  <a:lnTo>
                    <a:pt x="12681" y="3693"/>
                  </a:lnTo>
                  <a:lnTo>
                    <a:pt x="11783" y="3667"/>
                  </a:lnTo>
                  <a:lnTo>
                    <a:pt x="11396" y="3746"/>
                  </a:lnTo>
                  <a:lnTo>
                    <a:pt x="11783" y="3857"/>
                  </a:lnTo>
                  <a:lnTo>
                    <a:pt x="12655" y="4074"/>
                  </a:lnTo>
                  <a:lnTo>
                    <a:pt x="13560" y="4133"/>
                  </a:lnTo>
                  <a:lnTo>
                    <a:pt x="13941" y="4133"/>
                  </a:lnTo>
                  <a:lnTo>
                    <a:pt x="13587" y="3936"/>
                  </a:lnTo>
                  <a:lnTo>
                    <a:pt x="12872" y="3746"/>
                  </a:lnTo>
                  <a:lnTo>
                    <a:pt x="17332" y="4133"/>
                  </a:lnTo>
                  <a:lnTo>
                    <a:pt x="15771" y="4323"/>
                  </a:lnTo>
                  <a:lnTo>
                    <a:pt x="17687" y="4461"/>
                  </a:lnTo>
                  <a:lnTo>
                    <a:pt x="19596" y="4238"/>
                  </a:lnTo>
                  <a:lnTo>
                    <a:pt x="18448" y="4133"/>
                  </a:lnTo>
                  <a:lnTo>
                    <a:pt x="21072" y="4048"/>
                  </a:lnTo>
                  <a:lnTo>
                    <a:pt x="23263" y="4159"/>
                  </a:lnTo>
                  <a:lnTo>
                    <a:pt x="23263" y="4159"/>
                  </a:lnTo>
                  <a:lnTo>
                    <a:pt x="20363" y="3746"/>
                  </a:lnTo>
                  <a:lnTo>
                    <a:pt x="17575" y="3582"/>
                  </a:lnTo>
                  <a:lnTo>
                    <a:pt x="16591" y="3529"/>
                  </a:lnTo>
                  <a:lnTo>
                    <a:pt x="15607" y="3339"/>
                  </a:lnTo>
                  <a:lnTo>
                    <a:pt x="17273" y="2762"/>
                  </a:lnTo>
                  <a:lnTo>
                    <a:pt x="19464" y="2381"/>
                  </a:lnTo>
                  <a:lnTo>
                    <a:pt x="21183" y="2683"/>
                  </a:lnTo>
                  <a:lnTo>
                    <a:pt x="20337" y="2736"/>
                  </a:lnTo>
                  <a:lnTo>
                    <a:pt x="21511" y="3037"/>
                  </a:lnTo>
                  <a:lnTo>
                    <a:pt x="22712" y="2985"/>
                  </a:lnTo>
                  <a:lnTo>
                    <a:pt x="21925" y="2762"/>
                  </a:lnTo>
                  <a:lnTo>
                    <a:pt x="24601" y="3011"/>
                  </a:lnTo>
                  <a:lnTo>
                    <a:pt x="25723" y="3201"/>
                  </a:lnTo>
                  <a:lnTo>
                    <a:pt x="24929" y="3339"/>
                  </a:lnTo>
                  <a:lnTo>
                    <a:pt x="25041" y="3418"/>
                  </a:lnTo>
                  <a:lnTo>
                    <a:pt x="24713" y="3503"/>
                  </a:lnTo>
                  <a:lnTo>
                    <a:pt x="27415" y="3831"/>
                  </a:lnTo>
                  <a:lnTo>
                    <a:pt x="30013" y="3772"/>
                  </a:lnTo>
                  <a:lnTo>
                    <a:pt x="31653" y="3884"/>
                  </a:lnTo>
                  <a:lnTo>
                    <a:pt x="33182" y="3746"/>
                  </a:lnTo>
                  <a:lnTo>
                    <a:pt x="32637" y="3936"/>
                  </a:lnTo>
                  <a:lnTo>
                    <a:pt x="33431" y="4100"/>
                  </a:lnTo>
                  <a:lnTo>
                    <a:pt x="35996" y="4376"/>
                  </a:lnTo>
                  <a:lnTo>
                    <a:pt x="36849" y="4212"/>
                  </a:lnTo>
                  <a:lnTo>
                    <a:pt x="37800" y="4238"/>
                  </a:lnTo>
                  <a:lnTo>
                    <a:pt x="39387" y="4513"/>
                  </a:lnTo>
                  <a:lnTo>
                    <a:pt x="41001" y="4376"/>
                  </a:lnTo>
                  <a:lnTo>
                    <a:pt x="39663" y="4159"/>
                  </a:lnTo>
                  <a:lnTo>
                    <a:pt x="41001" y="4048"/>
                  </a:lnTo>
                  <a:lnTo>
                    <a:pt x="44334" y="3857"/>
                  </a:lnTo>
                  <a:lnTo>
                    <a:pt x="46413" y="4133"/>
                  </a:lnTo>
                  <a:lnTo>
                    <a:pt x="45836" y="4100"/>
                  </a:lnTo>
                  <a:lnTo>
                    <a:pt x="45482" y="4133"/>
                  </a:lnTo>
                  <a:lnTo>
                    <a:pt x="45836" y="4238"/>
                  </a:lnTo>
                  <a:lnTo>
                    <a:pt x="46715" y="4428"/>
                  </a:lnTo>
                  <a:lnTo>
                    <a:pt x="47587" y="4513"/>
                  </a:lnTo>
                  <a:lnTo>
                    <a:pt x="47942" y="4540"/>
                  </a:lnTo>
                  <a:lnTo>
                    <a:pt x="47614" y="4376"/>
                  </a:lnTo>
                  <a:lnTo>
                    <a:pt x="46931" y="4185"/>
                  </a:lnTo>
                  <a:lnTo>
                    <a:pt x="50704" y="4677"/>
                  </a:lnTo>
                  <a:lnTo>
                    <a:pt x="50841" y="4677"/>
                  </a:lnTo>
                  <a:lnTo>
                    <a:pt x="49910" y="4704"/>
                  </a:lnTo>
                  <a:lnTo>
                    <a:pt x="49720" y="4677"/>
                  </a:lnTo>
                  <a:lnTo>
                    <a:pt x="48788" y="4756"/>
                  </a:lnTo>
                  <a:lnTo>
                    <a:pt x="48408" y="4868"/>
                  </a:lnTo>
                  <a:lnTo>
                    <a:pt x="48788" y="4953"/>
                  </a:lnTo>
                  <a:lnTo>
                    <a:pt x="49693" y="5032"/>
                  </a:lnTo>
                  <a:lnTo>
                    <a:pt x="50625" y="5032"/>
                  </a:lnTo>
                  <a:lnTo>
                    <a:pt x="51005" y="4979"/>
                  </a:lnTo>
                  <a:lnTo>
                    <a:pt x="50841" y="4920"/>
                  </a:lnTo>
                  <a:lnTo>
                    <a:pt x="51635" y="5032"/>
                  </a:lnTo>
                  <a:lnTo>
                    <a:pt x="53492" y="5005"/>
                  </a:lnTo>
                  <a:lnTo>
                    <a:pt x="58084" y="5576"/>
                  </a:lnTo>
                  <a:lnTo>
                    <a:pt x="62840" y="8449"/>
                  </a:lnTo>
                  <a:lnTo>
                    <a:pt x="65929" y="11152"/>
                  </a:lnTo>
                  <a:lnTo>
                    <a:pt x="87525" y="11539"/>
                  </a:lnTo>
                  <a:lnTo>
                    <a:pt x="90313" y="10142"/>
                  </a:lnTo>
                  <a:lnTo>
                    <a:pt x="94682" y="5550"/>
                  </a:lnTo>
                  <a:lnTo>
                    <a:pt x="96709" y="4704"/>
                  </a:lnTo>
                  <a:lnTo>
                    <a:pt x="101301" y="4349"/>
                  </a:lnTo>
                  <a:lnTo>
                    <a:pt x="103374" y="4323"/>
                  </a:lnTo>
                  <a:lnTo>
                    <a:pt x="104142" y="3857"/>
                  </a:lnTo>
                  <a:lnTo>
                    <a:pt x="104116" y="3969"/>
                  </a:lnTo>
                  <a:lnTo>
                    <a:pt x="104116" y="3995"/>
                  </a:lnTo>
                  <a:lnTo>
                    <a:pt x="104142" y="3969"/>
                  </a:lnTo>
                  <a:lnTo>
                    <a:pt x="104522" y="3772"/>
                  </a:lnTo>
                  <a:lnTo>
                    <a:pt x="105205" y="3365"/>
                  </a:lnTo>
                  <a:lnTo>
                    <a:pt x="105808" y="3037"/>
                  </a:lnTo>
                  <a:lnTo>
                    <a:pt x="107284" y="2624"/>
                  </a:lnTo>
                  <a:lnTo>
                    <a:pt x="112644" y="2244"/>
                  </a:lnTo>
                  <a:lnTo>
                    <a:pt x="113870" y="2165"/>
                  </a:lnTo>
                  <a:lnTo>
                    <a:pt x="115045" y="2080"/>
                  </a:lnTo>
                  <a:lnTo>
                    <a:pt x="115865" y="2244"/>
                  </a:lnTo>
                  <a:lnTo>
                    <a:pt x="117209" y="2270"/>
                  </a:lnTo>
                  <a:lnTo>
                    <a:pt x="115812" y="2762"/>
                  </a:lnTo>
                  <a:lnTo>
                    <a:pt x="115373" y="2952"/>
                  </a:lnTo>
                  <a:lnTo>
                    <a:pt x="115320" y="3149"/>
                  </a:lnTo>
                  <a:lnTo>
                    <a:pt x="112453" y="4074"/>
                  </a:lnTo>
                  <a:lnTo>
                    <a:pt x="113136" y="4100"/>
                  </a:lnTo>
                  <a:lnTo>
                    <a:pt x="114612" y="3969"/>
                  </a:lnTo>
                  <a:lnTo>
                    <a:pt x="115648" y="3884"/>
                  </a:lnTo>
                  <a:lnTo>
                    <a:pt x="116330" y="3884"/>
                  </a:lnTo>
                  <a:lnTo>
                    <a:pt x="115733" y="4021"/>
                  </a:lnTo>
                  <a:lnTo>
                    <a:pt x="113897" y="4756"/>
                  </a:lnTo>
                  <a:lnTo>
                    <a:pt x="113378" y="5058"/>
                  </a:lnTo>
                  <a:lnTo>
                    <a:pt x="113188" y="5169"/>
                  </a:lnTo>
                  <a:lnTo>
                    <a:pt x="113188" y="5169"/>
                  </a:lnTo>
                  <a:lnTo>
                    <a:pt x="113378" y="5117"/>
                  </a:lnTo>
                  <a:lnTo>
                    <a:pt x="113956" y="4953"/>
                  </a:lnTo>
                  <a:lnTo>
                    <a:pt x="115812" y="4376"/>
                  </a:lnTo>
                  <a:lnTo>
                    <a:pt x="117642" y="3772"/>
                  </a:lnTo>
                  <a:lnTo>
                    <a:pt x="118194" y="3582"/>
                  </a:lnTo>
                  <a:lnTo>
                    <a:pt x="118410" y="3503"/>
                  </a:lnTo>
                  <a:lnTo>
                    <a:pt x="118194" y="3529"/>
                  </a:lnTo>
                  <a:lnTo>
                    <a:pt x="117616" y="3582"/>
                  </a:lnTo>
                  <a:lnTo>
                    <a:pt x="116416" y="3857"/>
                  </a:lnTo>
                  <a:lnTo>
                    <a:pt x="117590" y="3477"/>
                  </a:lnTo>
                  <a:lnTo>
                    <a:pt x="117590" y="3149"/>
                  </a:lnTo>
                  <a:lnTo>
                    <a:pt x="117702" y="2788"/>
                  </a:lnTo>
                  <a:lnTo>
                    <a:pt x="119506" y="2270"/>
                  </a:lnTo>
                  <a:lnTo>
                    <a:pt x="121113" y="2001"/>
                  </a:lnTo>
                  <a:lnTo>
                    <a:pt x="121008" y="1837"/>
                  </a:lnTo>
                  <a:lnTo>
                    <a:pt x="122864" y="1312"/>
                  </a:lnTo>
                  <a:lnTo>
                    <a:pt x="120076" y="1640"/>
                  </a:lnTo>
                  <a:lnTo>
                    <a:pt x="117918" y="1640"/>
                  </a:lnTo>
                  <a:lnTo>
                    <a:pt x="117098" y="1588"/>
                  </a:lnTo>
                  <a:lnTo>
                    <a:pt x="115241" y="1752"/>
                  </a:lnTo>
                  <a:lnTo>
                    <a:pt x="114257" y="1863"/>
                  </a:lnTo>
                  <a:lnTo>
                    <a:pt x="113765" y="1778"/>
                  </a:lnTo>
                  <a:lnTo>
                    <a:pt x="111765" y="1699"/>
                  </a:lnTo>
                  <a:lnTo>
                    <a:pt x="110157" y="1942"/>
                  </a:lnTo>
                  <a:lnTo>
                    <a:pt x="107993" y="2165"/>
                  </a:lnTo>
                  <a:lnTo>
                    <a:pt x="106162" y="2381"/>
                  </a:lnTo>
                  <a:lnTo>
                    <a:pt x="105454" y="2355"/>
                  </a:lnTo>
                  <a:lnTo>
                    <a:pt x="105205" y="2106"/>
                  </a:lnTo>
                  <a:lnTo>
                    <a:pt x="104280" y="2027"/>
                  </a:lnTo>
                  <a:lnTo>
                    <a:pt x="101544" y="2355"/>
                  </a:lnTo>
                  <a:lnTo>
                    <a:pt x="99878" y="2519"/>
                  </a:lnTo>
                  <a:lnTo>
                    <a:pt x="96788" y="2952"/>
                  </a:lnTo>
                  <a:lnTo>
                    <a:pt x="92662" y="3201"/>
                  </a:lnTo>
                  <a:lnTo>
                    <a:pt x="90392" y="3365"/>
                  </a:lnTo>
                  <a:lnTo>
                    <a:pt x="88207" y="6619"/>
                  </a:lnTo>
                  <a:lnTo>
                    <a:pt x="63004" y="6619"/>
                  </a:lnTo>
                  <a:lnTo>
                    <a:pt x="58549" y="3280"/>
                  </a:lnTo>
                  <a:lnTo>
                    <a:pt x="54397" y="3037"/>
                  </a:lnTo>
                  <a:lnTo>
                    <a:pt x="49477" y="2788"/>
                  </a:lnTo>
                  <a:lnTo>
                    <a:pt x="48001" y="2572"/>
                  </a:lnTo>
                  <a:lnTo>
                    <a:pt x="46466" y="2598"/>
                  </a:lnTo>
                  <a:lnTo>
                    <a:pt x="45180" y="2355"/>
                  </a:lnTo>
                  <a:lnTo>
                    <a:pt x="43461" y="2296"/>
                  </a:lnTo>
                  <a:lnTo>
                    <a:pt x="39171" y="2001"/>
                  </a:lnTo>
                  <a:lnTo>
                    <a:pt x="34494" y="2408"/>
                  </a:lnTo>
                  <a:lnTo>
                    <a:pt x="30643" y="2244"/>
                  </a:lnTo>
                  <a:lnTo>
                    <a:pt x="25992" y="2132"/>
                  </a:lnTo>
                  <a:lnTo>
                    <a:pt x="22797" y="1397"/>
                  </a:lnTo>
                  <a:lnTo>
                    <a:pt x="19733" y="1260"/>
                  </a:lnTo>
                  <a:lnTo>
                    <a:pt x="17765" y="1181"/>
                  </a:lnTo>
                  <a:lnTo>
                    <a:pt x="15935" y="1207"/>
                  </a:lnTo>
                  <a:lnTo>
                    <a:pt x="14925" y="1069"/>
                  </a:lnTo>
                  <a:lnTo>
                    <a:pt x="13423" y="1069"/>
                  </a:lnTo>
                  <a:lnTo>
                    <a:pt x="14571" y="1614"/>
                  </a:lnTo>
                  <a:lnTo>
                    <a:pt x="14708" y="1778"/>
                  </a:lnTo>
                  <a:lnTo>
                    <a:pt x="15305" y="2434"/>
                  </a:lnTo>
                  <a:lnTo>
                    <a:pt x="13639" y="2191"/>
                  </a:lnTo>
                  <a:lnTo>
                    <a:pt x="12983" y="1889"/>
                  </a:lnTo>
                  <a:lnTo>
                    <a:pt x="12983" y="1889"/>
                  </a:lnTo>
                  <a:lnTo>
                    <a:pt x="13232" y="1916"/>
                  </a:lnTo>
                  <a:lnTo>
                    <a:pt x="13232" y="1916"/>
                  </a:lnTo>
                  <a:lnTo>
                    <a:pt x="12708" y="1476"/>
                  </a:lnTo>
                  <a:lnTo>
                    <a:pt x="12052" y="1450"/>
                  </a:lnTo>
                  <a:lnTo>
                    <a:pt x="12439" y="1725"/>
                  </a:lnTo>
                  <a:lnTo>
                    <a:pt x="12439" y="1725"/>
                  </a:lnTo>
                  <a:lnTo>
                    <a:pt x="11264" y="1640"/>
                  </a:lnTo>
                  <a:lnTo>
                    <a:pt x="9867" y="1725"/>
                  </a:lnTo>
                  <a:lnTo>
                    <a:pt x="8312" y="1889"/>
                  </a:lnTo>
                  <a:lnTo>
                    <a:pt x="6804" y="1673"/>
                  </a:lnTo>
                  <a:lnTo>
                    <a:pt x="6016" y="984"/>
                  </a:lnTo>
                  <a:lnTo>
                    <a:pt x="3524" y="0"/>
                  </a:lnTo>
                  <a:close/>
                </a:path>
              </a:pathLst>
            </a:custGeom>
            <a:solidFill>
              <a:srgbClr val="9E9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0"/>
            <p:cNvSpPr/>
            <p:nvPr/>
          </p:nvSpPr>
          <p:spPr>
            <a:xfrm>
              <a:off x="-620433" y="4187333"/>
              <a:ext cx="10096987" cy="965157"/>
            </a:xfrm>
            <a:custGeom>
              <a:avLst/>
              <a:gdLst/>
              <a:ahLst/>
              <a:cxnLst/>
              <a:rect l="l" t="t" r="r" b="b"/>
              <a:pathLst>
                <a:path w="117400" h="9021" extrusionOk="0">
                  <a:moveTo>
                    <a:pt x="1" y="0"/>
                  </a:moveTo>
                  <a:lnTo>
                    <a:pt x="53" y="9020"/>
                  </a:lnTo>
                  <a:lnTo>
                    <a:pt x="117400" y="9020"/>
                  </a:lnTo>
                  <a:lnTo>
                    <a:pt x="117400" y="709"/>
                  </a:lnTo>
                  <a:lnTo>
                    <a:pt x="116494" y="735"/>
                  </a:lnTo>
                  <a:lnTo>
                    <a:pt x="113569" y="1312"/>
                  </a:lnTo>
                  <a:lnTo>
                    <a:pt x="106628" y="2270"/>
                  </a:lnTo>
                  <a:lnTo>
                    <a:pt x="102830" y="3116"/>
                  </a:lnTo>
                  <a:lnTo>
                    <a:pt x="97497" y="4920"/>
                  </a:lnTo>
                  <a:lnTo>
                    <a:pt x="93593" y="6803"/>
                  </a:lnTo>
                  <a:lnTo>
                    <a:pt x="92334" y="7544"/>
                  </a:lnTo>
                  <a:lnTo>
                    <a:pt x="90339" y="7813"/>
                  </a:lnTo>
                  <a:lnTo>
                    <a:pt x="86646" y="7951"/>
                  </a:lnTo>
                  <a:lnTo>
                    <a:pt x="58497" y="8390"/>
                  </a:lnTo>
                  <a:lnTo>
                    <a:pt x="55433" y="8771"/>
                  </a:lnTo>
                  <a:lnTo>
                    <a:pt x="55433" y="8771"/>
                  </a:lnTo>
                  <a:lnTo>
                    <a:pt x="56280" y="7269"/>
                  </a:lnTo>
                  <a:lnTo>
                    <a:pt x="50789" y="4507"/>
                  </a:lnTo>
                  <a:lnTo>
                    <a:pt x="40837" y="3195"/>
                  </a:lnTo>
                  <a:lnTo>
                    <a:pt x="31023" y="3444"/>
                  </a:lnTo>
                  <a:lnTo>
                    <a:pt x="23670" y="1476"/>
                  </a:lnTo>
                  <a:lnTo>
                    <a:pt x="16893" y="1010"/>
                  </a:lnTo>
                  <a:lnTo>
                    <a:pt x="10877" y="79"/>
                  </a:lnTo>
                  <a:lnTo>
                    <a:pt x="4403" y="217"/>
                  </a:lnTo>
                  <a:lnTo>
                    <a:pt x="821"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0"/>
            <p:cNvSpPr/>
            <p:nvPr/>
          </p:nvSpPr>
          <p:spPr>
            <a:xfrm>
              <a:off x="2179116" y="4465186"/>
              <a:ext cx="385990" cy="225214"/>
            </a:xfrm>
            <a:custGeom>
              <a:avLst/>
              <a:gdLst/>
              <a:ahLst/>
              <a:cxnLst/>
              <a:rect l="l" t="t" r="r" b="b"/>
              <a:pathLst>
                <a:path w="4488" h="2105" extrusionOk="0">
                  <a:moveTo>
                    <a:pt x="1562" y="1"/>
                  </a:moveTo>
                  <a:lnTo>
                    <a:pt x="1562" y="1"/>
                  </a:lnTo>
                  <a:cubicBezTo>
                    <a:pt x="1346" y="132"/>
                    <a:pt x="1" y="1418"/>
                    <a:pt x="198" y="1529"/>
                  </a:cubicBezTo>
                  <a:cubicBezTo>
                    <a:pt x="467" y="1969"/>
                    <a:pt x="1726" y="1910"/>
                    <a:pt x="2330" y="1969"/>
                  </a:cubicBezTo>
                  <a:cubicBezTo>
                    <a:pt x="2718" y="2005"/>
                    <a:pt x="3298" y="2104"/>
                    <a:pt x="3819" y="2104"/>
                  </a:cubicBezTo>
                  <a:cubicBezTo>
                    <a:pt x="4063" y="2104"/>
                    <a:pt x="4295" y="2082"/>
                    <a:pt x="4488" y="2021"/>
                  </a:cubicBezTo>
                  <a:cubicBezTo>
                    <a:pt x="4462" y="1556"/>
                    <a:pt x="3530" y="1444"/>
                    <a:pt x="3176" y="1339"/>
                  </a:cubicBezTo>
                  <a:cubicBezTo>
                    <a:pt x="3366" y="1201"/>
                    <a:pt x="3642" y="1149"/>
                    <a:pt x="3806" y="1011"/>
                  </a:cubicBezTo>
                  <a:cubicBezTo>
                    <a:pt x="3678" y="782"/>
                    <a:pt x="3443" y="718"/>
                    <a:pt x="3186" y="718"/>
                  </a:cubicBezTo>
                  <a:cubicBezTo>
                    <a:pt x="2889" y="718"/>
                    <a:pt x="2561" y="803"/>
                    <a:pt x="2330" y="821"/>
                  </a:cubicBezTo>
                  <a:cubicBezTo>
                    <a:pt x="2599" y="709"/>
                    <a:pt x="3012" y="572"/>
                    <a:pt x="3202" y="329"/>
                  </a:cubicBezTo>
                  <a:cubicBezTo>
                    <a:pt x="3106" y="312"/>
                    <a:pt x="3009" y="304"/>
                    <a:pt x="2912" y="304"/>
                  </a:cubicBezTo>
                  <a:cubicBezTo>
                    <a:pt x="2237" y="304"/>
                    <a:pt x="1558" y="681"/>
                    <a:pt x="985" y="847"/>
                  </a:cubicBezTo>
                  <a:cubicBezTo>
                    <a:pt x="1096" y="545"/>
                    <a:pt x="1372" y="270"/>
                    <a:pt x="156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0"/>
            <p:cNvSpPr/>
            <p:nvPr/>
          </p:nvSpPr>
          <p:spPr>
            <a:xfrm>
              <a:off x="7645078" y="4457911"/>
              <a:ext cx="401815" cy="212696"/>
            </a:xfrm>
            <a:custGeom>
              <a:avLst/>
              <a:gdLst/>
              <a:ahLst/>
              <a:cxnLst/>
              <a:rect l="l" t="t" r="r" b="b"/>
              <a:pathLst>
                <a:path w="4672" h="1988" extrusionOk="0">
                  <a:moveTo>
                    <a:pt x="2881" y="1"/>
                  </a:moveTo>
                  <a:cubicBezTo>
                    <a:pt x="2842" y="1"/>
                    <a:pt x="2802" y="4"/>
                    <a:pt x="2763" y="10"/>
                  </a:cubicBezTo>
                  <a:cubicBezTo>
                    <a:pt x="3005" y="259"/>
                    <a:pt x="3333" y="338"/>
                    <a:pt x="3497" y="692"/>
                  </a:cubicBezTo>
                  <a:cubicBezTo>
                    <a:pt x="3267" y="657"/>
                    <a:pt x="2939" y="633"/>
                    <a:pt x="2582" y="633"/>
                  </a:cubicBezTo>
                  <a:cubicBezTo>
                    <a:pt x="1878" y="633"/>
                    <a:pt x="1066" y="724"/>
                    <a:pt x="683" y="994"/>
                  </a:cubicBezTo>
                  <a:cubicBezTo>
                    <a:pt x="775" y="1030"/>
                    <a:pt x="875" y="1041"/>
                    <a:pt x="979" y="1041"/>
                  </a:cubicBezTo>
                  <a:cubicBezTo>
                    <a:pt x="1135" y="1041"/>
                    <a:pt x="1299" y="1017"/>
                    <a:pt x="1452" y="1017"/>
                  </a:cubicBezTo>
                  <a:cubicBezTo>
                    <a:pt x="1658" y="1017"/>
                    <a:pt x="1846" y="1061"/>
                    <a:pt x="1969" y="1269"/>
                  </a:cubicBezTo>
                  <a:cubicBezTo>
                    <a:pt x="1365" y="1381"/>
                    <a:pt x="545" y="1571"/>
                    <a:pt x="1" y="1952"/>
                  </a:cubicBezTo>
                  <a:cubicBezTo>
                    <a:pt x="85" y="1977"/>
                    <a:pt x="180" y="1988"/>
                    <a:pt x="283" y="1988"/>
                  </a:cubicBezTo>
                  <a:cubicBezTo>
                    <a:pt x="847" y="1988"/>
                    <a:pt x="1645" y="1660"/>
                    <a:pt x="2133" y="1571"/>
                  </a:cubicBezTo>
                  <a:cubicBezTo>
                    <a:pt x="2513" y="1486"/>
                    <a:pt x="2979" y="1545"/>
                    <a:pt x="3333" y="1433"/>
                  </a:cubicBezTo>
                  <a:cubicBezTo>
                    <a:pt x="3661" y="1322"/>
                    <a:pt x="3989" y="1105"/>
                    <a:pt x="4672" y="725"/>
                  </a:cubicBezTo>
                  <a:lnTo>
                    <a:pt x="4672" y="725"/>
                  </a:lnTo>
                  <a:cubicBezTo>
                    <a:pt x="4661" y="725"/>
                    <a:pt x="4651" y="726"/>
                    <a:pt x="4640" y="726"/>
                  </a:cubicBezTo>
                  <a:cubicBezTo>
                    <a:pt x="4012" y="726"/>
                    <a:pt x="3499" y="1"/>
                    <a:pt x="288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0"/>
            <p:cNvSpPr/>
            <p:nvPr/>
          </p:nvSpPr>
          <p:spPr>
            <a:xfrm>
              <a:off x="8524135" y="4160586"/>
              <a:ext cx="409126" cy="271862"/>
            </a:xfrm>
            <a:custGeom>
              <a:avLst/>
              <a:gdLst/>
              <a:ahLst/>
              <a:cxnLst/>
              <a:rect l="l" t="t" r="r" b="b"/>
              <a:pathLst>
                <a:path w="4757" h="2541" extrusionOk="0">
                  <a:moveTo>
                    <a:pt x="4575" y="2244"/>
                  </a:moveTo>
                  <a:cubicBezTo>
                    <a:pt x="4568" y="2256"/>
                    <a:pt x="4568" y="2260"/>
                    <a:pt x="4570" y="2260"/>
                  </a:cubicBezTo>
                  <a:cubicBezTo>
                    <a:pt x="4574" y="2260"/>
                    <a:pt x="4585" y="2252"/>
                    <a:pt x="4592" y="2244"/>
                  </a:cubicBezTo>
                  <a:cubicBezTo>
                    <a:pt x="4587" y="2244"/>
                    <a:pt x="4581" y="2244"/>
                    <a:pt x="4575" y="2244"/>
                  </a:cubicBezTo>
                  <a:close/>
                  <a:moveTo>
                    <a:pt x="4291" y="1"/>
                  </a:moveTo>
                  <a:cubicBezTo>
                    <a:pt x="3858" y="414"/>
                    <a:pt x="3858" y="1260"/>
                    <a:pt x="3858" y="1805"/>
                  </a:cubicBezTo>
                  <a:cubicBezTo>
                    <a:pt x="3635" y="1667"/>
                    <a:pt x="3530" y="1424"/>
                    <a:pt x="3254" y="1287"/>
                  </a:cubicBezTo>
                  <a:cubicBezTo>
                    <a:pt x="2999" y="1179"/>
                    <a:pt x="2696" y="1140"/>
                    <a:pt x="2405" y="1140"/>
                  </a:cubicBezTo>
                  <a:cubicBezTo>
                    <a:pt x="2321" y="1140"/>
                    <a:pt x="2239" y="1143"/>
                    <a:pt x="2159" y="1149"/>
                  </a:cubicBezTo>
                  <a:cubicBezTo>
                    <a:pt x="2519" y="1208"/>
                    <a:pt x="2788" y="1588"/>
                    <a:pt x="2847" y="1916"/>
                  </a:cubicBezTo>
                  <a:cubicBezTo>
                    <a:pt x="2582" y="1850"/>
                    <a:pt x="2261" y="1810"/>
                    <a:pt x="1944" y="1810"/>
                  </a:cubicBezTo>
                  <a:cubicBezTo>
                    <a:pt x="1602" y="1810"/>
                    <a:pt x="1266" y="1857"/>
                    <a:pt x="1011" y="1969"/>
                  </a:cubicBezTo>
                  <a:cubicBezTo>
                    <a:pt x="1096" y="1995"/>
                    <a:pt x="1122" y="2054"/>
                    <a:pt x="1207" y="2107"/>
                  </a:cubicBezTo>
                  <a:cubicBezTo>
                    <a:pt x="847" y="2107"/>
                    <a:pt x="250" y="2244"/>
                    <a:pt x="0" y="2520"/>
                  </a:cubicBezTo>
                  <a:cubicBezTo>
                    <a:pt x="119" y="2535"/>
                    <a:pt x="243" y="2541"/>
                    <a:pt x="371" y="2541"/>
                  </a:cubicBezTo>
                  <a:cubicBezTo>
                    <a:pt x="923" y="2541"/>
                    <a:pt x="1542" y="2425"/>
                    <a:pt x="2054" y="2382"/>
                  </a:cubicBezTo>
                  <a:cubicBezTo>
                    <a:pt x="2764" y="2308"/>
                    <a:pt x="3514" y="2239"/>
                    <a:pt x="4253" y="2239"/>
                  </a:cubicBezTo>
                  <a:cubicBezTo>
                    <a:pt x="4361" y="2239"/>
                    <a:pt x="4468" y="2241"/>
                    <a:pt x="4575" y="2244"/>
                  </a:cubicBezTo>
                  <a:lnTo>
                    <a:pt x="4575" y="2244"/>
                  </a:lnTo>
                  <a:cubicBezTo>
                    <a:pt x="4591" y="2218"/>
                    <a:pt x="4640" y="2157"/>
                    <a:pt x="4756" y="2028"/>
                  </a:cubicBezTo>
                  <a:cubicBezTo>
                    <a:pt x="4350" y="1890"/>
                    <a:pt x="4566" y="414"/>
                    <a:pt x="429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0"/>
            <p:cNvSpPr/>
            <p:nvPr/>
          </p:nvSpPr>
          <p:spPr>
            <a:xfrm>
              <a:off x="3262951" y="4106021"/>
              <a:ext cx="350470" cy="263730"/>
            </a:xfrm>
            <a:custGeom>
              <a:avLst/>
              <a:gdLst/>
              <a:ahLst/>
              <a:cxnLst/>
              <a:rect l="l" t="t" r="r" b="b"/>
              <a:pathLst>
                <a:path w="4075" h="2465" extrusionOk="0">
                  <a:moveTo>
                    <a:pt x="1907" y="0"/>
                  </a:moveTo>
                  <a:cubicBezTo>
                    <a:pt x="1559" y="0"/>
                    <a:pt x="1112" y="96"/>
                    <a:pt x="932" y="130"/>
                  </a:cubicBezTo>
                  <a:cubicBezTo>
                    <a:pt x="657" y="183"/>
                    <a:pt x="86" y="321"/>
                    <a:pt x="1" y="570"/>
                  </a:cubicBezTo>
                  <a:cubicBezTo>
                    <a:pt x="60" y="701"/>
                    <a:pt x="224" y="865"/>
                    <a:pt x="355" y="950"/>
                  </a:cubicBezTo>
                  <a:cubicBezTo>
                    <a:pt x="821" y="1252"/>
                    <a:pt x="1260" y="1606"/>
                    <a:pt x="1752" y="1908"/>
                  </a:cubicBezTo>
                  <a:cubicBezTo>
                    <a:pt x="2133" y="2125"/>
                    <a:pt x="2520" y="2236"/>
                    <a:pt x="2953" y="2315"/>
                  </a:cubicBezTo>
                  <a:cubicBezTo>
                    <a:pt x="3206" y="2364"/>
                    <a:pt x="3575" y="2465"/>
                    <a:pt x="3850" y="2465"/>
                  </a:cubicBezTo>
                  <a:cubicBezTo>
                    <a:pt x="3902" y="2465"/>
                    <a:pt x="3951" y="2461"/>
                    <a:pt x="3996" y="2453"/>
                  </a:cubicBezTo>
                  <a:cubicBezTo>
                    <a:pt x="3694" y="2177"/>
                    <a:pt x="3392" y="2013"/>
                    <a:pt x="2979" y="1908"/>
                  </a:cubicBezTo>
                  <a:cubicBezTo>
                    <a:pt x="3366" y="1908"/>
                    <a:pt x="3799" y="1797"/>
                    <a:pt x="4075" y="1521"/>
                  </a:cubicBezTo>
                  <a:cubicBezTo>
                    <a:pt x="3255" y="1495"/>
                    <a:pt x="2487" y="1390"/>
                    <a:pt x="1726" y="1193"/>
                  </a:cubicBezTo>
                  <a:cubicBezTo>
                    <a:pt x="2028" y="1193"/>
                    <a:pt x="2382" y="1114"/>
                    <a:pt x="2684" y="1114"/>
                  </a:cubicBezTo>
                  <a:cubicBezTo>
                    <a:pt x="2461" y="760"/>
                    <a:pt x="1562" y="701"/>
                    <a:pt x="1234" y="649"/>
                  </a:cubicBezTo>
                  <a:cubicBezTo>
                    <a:pt x="1588" y="511"/>
                    <a:pt x="1943" y="242"/>
                    <a:pt x="2323" y="104"/>
                  </a:cubicBezTo>
                  <a:cubicBezTo>
                    <a:pt x="2248" y="27"/>
                    <a:pt x="2091" y="0"/>
                    <a:pt x="190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0"/>
            <p:cNvSpPr/>
            <p:nvPr/>
          </p:nvSpPr>
          <p:spPr>
            <a:xfrm>
              <a:off x="461166" y="3841970"/>
              <a:ext cx="9055466" cy="610164"/>
            </a:xfrm>
            <a:custGeom>
              <a:avLst/>
              <a:gdLst/>
              <a:ahLst/>
              <a:cxnLst/>
              <a:rect l="l" t="t" r="r" b="b"/>
              <a:pathLst>
                <a:path w="105290" h="5703" extrusionOk="0">
                  <a:moveTo>
                    <a:pt x="44412" y="4645"/>
                  </a:moveTo>
                  <a:lnTo>
                    <a:pt x="44412" y="4645"/>
                  </a:lnTo>
                  <a:cubicBezTo>
                    <a:pt x="44408" y="4646"/>
                    <a:pt x="44404" y="4647"/>
                    <a:pt x="44400" y="4649"/>
                  </a:cubicBezTo>
                  <a:lnTo>
                    <a:pt x="44400" y="4649"/>
                  </a:lnTo>
                  <a:cubicBezTo>
                    <a:pt x="44404" y="4648"/>
                    <a:pt x="44408" y="4646"/>
                    <a:pt x="44412" y="4645"/>
                  </a:cubicBezTo>
                  <a:close/>
                  <a:moveTo>
                    <a:pt x="27" y="1"/>
                  </a:moveTo>
                  <a:cubicBezTo>
                    <a:pt x="0" y="302"/>
                    <a:pt x="27" y="578"/>
                    <a:pt x="27" y="873"/>
                  </a:cubicBezTo>
                  <a:cubicBezTo>
                    <a:pt x="1883" y="1011"/>
                    <a:pt x="3772" y="1149"/>
                    <a:pt x="5629" y="1313"/>
                  </a:cubicBezTo>
                  <a:cubicBezTo>
                    <a:pt x="6310" y="1356"/>
                    <a:pt x="6991" y="1404"/>
                    <a:pt x="7673" y="1404"/>
                  </a:cubicBezTo>
                  <a:cubicBezTo>
                    <a:pt x="7811" y="1404"/>
                    <a:pt x="7950" y="1402"/>
                    <a:pt x="8089" y="1398"/>
                  </a:cubicBezTo>
                  <a:cubicBezTo>
                    <a:pt x="9826" y="1350"/>
                    <a:pt x="11545" y="906"/>
                    <a:pt x="13275" y="906"/>
                  </a:cubicBezTo>
                  <a:cubicBezTo>
                    <a:pt x="13669" y="906"/>
                    <a:pt x="14063" y="929"/>
                    <a:pt x="14459" y="985"/>
                  </a:cubicBezTo>
                  <a:cubicBezTo>
                    <a:pt x="16643" y="1313"/>
                    <a:pt x="18861" y="1693"/>
                    <a:pt x="21071" y="1778"/>
                  </a:cubicBezTo>
                  <a:cubicBezTo>
                    <a:pt x="22797" y="1857"/>
                    <a:pt x="24515" y="1969"/>
                    <a:pt x="26208" y="2323"/>
                  </a:cubicBezTo>
                  <a:cubicBezTo>
                    <a:pt x="31351" y="3445"/>
                    <a:pt x="36704" y="3090"/>
                    <a:pt x="41736" y="4921"/>
                  </a:cubicBezTo>
                  <a:cubicBezTo>
                    <a:pt x="41980" y="5015"/>
                    <a:pt x="42235" y="5053"/>
                    <a:pt x="42495" y="5053"/>
                  </a:cubicBezTo>
                  <a:cubicBezTo>
                    <a:pt x="43134" y="5053"/>
                    <a:pt x="43801" y="4826"/>
                    <a:pt x="44400" y="4649"/>
                  </a:cubicBezTo>
                  <a:lnTo>
                    <a:pt x="44400" y="4649"/>
                  </a:lnTo>
                  <a:cubicBezTo>
                    <a:pt x="44387" y="4652"/>
                    <a:pt x="44372" y="4653"/>
                    <a:pt x="44357" y="4653"/>
                  </a:cubicBezTo>
                  <a:cubicBezTo>
                    <a:pt x="44057" y="4653"/>
                    <a:pt x="43279" y="4120"/>
                    <a:pt x="43021" y="4022"/>
                  </a:cubicBezTo>
                  <a:cubicBezTo>
                    <a:pt x="42503" y="3799"/>
                    <a:pt x="42011" y="3635"/>
                    <a:pt x="41493" y="3471"/>
                  </a:cubicBezTo>
                  <a:cubicBezTo>
                    <a:pt x="40476" y="3143"/>
                    <a:pt x="39440" y="2900"/>
                    <a:pt x="38403" y="2677"/>
                  </a:cubicBezTo>
                  <a:cubicBezTo>
                    <a:pt x="35884" y="2218"/>
                    <a:pt x="33345" y="2054"/>
                    <a:pt x="30800" y="1916"/>
                  </a:cubicBezTo>
                  <a:lnTo>
                    <a:pt x="26949" y="1667"/>
                  </a:lnTo>
                  <a:cubicBezTo>
                    <a:pt x="25611" y="1588"/>
                    <a:pt x="24299" y="1477"/>
                    <a:pt x="22961" y="1365"/>
                  </a:cubicBezTo>
                  <a:cubicBezTo>
                    <a:pt x="20960" y="1234"/>
                    <a:pt x="19051" y="466"/>
                    <a:pt x="17057" y="381"/>
                  </a:cubicBezTo>
                  <a:cubicBezTo>
                    <a:pt x="16596" y="358"/>
                    <a:pt x="16135" y="349"/>
                    <a:pt x="15674" y="349"/>
                  </a:cubicBezTo>
                  <a:cubicBezTo>
                    <a:pt x="14548" y="349"/>
                    <a:pt x="13422" y="406"/>
                    <a:pt x="12301" y="466"/>
                  </a:cubicBezTo>
                  <a:cubicBezTo>
                    <a:pt x="10083" y="578"/>
                    <a:pt x="7840" y="683"/>
                    <a:pt x="5629" y="794"/>
                  </a:cubicBezTo>
                  <a:cubicBezTo>
                    <a:pt x="5098" y="826"/>
                    <a:pt x="4551" y="853"/>
                    <a:pt x="4001" y="853"/>
                  </a:cubicBezTo>
                  <a:cubicBezTo>
                    <a:pt x="2628" y="853"/>
                    <a:pt x="1235" y="685"/>
                    <a:pt x="27" y="1"/>
                  </a:cubicBezTo>
                  <a:close/>
                  <a:moveTo>
                    <a:pt x="105257" y="1286"/>
                  </a:moveTo>
                  <a:cubicBezTo>
                    <a:pt x="98998" y="1778"/>
                    <a:pt x="92793" y="2546"/>
                    <a:pt x="86561" y="3281"/>
                  </a:cubicBezTo>
                  <a:cubicBezTo>
                    <a:pt x="83937" y="3609"/>
                    <a:pt x="81234" y="3937"/>
                    <a:pt x="78826" y="5249"/>
                  </a:cubicBezTo>
                  <a:cubicBezTo>
                    <a:pt x="79899" y="5409"/>
                    <a:pt x="81028" y="5703"/>
                    <a:pt x="82113" y="5703"/>
                  </a:cubicBezTo>
                  <a:cubicBezTo>
                    <a:pt x="82714" y="5703"/>
                    <a:pt x="83301" y="5613"/>
                    <a:pt x="83858" y="5360"/>
                  </a:cubicBezTo>
                  <a:cubicBezTo>
                    <a:pt x="85826" y="4455"/>
                    <a:pt x="87932" y="4022"/>
                    <a:pt x="90037" y="3720"/>
                  </a:cubicBezTo>
                  <a:cubicBezTo>
                    <a:pt x="91868" y="3445"/>
                    <a:pt x="93724" y="3281"/>
                    <a:pt x="95554" y="3090"/>
                  </a:cubicBezTo>
                  <a:cubicBezTo>
                    <a:pt x="98782" y="2789"/>
                    <a:pt x="102036" y="2461"/>
                    <a:pt x="105257" y="2159"/>
                  </a:cubicBezTo>
                  <a:cubicBezTo>
                    <a:pt x="105290" y="1831"/>
                    <a:pt x="105290" y="1614"/>
                    <a:pt x="105257" y="1286"/>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0"/>
            <p:cNvSpPr/>
            <p:nvPr/>
          </p:nvSpPr>
          <p:spPr>
            <a:xfrm>
              <a:off x="8138402" y="3670679"/>
              <a:ext cx="792622" cy="775250"/>
            </a:xfrm>
            <a:custGeom>
              <a:avLst/>
              <a:gdLst/>
              <a:ahLst/>
              <a:cxnLst/>
              <a:rect l="l" t="t" r="r" b="b"/>
              <a:pathLst>
                <a:path w="9216" h="7246" extrusionOk="0">
                  <a:moveTo>
                    <a:pt x="5002" y="0"/>
                  </a:moveTo>
                  <a:cubicBezTo>
                    <a:pt x="3901" y="0"/>
                    <a:pt x="5704" y="3071"/>
                    <a:pt x="6384" y="3825"/>
                  </a:cubicBezTo>
                  <a:lnTo>
                    <a:pt x="6384" y="3825"/>
                  </a:lnTo>
                  <a:cubicBezTo>
                    <a:pt x="5196" y="2686"/>
                    <a:pt x="4187" y="2240"/>
                    <a:pt x="3578" y="2240"/>
                  </a:cubicBezTo>
                  <a:cubicBezTo>
                    <a:pt x="2488" y="2240"/>
                    <a:pt x="2674" y="3665"/>
                    <a:pt x="5391" y="5098"/>
                  </a:cubicBezTo>
                  <a:cubicBezTo>
                    <a:pt x="0" y="6023"/>
                    <a:pt x="1645" y="7246"/>
                    <a:pt x="4547" y="7246"/>
                  </a:cubicBezTo>
                  <a:cubicBezTo>
                    <a:pt x="6032" y="7246"/>
                    <a:pt x="7846" y="6926"/>
                    <a:pt x="9215" y="6082"/>
                  </a:cubicBezTo>
                  <a:cubicBezTo>
                    <a:pt x="8999" y="4665"/>
                    <a:pt x="8093" y="3189"/>
                    <a:pt x="7332" y="1903"/>
                  </a:cubicBezTo>
                  <a:cubicBezTo>
                    <a:pt x="6840" y="1031"/>
                    <a:pt x="6211" y="178"/>
                    <a:pt x="5141" y="14"/>
                  </a:cubicBezTo>
                  <a:cubicBezTo>
                    <a:pt x="5091" y="5"/>
                    <a:pt x="5044" y="0"/>
                    <a:pt x="500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0"/>
            <p:cNvSpPr/>
            <p:nvPr/>
          </p:nvSpPr>
          <p:spPr>
            <a:xfrm>
              <a:off x="1981648" y="3751456"/>
              <a:ext cx="183449" cy="184023"/>
            </a:xfrm>
            <a:custGeom>
              <a:avLst/>
              <a:gdLst/>
              <a:ahLst/>
              <a:cxnLst/>
              <a:rect l="l" t="t" r="r" b="b"/>
              <a:pathLst>
                <a:path w="2133" h="1720" extrusionOk="0">
                  <a:moveTo>
                    <a:pt x="1838" y="0"/>
                  </a:moveTo>
                  <a:lnTo>
                    <a:pt x="1838" y="0"/>
                  </a:lnTo>
                  <a:cubicBezTo>
                    <a:pt x="1070" y="217"/>
                    <a:pt x="414" y="820"/>
                    <a:pt x="1" y="1476"/>
                  </a:cubicBezTo>
                  <a:cubicBezTo>
                    <a:pt x="440" y="1640"/>
                    <a:pt x="795" y="1719"/>
                    <a:pt x="1182" y="1719"/>
                  </a:cubicBezTo>
                  <a:cubicBezTo>
                    <a:pt x="1378" y="1719"/>
                    <a:pt x="1604" y="1684"/>
                    <a:pt x="1821" y="1684"/>
                  </a:cubicBezTo>
                  <a:cubicBezTo>
                    <a:pt x="1929" y="1684"/>
                    <a:pt x="2034" y="1693"/>
                    <a:pt x="2133" y="1719"/>
                  </a:cubicBezTo>
                  <a:cubicBezTo>
                    <a:pt x="1938" y="1546"/>
                    <a:pt x="1706" y="1494"/>
                    <a:pt x="1466" y="1494"/>
                  </a:cubicBezTo>
                  <a:cubicBezTo>
                    <a:pt x="1406" y="1494"/>
                    <a:pt x="1346" y="1497"/>
                    <a:pt x="1287" y="1503"/>
                  </a:cubicBezTo>
                  <a:cubicBezTo>
                    <a:pt x="1477" y="1339"/>
                    <a:pt x="1700" y="1260"/>
                    <a:pt x="1890" y="1148"/>
                  </a:cubicBezTo>
                  <a:cubicBezTo>
                    <a:pt x="1839" y="1029"/>
                    <a:pt x="1724" y="987"/>
                    <a:pt x="1581" y="987"/>
                  </a:cubicBezTo>
                  <a:cubicBezTo>
                    <a:pt x="1267" y="987"/>
                    <a:pt x="820" y="1191"/>
                    <a:pt x="631" y="1227"/>
                  </a:cubicBezTo>
                  <a:cubicBezTo>
                    <a:pt x="1018" y="794"/>
                    <a:pt x="1451" y="381"/>
                    <a:pt x="1838" y="0"/>
                  </a:cubicBezTo>
                  <a:close/>
                </a:path>
              </a:pathLst>
            </a:custGeom>
            <a:solidFill>
              <a:srgbClr val="9E9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0"/>
            <p:cNvSpPr/>
            <p:nvPr/>
          </p:nvSpPr>
          <p:spPr>
            <a:xfrm>
              <a:off x="1521264" y="3728239"/>
              <a:ext cx="209422" cy="175571"/>
            </a:xfrm>
            <a:custGeom>
              <a:avLst/>
              <a:gdLst/>
              <a:ahLst/>
              <a:cxnLst/>
              <a:rect l="l" t="t" r="r" b="b"/>
              <a:pathLst>
                <a:path w="2435" h="1641" extrusionOk="0">
                  <a:moveTo>
                    <a:pt x="1451" y="1"/>
                  </a:moveTo>
                  <a:lnTo>
                    <a:pt x="1451" y="1"/>
                  </a:lnTo>
                  <a:cubicBezTo>
                    <a:pt x="1582" y="381"/>
                    <a:pt x="1667" y="788"/>
                    <a:pt x="1693" y="1201"/>
                  </a:cubicBezTo>
                  <a:cubicBezTo>
                    <a:pt x="1526" y="1095"/>
                    <a:pt x="1256" y="941"/>
                    <a:pt x="1030" y="941"/>
                  </a:cubicBezTo>
                  <a:cubicBezTo>
                    <a:pt x="964" y="941"/>
                    <a:pt x="902" y="954"/>
                    <a:pt x="847" y="985"/>
                  </a:cubicBezTo>
                  <a:cubicBezTo>
                    <a:pt x="985" y="1090"/>
                    <a:pt x="1090" y="1280"/>
                    <a:pt x="1149" y="1418"/>
                  </a:cubicBezTo>
                  <a:cubicBezTo>
                    <a:pt x="998" y="1418"/>
                    <a:pt x="848" y="1410"/>
                    <a:pt x="698" y="1410"/>
                  </a:cubicBezTo>
                  <a:cubicBezTo>
                    <a:pt x="465" y="1410"/>
                    <a:pt x="233" y="1429"/>
                    <a:pt x="1" y="1529"/>
                  </a:cubicBezTo>
                  <a:cubicBezTo>
                    <a:pt x="199" y="1575"/>
                    <a:pt x="406" y="1589"/>
                    <a:pt x="621" y="1589"/>
                  </a:cubicBezTo>
                  <a:cubicBezTo>
                    <a:pt x="930" y="1589"/>
                    <a:pt x="1256" y="1561"/>
                    <a:pt x="1598" y="1561"/>
                  </a:cubicBezTo>
                  <a:cubicBezTo>
                    <a:pt x="1867" y="1561"/>
                    <a:pt x="2147" y="1578"/>
                    <a:pt x="2435" y="1641"/>
                  </a:cubicBezTo>
                  <a:cubicBezTo>
                    <a:pt x="2271" y="1556"/>
                    <a:pt x="2159" y="1064"/>
                    <a:pt x="2107" y="873"/>
                  </a:cubicBezTo>
                  <a:cubicBezTo>
                    <a:pt x="1969" y="572"/>
                    <a:pt x="1779" y="132"/>
                    <a:pt x="1451" y="1"/>
                  </a:cubicBezTo>
                  <a:close/>
                </a:path>
              </a:pathLst>
            </a:custGeom>
            <a:solidFill>
              <a:srgbClr val="9E9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0"/>
            <p:cNvSpPr/>
            <p:nvPr/>
          </p:nvSpPr>
          <p:spPr>
            <a:xfrm>
              <a:off x="2597788" y="3941684"/>
              <a:ext cx="187921" cy="141441"/>
            </a:xfrm>
            <a:custGeom>
              <a:avLst/>
              <a:gdLst/>
              <a:ahLst/>
              <a:cxnLst/>
              <a:rect l="l" t="t" r="r" b="b"/>
              <a:pathLst>
                <a:path w="2185" h="1322" extrusionOk="0">
                  <a:moveTo>
                    <a:pt x="1234" y="0"/>
                  </a:moveTo>
                  <a:lnTo>
                    <a:pt x="1234" y="0"/>
                  </a:lnTo>
                  <a:cubicBezTo>
                    <a:pt x="1286" y="217"/>
                    <a:pt x="1398" y="545"/>
                    <a:pt x="1365" y="761"/>
                  </a:cubicBezTo>
                  <a:cubicBezTo>
                    <a:pt x="1203" y="664"/>
                    <a:pt x="1023" y="628"/>
                    <a:pt x="838" y="628"/>
                  </a:cubicBezTo>
                  <a:cubicBezTo>
                    <a:pt x="558" y="628"/>
                    <a:pt x="265" y="711"/>
                    <a:pt x="0" y="794"/>
                  </a:cubicBezTo>
                  <a:cubicBezTo>
                    <a:pt x="191" y="984"/>
                    <a:pt x="545" y="925"/>
                    <a:pt x="794" y="984"/>
                  </a:cubicBezTo>
                  <a:cubicBezTo>
                    <a:pt x="850" y="1005"/>
                    <a:pt x="913" y="1036"/>
                    <a:pt x="977" y="1059"/>
                  </a:cubicBezTo>
                  <a:lnTo>
                    <a:pt x="977" y="1059"/>
                  </a:lnTo>
                  <a:cubicBezTo>
                    <a:pt x="742" y="1088"/>
                    <a:pt x="484" y="1187"/>
                    <a:pt x="328" y="1286"/>
                  </a:cubicBezTo>
                  <a:cubicBezTo>
                    <a:pt x="496" y="1309"/>
                    <a:pt x="706" y="1322"/>
                    <a:pt x="922" y="1322"/>
                  </a:cubicBezTo>
                  <a:cubicBezTo>
                    <a:pt x="1196" y="1322"/>
                    <a:pt x="1480" y="1301"/>
                    <a:pt x="1693" y="1253"/>
                  </a:cubicBezTo>
                  <a:cubicBezTo>
                    <a:pt x="1845" y="1229"/>
                    <a:pt x="1974" y="1086"/>
                    <a:pt x="2144" y="1086"/>
                  </a:cubicBezTo>
                  <a:cubicBezTo>
                    <a:pt x="2157" y="1086"/>
                    <a:pt x="2171" y="1087"/>
                    <a:pt x="2185" y="1089"/>
                  </a:cubicBezTo>
                  <a:cubicBezTo>
                    <a:pt x="2159" y="1063"/>
                    <a:pt x="2185" y="1010"/>
                    <a:pt x="2185" y="899"/>
                  </a:cubicBezTo>
                  <a:cubicBezTo>
                    <a:pt x="1890" y="656"/>
                    <a:pt x="1693" y="26"/>
                    <a:pt x="1234" y="0"/>
                  </a:cubicBezTo>
                  <a:close/>
                </a:path>
              </a:pathLst>
            </a:custGeom>
            <a:solidFill>
              <a:srgbClr val="9E9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0"/>
            <p:cNvSpPr/>
            <p:nvPr/>
          </p:nvSpPr>
          <p:spPr>
            <a:xfrm>
              <a:off x="7854414" y="3672176"/>
              <a:ext cx="157475" cy="252068"/>
            </a:xfrm>
            <a:custGeom>
              <a:avLst/>
              <a:gdLst/>
              <a:ahLst/>
              <a:cxnLst/>
              <a:rect l="l" t="t" r="r" b="b"/>
              <a:pathLst>
                <a:path w="1831" h="2356" extrusionOk="0">
                  <a:moveTo>
                    <a:pt x="735" y="0"/>
                  </a:moveTo>
                  <a:lnTo>
                    <a:pt x="735" y="0"/>
                  </a:lnTo>
                  <a:cubicBezTo>
                    <a:pt x="899" y="577"/>
                    <a:pt x="1090" y="1614"/>
                    <a:pt x="1614" y="1968"/>
                  </a:cubicBezTo>
                  <a:cubicBezTo>
                    <a:pt x="1201" y="1889"/>
                    <a:pt x="958" y="1424"/>
                    <a:pt x="571" y="1233"/>
                  </a:cubicBezTo>
                  <a:cubicBezTo>
                    <a:pt x="381" y="1148"/>
                    <a:pt x="165" y="1122"/>
                    <a:pt x="1" y="1043"/>
                  </a:cubicBezTo>
                  <a:lnTo>
                    <a:pt x="1" y="1043"/>
                  </a:lnTo>
                  <a:cubicBezTo>
                    <a:pt x="270" y="1260"/>
                    <a:pt x="709" y="1588"/>
                    <a:pt x="847" y="1942"/>
                  </a:cubicBezTo>
                  <a:cubicBezTo>
                    <a:pt x="735" y="1942"/>
                    <a:pt x="630" y="1916"/>
                    <a:pt x="519" y="1916"/>
                  </a:cubicBezTo>
                  <a:cubicBezTo>
                    <a:pt x="598" y="2053"/>
                    <a:pt x="545" y="2217"/>
                    <a:pt x="571" y="2355"/>
                  </a:cubicBezTo>
                  <a:cubicBezTo>
                    <a:pt x="926" y="2270"/>
                    <a:pt x="1391" y="2296"/>
                    <a:pt x="1746" y="2191"/>
                  </a:cubicBezTo>
                  <a:lnTo>
                    <a:pt x="1746" y="2191"/>
                  </a:lnTo>
                  <a:cubicBezTo>
                    <a:pt x="1746" y="2215"/>
                    <a:pt x="1740" y="2233"/>
                    <a:pt x="1745" y="2233"/>
                  </a:cubicBezTo>
                  <a:cubicBezTo>
                    <a:pt x="1750" y="2233"/>
                    <a:pt x="1770" y="2207"/>
                    <a:pt x="1831" y="2132"/>
                  </a:cubicBezTo>
                  <a:cubicBezTo>
                    <a:pt x="1719" y="1614"/>
                    <a:pt x="1149" y="1069"/>
                    <a:pt x="1011" y="492"/>
                  </a:cubicBezTo>
                  <a:cubicBezTo>
                    <a:pt x="985" y="328"/>
                    <a:pt x="1011" y="164"/>
                    <a:pt x="899" y="0"/>
                  </a:cubicBezTo>
                  <a:lnTo>
                    <a:pt x="899" y="0"/>
                  </a:lnTo>
                  <a:cubicBezTo>
                    <a:pt x="899" y="33"/>
                    <a:pt x="926" y="59"/>
                    <a:pt x="899" y="85"/>
                  </a:cubicBezTo>
                  <a:cubicBezTo>
                    <a:pt x="847" y="59"/>
                    <a:pt x="794" y="33"/>
                    <a:pt x="735"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0"/>
            <p:cNvSpPr/>
            <p:nvPr/>
          </p:nvSpPr>
          <p:spPr>
            <a:xfrm>
              <a:off x="8227933" y="3696035"/>
              <a:ext cx="110688" cy="195899"/>
            </a:xfrm>
            <a:custGeom>
              <a:avLst/>
              <a:gdLst/>
              <a:ahLst/>
              <a:cxnLst/>
              <a:rect l="l" t="t" r="r" b="b"/>
              <a:pathLst>
                <a:path w="1287" h="1831" extrusionOk="0">
                  <a:moveTo>
                    <a:pt x="519" y="0"/>
                  </a:moveTo>
                  <a:lnTo>
                    <a:pt x="519" y="0"/>
                  </a:lnTo>
                  <a:cubicBezTo>
                    <a:pt x="191" y="269"/>
                    <a:pt x="0" y="1253"/>
                    <a:pt x="112" y="1614"/>
                  </a:cubicBezTo>
                  <a:cubicBezTo>
                    <a:pt x="250" y="1830"/>
                    <a:pt x="715" y="1778"/>
                    <a:pt x="847" y="1804"/>
                  </a:cubicBezTo>
                  <a:cubicBezTo>
                    <a:pt x="794" y="1640"/>
                    <a:pt x="1234" y="1286"/>
                    <a:pt x="1286" y="1089"/>
                  </a:cubicBezTo>
                  <a:cubicBezTo>
                    <a:pt x="1259" y="1077"/>
                    <a:pt x="1230" y="1072"/>
                    <a:pt x="1200" y="1072"/>
                  </a:cubicBezTo>
                  <a:cubicBezTo>
                    <a:pt x="959" y="1072"/>
                    <a:pt x="638" y="1406"/>
                    <a:pt x="492" y="1529"/>
                  </a:cubicBezTo>
                  <a:cubicBezTo>
                    <a:pt x="630" y="1227"/>
                    <a:pt x="932" y="1010"/>
                    <a:pt x="1043" y="735"/>
                  </a:cubicBezTo>
                  <a:lnTo>
                    <a:pt x="1043" y="735"/>
                  </a:lnTo>
                  <a:cubicBezTo>
                    <a:pt x="794" y="873"/>
                    <a:pt x="519" y="984"/>
                    <a:pt x="328" y="1253"/>
                  </a:cubicBezTo>
                  <a:cubicBezTo>
                    <a:pt x="276" y="820"/>
                    <a:pt x="414" y="381"/>
                    <a:pt x="519"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0"/>
            <p:cNvSpPr/>
            <p:nvPr/>
          </p:nvSpPr>
          <p:spPr>
            <a:xfrm>
              <a:off x="1870014" y="3573318"/>
              <a:ext cx="603153" cy="486270"/>
            </a:xfrm>
            <a:custGeom>
              <a:avLst/>
              <a:gdLst/>
              <a:ahLst/>
              <a:cxnLst/>
              <a:rect l="l" t="t" r="r" b="b"/>
              <a:pathLst>
                <a:path w="7013" h="4545" extrusionOk="0">
                  <a:moveTo>
                    <a:pt x="2652" y="1"/>
                  </a:moveTo>
                  <a:cubicBezTo>
                    <a:pt x="2481" y="1"/>
                    <a:pt x="2313" y="98"/>
                    <a:pt x="2152" y="301"/>
                  </a:cubicBezTo>
                  <a:cubicBezTo>
                    <a:pt x="1627" y="983"/>
                    <a:pt x="1902" y="1993"/>
                    <a:pt x="2178" y="2728"/>
                  </a:cubicBezTo>
                  <a:cubicBezTo>
                    <a:pt x="2240" y="2947"/>
                    <a:pt x="2357" y="3423"/>
                    <a:pt x="2554" y="3665"/>
                  </a:cubicBezTo>
                  <a:lnTo>
                    <a:pt x="2554" y="3665"/>
                  </a:lnTo>
                  <a:cubicBezTo>
                    <a:pt x="2136" y="3324"/>
                    <a:pt x="1261" y="2574"/>
                    <a:pt x="677" y="2574"/>
                  </a:cubicBezTo>
                  <a:cubicBezTo>
                    <a:pt x="509" y="2574"/>
                    <a:pt x="365" y="2636"/>
                    <a:pt x="262" y="2787"/>
                  </a:cubicBezTo>
                  <a:cubicBezTo>
                    <a:pt x="0" y="3174"/>
                    <a:pt x="1254" y="4186"/>
                    <a:pt x="1613" y="4186"/>
                  </a:cubicBezTo>
                  <a:cubicBezTo>
                    <a:pt x="1631" y="4186"/>
                    <a:pt x="1646" y="4183"/>
                    <a:pt x="1660" y="4178"/>
                  </a:cubicBezTo>
                  <a:cubicBezTo>
                    <a:pt x="2233" y="4398"/>
                    <a:pt x="3305" y="4544"/>
                    <a:pt x="4161" y="4544"/>
                  </a:cubicBezTo>
                  <a:cubicBezTo>
                    <a:pt x="4480" y="4544"/>
                    <a:pt x="4770" y="4524"/>
                    <a:pt x="4992" y="4480"/>
                  </a:cubicBezTo>
                  <a:cubicBezTo>
                    <a:pt x="5320" y="4427"/>
                    <a:pt x="7013" y="3909"/>
                    <a:pt x="6796" y="3332"/>
                  </a:cubicBezTo>
                  <a:cubicBezTo>
                    <a:pt x="6730" y="3153"/>
                    <a:pt x="6389" y="3110"/>
                    <a:pt x="6070" y="3110"/>
                  </a:cubicBezTo>
                  <a:cubicBezTo>
                    <a:pt x="5849" y="3110"/>
                    <a:pt x="5639" y="3131"/>
                    <a:pt x="5537" y="3141"/>
                  </a:cubicBezTo>
                  <a:cubicBezTo>
                    <a:pt x="5156" y="3194"/>
                    <a:pt x="5018" y="3332"/>
                    <a:pt x="4664" y="3443"/>
                  </a:cubicBezTo>
                  <a:cubicBezTo>
                    <a:pt x="4907" y="3141"/>
                    <a:pt x="5294" y="2649"/>
                    <a:pt x="5209" y="2269"/>
                  </a:cubicBezTo>
                  <a:cubicBezTo>
                    <a:pt x="5177" y="2258"/>
                    <a:pt x="5144" y="2253"/>
                    <a:pt x="5109" y="2253"/>
                  </a:cubicBezTo>
                  <a:cubicBezTo>
                    <a:pt x="4607" y="2253"/>
                    <a:pt x="3835" y="3307"/>
                    <a:pt x="3706" y="3712"/>
                  </a:cubicBezTo>
                  <a:cubicBezTo>
                    <a:pt x="3923" y="2728"/>
                    <a:pt x="3956" y="1088"/>
                    <a:pt x="3188" y="301"/>
                  </a:cubicBezTo>
                  <a:cubicBezTo>
                    <a:pt x="3008" y="104"/>
                    <a:pt x="2828" y="1"/>
                    <a:pt x="265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0"/>
            <p:cNvSpPr/>
            <p:nvPr/>
          </p:nvSpPr>
          <p:spPr>
            <a:xfrm>
              <a:off x="7671051" y="4371142"/>
              <a:ext cx="646672" cy="314123"/>
            </a:xfrm>
            <a:custGeom>
              <a:avLst/>
              <a:gdLst/>
              <a:ahLst/>
              <a:cxnLst/>
              <a:rect l="l" t="t" r="r" b="b"/>
              <a:pathLst>
                <a:path w="7519" h="2936" extrusionOk="0">
                  <a:moveTo>
                    <a:pt x="4947" y="1"/>
                  </a:moveTo>
                  <a:cubicBezTo>
                    <a:pt x="3687" y="139"/>
                    <a:pt x="2487" y="519"/>
                    <a:pt x="1339" y="1070"/>
                  </a:cubicBezTo>
                  <a:cubicBezTo>
                    <a:pt x="709" y="1641"/>
                    <a:pt x="270" y="2107"/>
                    <a:pt x="1" y="2789"/>
                  </a:cubicBezTo>
                  <a:cubicBezTo>
                    <a:pt x="845" y="2893"/>
                    <a:pt x="1706" y="2935"/>
                    <a:pt x="2572" y="2935"/>
                  </a:cubicBezTo>
                  <a:cubicBezTo>
                    <a:pt x="4228" y="2935"/>
                    <a:pt x="5903" y="2780"/>
                    <a:pt x="7518" y="2599"/>
                  </a:cubicBezTo>
                  <a:cubicBezTo>
                    <a:pt x="6994" y="1477"/>
                    <a:pt x="6069" y="552"/>
                    <a:pt x="4947"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0"/>
            <p:cNvSpPr/>
            <p:nvPr/>
          </p:nvSpPr>
          <p:spPr>
            <a:xfrm>
              <a:off x="7671051" y="4426670"/>
              <a:ext cx="646672" cy="258595"/>
            </a:xfrm>
            <a:custGeom>
              <a:avLst/>
              <a:gdLst/>
              <a:ahLst/>
              <a:cxnLst/>
              <a:rect l="l" t="t" r="r" b="b"/>
              <a:pathLst>
                <a:path w="7519" h="2417" extrusionOk="0">
                  <a:moveTo>
                    <a:pt x="5767" y="0"/>
                  </a:moveTo>
                  <a:cubicBezTo>
                    <a:pt x="5983" y="328"/>
                    <a:pt x="6121" y="741"/>
                    <a:pt x="6147" y="1148"/>
                  </a:cubicBezTo>
                  <a:cubicBezTo>
                    <a:pt x="5886" y="1227"/>
                    <a:pt x="5627" y="1262"/>
                    <a:pt x="5372" y="1262"/>
                  </a:cubicBezTo>
                  <a:cubicBezTo>
                    <a:pt x="4295" y="1262"/>
                    <a:pt x="3277" y="642"/>
                    <a:pt x="2349" y="112"/>
                  </a:cubicBezTo>
                  <a:lnTo>
                    <a:pt x="2323" y="112"/>
                  </a:lnTo>
                  <a:cubicBezTo>
                    <a:pt x="2566" y="276"/>
                    <a:pt x="2815" y="466"/>
                    <a:pt x="3090" y="604"/>
                  </a:cubicBezTo>
                  <a:cubicBezTo>
                    <a:pt x="3773" y="1069"/>
                    <a:pt x="4534" y="1286"/>
                    <a:pt x="5354" y="1312"/>
                  </a:cubicBezTo>
                  <a:cubicBezTo>
                    <a:pt x="4847" y="1455"/>
                    <a:pt x="4375" y="1526"/>
                    <a:pt x="3922" y="1526"/>
                  </a:cubicBezTo>
                  <a:cubicBezTo>
                    <a:pt x="2984" y="1526"/>
                    <a:pt x="2130" y="1223"/>
                    <a:pt x="1227" y="630"/>
                  </a:cubicBezTo>
                  <a:cubicBezTo>
                    <a:pt x="1201" y="656"/>
                    <a:pt x="1175" y="656"/>
                    <a:pt x="1175" y="689"/>
                  </a:cubicBezTo>
                  <a:cubicBezTo>
                    <a:pt x="1227" y="741"/>
                    <a:pt x="1339" y="794"/>
                    <a:pt x="1365" y="820"/>
                  </a:cubicBezTo>
                  <a:cubicBezTo>
                    <a:pt x="2021" y="1233"/>
                    <a:pt x="2730" y="1509"/>
                    <a:pt x="3471" y="1588"/>
                  </a:cubicBezTo>
                  <a:cubicBezTo>
                    <a:pt x="3014" y="1600"/>
                    <a:pt x="2525" y="1664"/>
                    <a:pt x="2047" y="1664"/>
                  </a:cubicBezTo>
                  <a:cubicBezTo>
                    <a:pt x="1524" y="1664"/>
                    <a:pt x="1014" y="1588"/>
                    <a:pt x="571" y="1286"/>
                  </a:cubicBezTo>
                  <a:cubicBezTo>
                    <a:pt x="545" y="1345"/>
                    <a:pt x="519" y="1371"/>
                    <a:pt x="493" y="1397"/>
                  </a:cubicBezTo>
                  <a:cubicBezTo>
                    <a:pt x="466" y="1450"/>
                    <a:pt x="434" y="1476"/>
                    <a:pt x="407" y="1509"/>
                  </a:cubicBezTo>
                  <a:lnTo>
                    <a:pt x="407" y="1535"/>
                  </a:lnTo>
                  <a:cubicBezTo>
                    <a:pt x="381" y="1561"/>
                    <a:pt x="355" y="1588"/>
                    <a:pt x="329" y="1614"/>
                  </a:cubicBezTo>
                  <a:lnTo>
                    <a:pt x="329" y="1640"/>
                  </a:lnTo>
                  <a:cubicBezTo>
                    <a:pt x="302" y="1673"/>
                    <a:pt x="270" y="1699"/>
                    <a:pt x="270" y="1725"/>
                  </a:cubicBezTo>
                  <a:lnTo>
                    <a:pt x="243" y="1752"/>
                  </a:lnTo>
                  <a:cubicBezTo>
                    <a:pt x="217" y="1778"/>
                    <a:pt x="217" y="1804"/>
                    <a:pt x="191" y="1837"/>
                  </a:cubicBezTo>
                  <a:cubicBezTo>
                    <a:pt x="191" y="1863"/>
                    <a:pt x="191" y="1863"/>
                    <a:pt x="165" y="1889"/>
                  </a:cubicBezTo>
                  <a:cubicBezTo>
                    <a:pt x="165" y="1916"/>
                    <a:pt x="138" y="1942"/>
                    <a:pt x="138" y="1968"/>
                  </a:cubicBezTo>
                  <a:cubicBezTo>
                    <a:pt x="106" y="1968"/>
                    <a:pt x="106" y="2001"/>
                    <a:pt x="106" y="2001"/>
                  </a:cubicBezTo>
                  <a:cubicBezTo>
                    <a:pt x="79" y="2027"/>
                    <a:pt x="79" y="2053"/>
                    <a:pt x="53" y="2106"/>
                  </a:cubicBezTo>
                  <a:lnTo>
                    <a:pt x="53" y="2132"/>
                  </a:lnTo>
                  <a:cubicBezTo>
                    <a:pt x="27" y="2191"/>
                    <a:pt x="1" y="2217"/>
                    <a:pt x="1" y="2270"/>
                  </a:cubicBezTo>
                  <a:cubicBezTo>
                    <a:pt x="845" y="2374"/>
                    <a:pt x="1706" y="2416"/>
                    <a:pt x="2572" y="2416"/>
                  </a:cubicBezTo>
                  <a:cubicBezTo>
                    <a:pt x="4228" y="2416"/>
                    <a:pt x="5903" y="2261"/>
                    <a:pt x="7518" y="2080"/>
                  </a:cubicBezTo>
                  <a:cubicBezTo>
                    <a:pt x="7486" y="2027"/>
                    <a:pt x="7459" y="1942"/>
                    <a:pt x="7433" y="1889"/>
                  </a:cubicBezTo>
                  <a:cubicBezTo>
                    <a:pt x="7433" y="1889"/>
                    <a:pt x="7407" y="1863"/>
                    <a:pt x="7407" y="1837"/>
                  </a:cubicBezTo>
                  <a:cubicBezTo>
                    <a:pt x="7381" y="1804"/>
                    <a:pt x="7354" y="1752"/>
                    <a:pt x="7322" y="1699"/>
                  </a:cubicBezTo>
                  <a:cubicBezTo>
                    <a:pt x="7322" y="1699"/>
                    <a:pt x="7295" y="1673"/>
                    <a:pt x="7295" y="1640"/>
                  </a:cubicBezTo>
                  <a:cubicBezTo>
                    <a:pt x="7269" y="1588"/>
                    <a:pt x="7217" y="1535"/>
                    <a:pt x="7190" y="1476"/>
                  </a:cubicBezTo>
                  <a:lnTo>
                    <a:pt x="7158" y="1450"/>
                  </a:lnTo>
                  <a:cubicBezTo>
                    <a:pt x="7131" y="1397"/>
                    <a:pt x="7105" y="1345"/>
                    <a:pt x="7079" y="1312"/>
                  </a:cubicBezTo>
                  <a:cubicBezTo>
                    <a:pt x="7053" y="1286"/>
                    <a:pt x="7053" y="1260"/>
                    <a:pt x="7026" y="1260"/>
                  </a:cubicBezTo>
                  <a:cubicBezTo>
                    <a:pt x="6994" y="1207"/>
                    <a:pt x="6967" y="1181"/>
                    <a:pt x="6941" y="1148"/>
                  </a:cubicBezTo>
                  <a:cubicBezTo>
                    <a:pt x="6941" y="1122"/>
                    <a:pt x="6915" y="1096"/>
                    <a:pt x="6889" y="1069"/>
                  </a:cubicBezTo>
                  <a:cubicBezTo>
                    <a:pt x="6862" y="1017"/>
                    <a:pt x="6803" y="984"/>
                    <a:pt x="6777" y="932"/>
                  </a:cubicBezTo>
                  <a:cubicBezTo>
                    <a:pt x="6751" y="905"/>
                    <a:pt x="6751" y="879"/>
                    <a:pt x="6725" y="879"/>
                  </a:cubicBezTo>
                  <a:cubicBezTo>
                    <a:pt x="6698" y="820"/>
                    <a:pt x="6666" y="794"/>
                    <a:pt x="6639" y="768"/>
                  </a:cubicBezTo>
                  <a:cubicBezTo>
                    <a:pt x="6613" y="741"/>
                    <a:pt x="6587" y="715"/>
                    <a:pt x="6587" y="715"/>
                  </a:cubicBezTo>
                  <a:cubicBezTo>
                    <a:pt x="6561" y="689"/>
                    <a:pt x="6534" y="656"/>
                    <a:pt x="6502" y="630"/>
                  </a:cubicBezTo>
                  <a:cubicBezTo>
                    <a:pt x="6475" y="604"/>
                    <a:pt x="6449" y="577"/>
                    <a:pt x="6423" y="551"/>
                  </a:cubicBezTo>
                  <a:cubicBezTo>
                    <a:pt x="6397" y="525"/>
                    <a:pt x="6370" y="492"/>
                    <a:pt x="6338" y="466"/>
                  </a:cubicBezTo>
                  <a:cubicBezTo>
                    <a:pt x="6285" y="413"/>
                    <a:pt x="6259" y="387"/>
                    <a:pt x="6233" y="361"/>
                  </a:cubicBezTo>
                  <a:cubicBezTo>
                    <a:pt x="6206" y="328"/>
                    <a:pt x="6174" y="302"/>
                    <a:pt x="6147" y="302"/>
                  </a:cubicBezTo>
                  <a:cubicBezTo>
                    <a:pt x="6121" y="276"/>
                    <a:pt x="6095" y="249"/>
                    <a:pt x="6069" y="223"/>
                  </a:cubicBezTo>
                  <a:cubicBezTo>
                    <a:pt x="6042" y="197"/>
                    <a:pt x="6010" y="197"/>
                    <a:pt x="6010" y="164"/>
                  </a:cubicBezTo>
                  <a:cubicBezTo>
                    <a:pt x="5931" y="112"/>
                    <a:pt x="5846" y="59"/>
                    <a:pt x="576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0"/>
            <p:cNvSpPr/>
            <p:nvPr/>
          </p:nvSpPr>
          <p:spPr>
            <a:xfrm>
              <a:off x="2893989" y="4561263"/>
              <a:ext cx="524200" cy="432240"/>
            </a:xfrm>
            <a:custGeom>
              <a:avLst/>
              <a:gdLst/>
              <a:ahLst/>
              <a:cxnLst/>
              <a:rect l="l" t="t" r="r" b="b"/>
              <a:pathLst>
                <a:path w="6095" h="4040" extrusionOk="0">
                  <a:moveTo>
                    <a:pt x="2258" y="0"/>
                  </a:moveTo>
                  <a:cubicBezTo>
                    <a:pt x="2225" y="0"/>
                    <a:pt x="2192" y="1"/>
                    <a:pt x="2159" y="2"/>
                  </a:cubicBezTo>
                  <a:cubicBezTo>
                    <a:pt x="1037" y="743"/>
                    <a:pt x="250" y="1970"/>
                    <a:pt x="0" y="3282"/>
                  </a:cubicBezTo>
                  <a:cubicBezTo>
                    <a:pt x="1300" y="3732"/>
                    <a:pt x="2672" y="4040"/>
                    <a:pt x="4028" y="4040"/>
                  </a:cubicBezTo>
                  <a:cubicBezTo>
                    <a:pt x="4725" y="4040"/>
                    <a:pt x="5418" y="3959"/>
                    <a:pt x="6095" y="3774"/>
                  </a:cubicBezTo>
                  <a:cubicBezTo>
                    <a:pt x="5741" y="2652"/>
                    <a:pt x="5465" y="1399"/>
                    <a:pt x="4514" y="743"/>
                  </a:cubicBezTo>
                  <a:cubicBezTo>
                    <a:pt x="3853" y="296"/>
                    <a:pt x="3047" y="0"/>
                    <a:pt x="2258"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0"/>
            <p:cNvSpPr/>
            <p:nvPr/>
          </p:nvSpPr>
          <p:spPr>
            <a:xfrm>
              <a:off x="2893989" y="4590900"/>
              <a:ext cx="524200" cy="402603"/>
            </a:xfrm>
            <a:custGeom>
              <a:avLst/>
              <a:gdLst/>
              <a:ahLst/>
              <a:cxnLst/>
              <a:rect l="l" t="t" r="r" b="b"/>
              <a:pathLst>
                <a:path w="6095" h="3763" extrusionOk="0">
                  <a:moveTo>
                    <a:pt x="1831" y="0"/>
                  </a:moveTo>
                  <a:lnTo>
                    <a:pt x="1831" y="0"/>
                  </a:lnTo>
                  <a:cubicBezTo>
                    <a:pt x="873" y="735"/>
                    <a:pt x="217" y="1830"/>
                    <a:pt x="0" y="3005"/>
                  </a:cubicBezTo>
                  <a:cubicBezTo>
                    <a:pt x="1300" y="3455"/>
                    <a:pt x="2672" y="3763"/>
                    <a:pt x="4028" y="3763"/>
                  </a:cubicBezTo>
                  <a:cubicBezTo>
                    <a:pt x="4725" y="3763"/>
                    <a:pt x="5418" y="3682"/>
                    <a:pt x="6095" y="3497"/>
                  </a:cubicBezTo>
                  <a:cubicBezTo>
                    <a:pt x="6042" y="3306"/>
                    <a:pt x="5990" y="3116"/>
                    <a:pt x="5931" y="2926"/>
                  </a:cubicBezTo>
                  <a:cubicBezTo>
                    <a:pt x="5513" y="3065"/>
                    <a:pt x="5091" y="3205"/>
                    <a:pt x="4660" y="3205"/>
                  </a:cubicBezTo>
                  <a:cubicBezTo>
                    <a:pt x="4503" y="3205"/>
                    <a:pt x="4345" y="3186"/>
                    <a:pt x="4186" y="3142"/>
                  </a:cubicBezTo>
                  <a:cubicBezTo>
                    <a:pt x="3858" y="3057"/>
                    <a:pt x="3556" y="2952"/>
                    <a:pt x="3254" y="2841"/>
                  </a:cubicBezTo>
                  <a:lnTo>
                    <a:pt x="3556" y="2841"/>
                  </a:lnTo>
                  <a:cubicBezTo>
                    <a:pt x="3858" y="2867"/>
                    <a:pt x="4153" y="2867"/>
                    <a:pt x="4429" y="2893"/>
                  </a:cubicBezTo>
                  <a:cubicBezTo>
                    <a:pt x="4630" y="2893"/>
                    <a:pt x="4819" y="2908"/>
                    <a:pt x="5011" y="2908"/>
                  </a:cubicBezTo>
                  <a:cubicBezTo>
                    <a:pt x="5106" y="2908"/>
                    <a:pt x="5203" y="2904"/>
                    <a:pt x="5301" y="2893"/>
                  </a:cubicBezTo>
                  <a:cubicBezTo>
                    <a:pt x="5439" y="2867"/>
                    <a:pt x="5550" y="2841"/>
                    <a:pt x="5688" y="2814"/>
                  </a:cubicBezTo>
                  <a:cubicBezTo>
                    <a:pt x="5741" y="2814"/>
                    <a:pt x="5826" y="2788"/>
                    <a:pt x="5878" y="2788"/>
                  </a:cubicBezTo>
                  <a:cubicBezTo>
                    <a:pt x="5878" y="2762"/>
                    <a:pt x="5852" y="2729"/>
                    <a:pt x="5852" y="2703"/>
                  </a:cubicBezTo>
                  <a:cubicBezTo>
                    <a:pt x="5793" y="2729"/>
                    <a:pt x="5741" y="2729"/>
                    <a:pt x="5688" y="2729"/>
                  </a:cubicBezTo>
                  <a:cubicBezTo>
                    <a:pt x="5550" y="2762"/>
                    <a:pt x="5413" y="2762"/>
                    <a:pt x="5275" y="2762"/>
                  </a:cubicBezTo>
                  <a:lnTo>
                    <a:pt x="4429" y="2762"/>
                  </a:lnTo>
                  <a:cubicBezTo>
                    <a:pt x="3910" y="2729"/>
                    <a:pt x="3366" y="2703"/>
                    <a:pt x="2841" y="2650"/>
                  </a:cubicBezTo>
                  <a:cubicBezTo>
                    <a:pt x="2408" y="2460"/>
                    <a:pt x="2021" y="2270"/>
                    <a:pt x="1614" y="2021"/>
                  </a:cubicBezTo>
                  <a:lnTo>
                    <a:pt x="1614" y="1417"/>
                  </a:lnTo>
                  <a:cubicBezTo>
                    <a:pt x="1726" y="1555"/>
                    <a:pt x="1857" y="1640"/>
                    <a:pt x="2021" y="1719"/>
                  </a:cubicBezTo>
                  <a:cubicBezTo>
                    <a:pt x="2132" y="1778"/>
                    <a:pt x="2244" y="1804"/>
                    <a:pt x="2349" y="1857"/>
                  </a:cubicBezTo>
                  <a:cubicBezTo>
                    <a:pt x="2487" y="1883"/>
                    <a:pt x="2624" y="1942"/>
                    <a:pt x="2762" y="1968"/>
                  </a:cubicBezTo>
                  <a:lnTo>
                    <a:pt x="2762" y="1942"/>
                  </a:lnTo>
                  <a:cubicBezTo>
                    <a:pt x="2651" y="1883"/>
                    <a:pt x="2546" y="1857"/>
                    <a:pt x="2434" y="1804"/>
                  </a:cubicBezTo>
                  <a:cubicBezTo>
                    <a:pt x="2296" y="1745"/>
                    <a:pt x="2185" y="1719"/>
                    <a:pt x="2054" y="1666"/>
                  </a:cubicBezTo>
                  <a:cubicBezTo>
                    <a:pt x="1890" y="1581"/>
                    <a:pt x="1752" y="1476"/>
                    <a:pt x="1614" y="1365"/>
                  </a:cubicBezTo>
                  <a:cubicBezTo>
                    <a:pt x="1640" y="1201"/>
                    <a:pt x="1640" y="1037"/>
                    <a:pt x="1667" y="873"/>
                  </a:cubicBezTo>
                  <a:cubicBezTo>
                    <a:pt x="1693" y="899"/>
                    <a:pt x="1752" y="925"/>
                    <a:pt x="1778" y="925"/>
                  </a:cubicBezTo>
                  <a:cubicBezTo>
                    <a:pt x="1942" y="1010"/>
                    <a:pt x="2106" y="1063"/>
                    <a:pt x="2270" y="1122"/>
                  </a:cubicBezTo>
                  <a:cubicBezTo>
                    <a:pt x="2434" y="1174"/>
                    <a:pt x="2624" y="1201"/>
                    <a:pt x="2788" y="1227"/>
                  </a:cubicBezTo>
                  <a:cubicBezTo>
                    <a:pt x="2870" y="1240"/>
                    <a:pt x="2952" y="1247"/>
                    <a:pt x="3034" y="1247"/>
                  </a:cubicBezTo>
                  <a:cubicBezTo>
                    <a:pt x="3116" y="1247"/>
                    <a:pt x="3198" y="1240"/>
                    <a:pt x="3280" y="1227"/>
                  </a:cubicBezTo>
                  <a:cubicBezTo>
                    <a:pt x="3116" y="1201"/>
                    <a:pt x="2952" y="1201"/>
                    <a:pt x="2788" y="1174"/>
                  </a:cubicBezTo>
                  <a:cubicBezTo>
                    <a:pt x="2624" y="1148"/>
                    <a:pt x="2460" y="1089"/>
                    <a:pt x="2323" y="1063"/>
                  </a:cubicBezTo>
                  <a:cubicBezTo>
                    <a:pt x="2159" y="1010"/>
                    <a:pt x="2021" y="958"/>
                    <a:pt x="1857" y="873"/>
                  </a:cubicBezTo>
                  <a:cubicBezTo>
                    <a:pt x="1804" y="846"/>
                    <a:pt x="1752" y="794"/>
                    <a:pt x="1693" y="761"/>
                  </a:cubicBezTo>
                  <a:lnTo>
                    <a:pt x="1693" y="735"/>
                  </a:lnTo>
                  <a:cubicBezTo>
                    <a:pt x="1726" y="492"/>
                    <a:pt x="1752" y="243"/>
                    <a:pt x="1831"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0"/>
            <p:cNvSpPr/>
            <p:nvPr/>
          </p:nvSpPr>
          <p:spPr>
            <a:xfrm>
              <a:off x="3138244" y="4801456"/>
              <a:ext cx="178976" cy="32311"/>
            </a:xfrm>
            <a:custGeom>
              <a:avLst/>
              <a:gdLst/>
              <a:ahLst/>
              <a:cxnLst/>
              <a:rect l="l" t="t" r="r" b="b"/>
              <a:pathLst>
                <a:path w="2081" h="302" extrusionOk="0">
                  <a:moveTo>
                    <a:pt x="34" y="0"/>
                  </a:moveTo>
                  <a:cubicBezTo>
                    <a:pt x="1" y="0"/>
                    <a:pt x="1" y="26"/>
                    <a:pt x="34" y="26"/>
                  </a:cubicBezTo>
                  <a:cubicBezTo>
                    <a:pt x="198" y="79"/>
                    <a:pt x="362" y="164"/>
                    <a:pt x="526" y="217"/>
                  </a:cubicBezTo>
                  <a:cubicBezTo>
                    <a:pt x="690" y="243"/>
                    <a:pt x="854" y="269"/>
                    <a:pt x="1018" y="302"/>
                  </a:cubicBezTo>
                  <a:lnTo>
                    <a:pt x="1287" y="302"/>
                  </a:lnTo>
                  <a:cubicBezTo>
                    <a:pt x="1372" y="302"/>
                    <a:pt x="1451" y="269"/>
                    <a:pt x="1536" y="269"/>
                  </a:cubicBezTo>
                  <a:lnTo>
                    <a:pt x="1779" y="269"/>
                  </a:lnTo>
                  <a:cubicBezTo>
                    <a:pt x="1890" y="243"/>
                    <a:pt x="1969" y="217"/>
                    <a:pt x="2081" y="217"/>
                  </a:cubicBezTo>
                  <a:cubicBezTo>
                    <a:pt x="2002" y="217"/>
                    <a:pt x="1917" y="190"/>
                    <a:pt x="1838" y="190"/>
                  </a:cubicBezTo>
                  <a:cubicBezTo>
                    <a:pt x="1753" y="164"/>
                    <a:pt x="1641" y="164"/>
                    <a:pt x="1562" y="164"/>
                  </a:cubicBezTo>
                  <a:cubicBezTo>
                    <a:pt x="1477" y="138"/>
                    <a:pt x="1398" y="105"/>
                    <a:pt x="1313" y="105"/>
                  </a:cubicBezTo>
                  <a:cubicBezTo>
                    <a:pt x="1234" y="79"/>
                    <a:pt x="1149" y="79"/>
                    <a:pt x="1070" y="79"/>
                  </a:cubicBezTo>
                  <a:cubicBezTo>
                    <a:pt x="906" y="53"/>
                    <a:pt x="716" y="26"/>
                    <a:pt x="552" y="26"/>
                  </a:cubicBezTo>
                  <a:cubicBezTo>
                    <a:pt x="470" y="13"/>
                    <a:pt x="381" y="13"/>
                    <a:pt x="293" y="13"/>
                  </a:cubicBezTo>
                  <a:cubicBezTo>
                    <a:pt x="204" y="13"/>
                    <a:pt x="116" y="13"/>
                    <a:pt x="34"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0"/>
            <p:cNvSpPr/>
            <p:nvPr/>
          </p:nvSpPr>
          <p:spPr>
            <a:xfrm>
              <a:off x="3185718" y="4724958"/>
              <a:ext cx="20899" cy="3531"/>
            </a:xfrm>
            <a:custGeom>
              <a:avLst/>
              <a:gdLst/>
              <a:ahLst/>
              <a:cxnLst/>
              <a:rect l="l" t="t" r="r" b="b"/>
              <a:pathLst>
                <a:path w="243" h="33" extrusionOk="0">
                  <a:moveTo>
                    <a:pt x="243" y="33"/>
                  </a:moveTo>
                  <a:cubicBezTo>
                    <a:pt x="164" y="33"/>
                    <a:pt x="79" y="0"/>
                    <a:pt x="0" y="0"/>
                  </a:cubicBezTo>
                  <a:lnTo>
                    <a:pt x="0" y="0"/>
                  </a:lnTo>
                  <a:cubicBezTo>
                    <a:pt x="79" y="0"/>
                    <a:pt x="164" y="33"/>
                    <a:pt x="243" y="33"/>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0"/>
            <p:cNvSpPr/>
            <p:nvPr/>
          </p:nvSpPr>
          <p:spPr>
            <a:xfrm>
              <a:off x="3225711" y="4719288"/>
              <a:ext cx="107850" cy="12090"/>
            </a:xfrm>
            <a:custGeom>
              <a:avLst/>
              <a:gdLst/>
              <a:ahLst/>
              <a:cxnLst/>
              <a:rect l="l" t="t" r="r" b="b"/>
              <a:pathLst>
                <a:path w="1254" h="113" extrusionOk="0">
                  <a:moveTo>
                    <a:pt x="1228" y="1"/>
                  </a:moveTo>
                  <a:cubicBezTo>
                    <a:pt x="1149" y="1"/>
                    <a:pt x="1037" y="27"/>
                    <a:pt x="926" y="27"/>
                  </a:cubicBezTo>
                  <a:cubicBezTo>
                    <a:pt x="847" y="53"/>
                    <a:pt x="736" y="53"/>
                    <a:pt x="624" y="53"/>
                  </a:cubicBezTo>
                  <a:cubicBezTo>
                    <a:pt x="408" y="53"/>
                    <a:pt x="191" y="86"/>
                    <a:pt x="1" y="86"/>
                  </a:cubicBezTo>
                  <a:lnTo>
                    <a:pt x="1" y="112"/>
                  </a:lnTo>
                  <a:lnTo>
                    <a:pt x="657" y="112"/>
                  </a:lnTo>
                  <a:cubicBezTo>
                    <a:pt x="762" y="112"/>
                    <a:pt x="847" y="112"/>
                    <a:pt x="952" y="86"/>
                  </a:cubicBezTo>
                  <a:cubicBezTo>
                    <a:pt x="1037" y="86"/>
                    <a:pt x="1175" y="86"/>
                    <a:pt x="1254" y="53"/>
                  </a:cubicBezTo>
                  <a:cubicBezTo>
                    <a:pt x="1254" y="27"/>
                    <a:pt x="1254" y="1"/>
                    <a:pt x="122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0"/>
            <p:cNvSpPr/>
            <p:nvPr/>
          </p:nvSpPr>
          <p:spPr>
            <a:xfrm>
              <a:off x="2494496" y="4690828"/>
              <a:ext cx="491519" cy="254422"/>
            </a:xfrm>
            <a:custGeom>
              <a:avLst/>
              <a:gdLst/>
              <a:ahLst/>
              <a:cxnLst/>
              <a:rect l="l" t="t" r="r" b="b"/>
              <a:pathLst>
                <a:path w="5715" h="2378" extrusionOk="0">
                  <a:moveTo>
                    <a:pt x="2252" y="1"/>
                  </a:moveTo>
                  <a:cubicBezTo>
                    <a:pt x="2174" y="1"/>
                    <a:pt x="2097" y="8"/>
                    <a:pt x="2021" y="24"/>
                  </a:cubicBezTo>
                  <a:cubicBezTo>
                    <a:pt x="1720" y="76"/>
                    <a:pt x="1451" y="267"/>
                    <a:pt x="1228" y="483"/>
                  </a:cubicBezTo>
                  <a:cubicBezTo>
                    <a:pt x="762" y="896"/>
                    <a:pt x="355" y="1362"/>
                    <a:pt x="1" y="1880"/>
                  </a:cubicBezTo>
                  <a:cubicBezTo>
                    <a:pt x="1471" y="2207"/>
                    <a:pt x="3046" y="2377"/>
                    <a:pt x="4588" y="2377"/>
                  </a:cubicBezTo>
                  <a:cubicBezTo>
                    <a:pt x="4966" y="2377"/>
                    <a:pt x="5343" y="2367"/>
                    <a:pt x="5715" y="2346"/>
                  </a:cubicBezTo>
                  <a:cubicBezTo>
                    <a:pt x="5715" y="2044"/>
                    <a:pt x="5465" y="1828"/>
                    <a:pt x="5249" y="1605"/>
                  </a:cubicBezTo>
                  <a:cubicBezTo>
                    <a:pt x="4593" y="949"/>
                    <a:pt x="3773" y="431"/>
                    <a:pt x="2868" y="129"/>
                  </a:cubicBezTo>
                  <a:cubicBezTo>
                    <a:pt x="2672" y="53"/>
                    <a:pt x="2459" y="1"/>
                    <a:pt x="2252"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80"/>
            <p:cNvSpPr/>
            <p:nvPr/>
          </p:nvSpPr>
          <p:spPr>
            <a:xfrm>
              <a:off x="2494496" y="4781021"/>
              <a:ext cx="491519" cy="164230"/>
            </a:xfrm>
            <a:custGeom>
              <a:avLst/>
              <a:gdLst/>
              <a:ahLst/>
              <a:cxnLst/>
              <a:rect l="l" t="t" r="r" b="b"/>
              <a:pathLst>
                <a:path w="5715" h="1535" extrusionOk="0">
                  <a:moveTo>
                    <a:pt x="873" y="1"/>
                  </a:moveTo>
                  <a:cubicBezTo>
                    <a:pt x="545" y="329"/>
                    <a:pt x="244" y="657"/>
                    <a:pt x="1" y="1037"/>
                  </a:cubicBezTo>
                  <a:cubicBezTo>
                    <a:pt x="1471" y="1364"/>
                    <a:pt x="3046" y="1534"/>
                    <a:pt x="4588" y="1534"/>
                  </a:cubicBezTo>
                  <a:cubicBezTo>
                    <a:pt x="4966" y="1534"/>
                    <a:pt x="5343" y="1524"/>
                    <a:pt x="5715" y="1503"/>
                  </a:cubicBezTo>
                  <a:cubicBezTo>
                    <a:pt x="5715" y="1339"/>
                    <a:pt x="5629" y="1201"/>
                    <a:pt x="5518" y="1064"/>
                  </a:cubicBezTo>
                  <a:cubicBezTo>
                    <a:pt x="5088" y="1128"/>
                    <a:pt x="4654" y="1159"/>
                    <a:pt x="4211" y="1159"/>
                  </a:cubicBezTo>
                  <a:cubicBezTo>
                    <a:pt x="4066" y="1159"/>
                    <a:pt x="3920" y="1155"/>
                    <a:pt x="3773" y="1149"/>
                  </a:cubicBezTo>
                  <a:cubicBezTo>
                    <a:pt x="2953" y="1090"/>
                    <a:pt x="2133" y="952"/>
                    <a:pt x="1339" y="709"/>
                  </a:cubicBezTo>
                  <a:cubicBezTo>
                    <a:pt x="1254" y="624"/>
                    <a:pt x="1201" y="545"/>
                    <a:pt x="1149" y="460"/>
                  </a:cubicBezTo>
                  <a:lnTo>
                    <a:pt x="1149" y="460"/>
                  </a:lnTo>
                  <a:cubicBezTo>
                    <a:pt x="1228" y="493"/>
                    <a:pt x="1313" y="519"/>
                    <a:pt x="1392" y="545"/>
                  </a:cubicBezTo>
                  <a:cubicBezTo>
                    <a:pt x="1641" y="624"/>
                    <a:pt x="1884" y="657"/>
                    <a:pt x="2133" y="683"/>
                  </a:cubicBezTo>
                  <a:cubicBezTo>
                    <a:pt x="2314" y="702"/>
                    <a:pt x="2497" y="710"/>
                    <a:pt x="2681" y="710"/>
                  </a:cubicBezTo>
                  <a:cubicBezTo>
                    <a:pt x="3024" y="710"/>
                    <a:pt x="3367" y="680"/>
                    <a:pt x="3688" y="624"/>
                  </a:cubicBezTo>
                  <a:cubicBezTo>
                    <a:pt x="3714" y="624"/>
                    <a:pt x="3714" y="572"/>
                    <a:pt x="3688" y="572"/>
                  </a:cubicBezTo>
                  <a:cubicBezTo>
                    <a:pt x="3315" y="572"/>
                    <a:pt x="2947" y="605"/>
                    <a:pt x="2576" y="605"/>
                  </a:cubicBezTo>
                  <a:cubicBezTo>
                    <a:pt x="2483" y="605"/>
                    <a:pt x="2390" y="603"/>
                    <a:pt x="2297" y="598"/>
                  </a:cubicBezTo>
                  <a:cubicBezTo>
                    <a:pt x="2074" y="572"/>
                    <a:pt x="1831" y="545"/>
                    <a:pt x="1615" y="493"/>
                  </a:cubicBezTo>
                  <a:cubicBezTo>
                    <a:pt x="1503" y="493"/>
                    <a:pt x="1392" y="434"/>
                    <a:pt x="1287" y="408"/>
                  </a:cubicBezTo>
                  <a:cubicBezTo>
                    <a:pt x="1201" y="381"/>
                    <a:pt x="1123" y="355"/>
                    <a:pt x="1037" y="296"/>
                  </a:cubicBezTo>
                  <a:cubicBezTo>
                    <a:pt x="985" y="217"/>
                    <a:pt x="900" y="106"/>
                    <a:pt x="87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0"/>
            <p:cNvSpPr/>
            <p:nvPr/>
          </p:nvSpPr>
          <p:spPr>
            <a:xfrm>
              <a:off x="2858985" y="4824566"/>
              <a:ext cx="53667" cy="14872"/>
            </a:xfrm>
            <a:custGeom>
              <a:avLst/>
              <a:gdLst/>
              <a:ahLst/>
              <a:cxnLst/>
              <a:rect l="l" t="t" r="r" b="b"/>
              <a:pathLst>
                <a:path w="624" h="139" extrusionOk="0">
                  <a:moveTo>
                    <a:pt x="434" y="1"/>
                  </a:moveTo>
                  <a:cubicBezTo>
                    <a:pt x="407" y="1"/>
                    <a:pt x="355" y="27"/>
                    <a:pt x="296" y="27"/>
                  </a:cubicBezTo>
                  <a:cubicBezTo>
                    <a:pt x="217" y="27"/>
                    <a:pt x="106" y="53"/>
                    <a:pt x="27" y="53"/>
                  </a:cubicBezTo>
                  <a:cubicBezTo>
                    <a:pt x="1" y="53"/>
                    <a:pt x="1" y="112"/>
                    <a:pt x="27" y="112"/>
                  </a:cubicBezTo>
                  <a:cubicBezTo>
                    <a:pt x="132" y="112"/>
                    <a:pt x="217" y="138"/>
                    <a:pt x="329" y="138"/>
                  </a:cubicBezTo>
                  <a:lnTo>
                    <a:pt x="460" y="112"/>
                  </a:lnTo>
                  <a:lnTo>
                    <a:pt x="598" y="112"/>
                  </a:lnTo>
                  <a:cubicBezTo>
                    <a:pt x="624" y="86"/>
                    <a:pt x="624" y="27"/>
                    <a:pt x="598" y="27"/>
                  </a:cubicBezTo>
                  <a:cubicBezTo>
                    <a:pt x="545" y="1"/>
                    <a:pt x="493" y="1"/>
                    <a:pt x="434"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0"/>
            <p:cNvSpPr/>
            <p:nvPr/>
          </p:nvSpPr>
          <p:spPr>
            <a:xfrm>
              <a:off x="2605099" y="4760051"/>
              <a:ext cx="53667" cy="41512"/>
            </a:xfrm>
            <a:custGeom>
              <a:avLst/>
              <a:gdLst/>
              <a:ahLst/>
              <a:cxnLst/>
              <a:rect l="l" t="t" r="r" b="b"/>
              <a:pathLst>
                <a:path w="624" h="388" extrusionOk="0">
                  <a:moveTo>
                    <a:pt x="53" y="0"/>
                  </a:moveTo>
                  <a:cubicBezTo>
                    <a:pt x="27" y="0"/>
                    <a:pt x="1" y="33"/>
                    <a:pt x="1" y="59"/>
                  </a:cubicBezTo>
                  <a:cubicBezTo>
                    <a:pt x="1" y="85"/>
                    <a:pt x="27" y="138"/>
                    <a:pt x="79" y="164"/>
                  </a:cubicBezTo>
                  <a:cubicBezTo>
                    <a:pt x="106" y="223"/>
                    <a:pt x="132" y="249"/>
                    <a:pt x="191" y="276"/>
                  </a:cubicBezTo>
                  <a:cubicBezTo>
                    <a:pt x="217" y="302"/>
                    <a:pt x="270" y="302"/>
                    <a:pt x="296" y="328"/>
                  </a:cubicBezTo>
                  <a:cubicBezTo>
                    <a:pt x="355" y="361"/>
                    <a:pt x="407" y="387"/>
                    <a:pt x="460" y="387"/>
                  </a:cubicBezTo>
                  <a:lnTo>
                    <a:pt x="598" y="387"/>
                  </a:lnTo>
                  <a:cubicBezTo>
                    <a:pt x="624" y="361"/>
                    <a:pt x="624" y="302"/>
                    <a:pt x="598" y="276"/>
                  </a:cubicBezTo>
                  <a:cubicBezTo>
                    <a:pt x="598" y="276"/>
                    <a:pt x="571" y="276"/>
                    <a:pt x="545" y="249"/>
                  </a:cubicBezTo>
                  <a:lnTo>
                    <a:pt x="519" y="249"/>
                  </a:lnTo>
                  <a:lnTo>
                    <a:pt x="493" y="223"/>
                  </a:lnTo>
                  <a:cubicBezTo>
                    <a:pt x="493" y="223"/>
                    <a:pt x="460" y="197"/>
                    <a:pt x="434" y="197"/>
                  </a:cubicBezTo>
                  <a:lnTo>
                    <a:pt x="407" y="197"/>
                  </a:lnTo>
                  <a:lnTo>
                    <a:pt x="381" y="164"/>
                  </a:lnTo>
                  <a:lnTo>
                    <a:pt x="329" y="164"/>
                  </a:lnTo>
                  <a:cubicBezTo>
                    <a:pt x="296" y="138"/>
                    <a:pt x="296" y="138"/>
                    <a:pt x="270" y="112"/>
                  </a:cubicBezTo>
                  <a:cubicBezTo>
                    <a:pt x="243" y="112"/>
                    <a:pt x="191" y="85"/>
                    <a:pt x="165" y="59"/>
                  </a:cubicBezTo>
                  <a:cubicBezTo>
                    <a:pt x="132" y="33"/>
                    <a:pt x="79" y="0"/>
                    <a:pt x="5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0"/>
            <p:cNvSpPr/>
            <p:nvPr/>
          </p:nvSpPr>
          <p:spPr>
            <a:xfrm>
              <a:off x="2959955" y="3929701"/>
              <a:ext cx="112925" cy="167546"/>
            </a:xfrm>
            <a:custGeom>
              <a:avLst/>
              <a:gdLst/>
              <a:ahLst/>
              <a:cxnLst/>
              <a:rect l="l" t="t" r="r" b="b"/>
              <a:pathLst>
                <a:path w="1313" h="1566" extrusionOk="0">
                  <a:moveTo>
                    <a:pt x="27" y="1365"/>
                  </a:moveTo>
                  <a:cubicBezTo>
                    <a:pt x="27" y="1367"/>
                    <a:pt x="27" y="1368"/>
                    <a:pt x="27" y="1369"/>
                  </a:cubicBezTo>
                  <a:lnTo>
                    <a:pt x="27" y="1369"/>
                  </a:lnTo>
                  <a:cubicBezTo>
                    <a:pt x="28" y="1368"/>
                    <a:pt x="28" y="1367"/>
                    <a:pt x="29" y="1366"/>
                  </a:cubicBezTo>
                  <a:lnTo>
                    <a:pt x="29" y="1366"/>
                  </a:lnTo>
                  <a:cubicBezTo>
                    <a:pt x="28" y="1366"/>
                    <a:pt x="28" y="1366"/>
                    <a:pt x="27" y="1365"/>
                  </a:cubicBezTo>
                  <a:close/>
                  <a:moveTo>
                    <a:pt x="27" y="1369"/>
                  </a:moveTo>
                  <a:cubicBezTo>
                    <a:pt x="18" y="1388"/>
                    <a:pt x="9" y="1406"/>
                    <a:pt x="1" y="1424"/>
                  </a:cubicBezTo>
                  <a:cubicBezTo>
                    <a:pt x="26" y="1399"/>
                    <a:pt x="27" y="1398"/>
                    <a:pt x="27" y="1369"/>
                  </a:cubicBezTo>
                  <a:close/>
                  <a:moveTo>
                    <a:pt x="1313" y="1"/>
                  </a:moveTo>
                  <a:cubicBezTo>
                    <a:pt x="757" y="159"/>
                    <a:pt x="280" y="852"/>
                    <a:pt x="29" y="1366"/>
                  </a:cubicBezTo>
                  <a:lnTo>
                    <a:pt x="29" y="1366"/>
                  </a:lnTo>
                  <a:cubicBezTo>
                    <a:pt x="152" y="1466"/>
                    <a:pt x="318" y="1566"/>
                    <a:pt x="431" y="1566"/>
                  </a:cubicBezTo>
                  <a:cubicBezTo>
                    <a:pt x="444" y="1566"/>
                    <a:pt x="456" y="1565"/>
                    <a:pt x="467" y="1562"/>
                  </a:cubicBezTo>
                  <a:cubicBezTo>
                    <a:pt x="657" y="1529"/>
                    <a:pt x="1011" y="1286"/>
                    <a:pt x="1201" y="1175"/>
                  </a:cubicBezTo>
                  <a:cubicBezTo>
                    <a:pt x="1127" y="1043"/>
                    <a:pt x="997" y="999"/>
                    <a:pt x="863" y="999"/>
                  </a:cubicBezTo>
                  <a:cubicBezTo>
                    <a:pt x="749" y="999"/>
                    <a:pt x="633" y="1031"/>
                    <a:pt x="545" y="1070"/>
                  </a:cubicBezTo>
                  <a:cubicBezTo>
                    <a:pt x="736" y="683"/>
                    <a:pt x="1011" y="329"/>
                    <a:pt x="1313" y="1"/>
                  </a:cubicBezTo>
                  <a:close/>
                </a:path>
              </a:pathLst>
            </a:custGeom>
            <a:solidFill>
              <a:srgbClr val="9E9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0"/>
            <p:cNvSpPr/>
            <p:nvPr/>
          </p:nvSpPr>
          <p:spPr>
            <a:xfrm>
              <a:off x="1516189" y="4260301"/>
              <a:ext cx="5663515" cy="1128638"/>
            </a:xfrm>
            <a:custGeom>
              <a:avLst/>
              <a:gdLst/>
              <a:ahLst/>
              <a:cxnLst/>
              <a:rect l="l" t="t" r="r" b="b"/>
              <a:pathLst>
                <a:path w="65851" h="10549" extrusionOk="0">
                  <a:moveTo>
                    <a:pt x="25913" y="0"/>
                  </a:moveTo>
                  <a:lnTo>
                    <a:pt x="29718" y="3661"/>
                  </a:lnTo>
                  <a:lnTo>
                    <a:pt x="21813" y="6672"/>
                  </a:lnTo>
                  <a:lnTo>
                    <a:pt x="1" y="10549"/>
                  </a:lnTo>
                  <a:lnTo>
                    <a:pt x="65306" y="10549"/>
                  </a:lnTo>
                  <a:lnTo>
                    <a:pt x="65851" y="6560"/>
                  </a:lnTo>
                  <a:lnTo>
                    <a:pt x="61698" y="3143"/>
                  </a:lnTo>
                  <a:lnTo>
                    <a:pt x="5516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0"/>
            <p:cNvSpPr/>
            <p:nvPr/>
          </p:nvSpPr>
          <p:spPr>
            <a:xfrm>
              <a:off x="4642987" y="4260301"/>
              <a:ext cx="2413128" cy="1017796"/>
            </a:xfrm>
            <a:custGeom>
              <a:avLst/>
              <a:gdLst/>
              <a:ahLst/>
              <a:cxnLst/>
              <a:rect l="l" t="t" r="r" b="b"/>
              <a:pathLst>
                <a:path w="28058" h="9513" extrusionOk="0">
                  <a:moveTo>
                    <a:pt x="22381" y="2423"/>
                  </a:moveTo>
                  <a:cubicBezTo>
                    <a:pt x="22305" y="2423"/>
                    <a:pt x="22249" y="2457"/>
                    <a:pt x="22226" y="2539"/>
                  </a:cubicBezTo>
                  <a:cubicBezTo>
                    <a:pt x="22376" y="2668"/>
                    <a:pt x="22898" y="3202"/>
                    <a:pt x="23166" y="3202"/>
                  </a:cubicBezTo>
                  <a:cubicBezTo>
                    <a:pt x="23239" y="3202"/>
                    <a:pt x="23293" y="3162"/>
                    <a:pt x="23315" y="3064"/>
                  </a:cubicBezTo>
                  <a:cubicBezTo>
                    <a:pt x="23187" y="2869"/>
                    <a:pt x="22655" y="2423"/>
                    <a:pt x="22381" y="2423"/>
                  </a:cubicBezTo>
                  <a:close/>
                  <a:moveTo>
                    <a:pt x="12576" y="1752"/>
                  </a:moveTo>
                  <a:lnTo>
                    <a:pt x="12576" y="1752"/>
                  </a:lnTo>
                  <a:cubicBezTo>
                    <a:pt x="13311" y="2132"/>
                    <a:pt x="14295" y="3090"/>
                    <a:pt x="13915" y="3989"/>
                  </a:cubicBezTo>
                  <a:cubicBezTo>
                    <a:pt x="13475" y="4402"/>
                    <a:pt x="12412" y="4428"/>
                    <a:pt x="12189" y="4783"/>
                  </a:cubicBezTo>
                  <a:cubicBezTo>
                    <a:pt x="12819" y="4592"/>
                    <a:pt x="14269" y="4428"/>
                    <a:pt x="14131" y="3523"/>
                  </a:cubicBezTo>
                  <a:cubicBezTo>
                    <a:pt x="13993" y="2677"/>
                    <a:pt x="13370" y="1778"/>
                    <a:pt x="12576" y="1752"/>
                  </a:cubicBezTo>
                  <a:close/>
                  <a:moveTo>
                    <a:pt x="18644" y="3169"/>
                  </a:moveTo>
                  <a:lnTo>
                    <a:pt x="18644" y="3169"/>
                  </a:lnTo>
                  <a:cubicBezTo>
                    <a:pt x="18454" y="6698"/>
                    <a:pt x="13475" y="6449"/>
                    <a:pt x="11127" y="8174"/>
                  </a:cubicBezTo>
                  <a:cubicBezTo>
                    <a:pt x="11214" y="8181"/>
                    <a:pt x="11311" y="8185"/>
                    <a:pt x="11414" y="8185"/>
                  </a:cubicBezTo>
                  <a:cubicBezTo>
                    <a:pt x="13657" y="8185"/>
                    <a:pt x="19322" y="6486"/>
                    <a:pt x="18644" y="3169"/>
                  </a:cubicBezTo>
                  <a:close/>
                  <a:moveTo>
                    <a:pt x="24398" y="4252"/>
                  </a:moveTo>
                  <a:cubicBezTo>
                    <a:pt x="24288" y="4252"/>
                    <a:pt x="24182" y="4264"/>
                    <a:pt x="24083" y="4291"/>
                  </a:cubicBezTo>
                  <a:cubicBezTo>
                    <a:pt x="25834" y="4704"/>
                    <a:pt x="25801" y="6423"/>
                    <a:pt x="27061" y="7492"/>
                  </a:cubicBezTo>
                  <a:cubicBezTo>
                    <a:pt x="27415" y="7984"/>
                    <a:pt x="27527" y="8555"/>
                    <a:pt x="27500" y="9158"/>
                  </a:cubicBezTo>
                  <a:cubicBezTo>
                    <a:pt x="27585" y="9239"/>
                    <a:pt x="27654" y="9274"/>
                    <a:pt x="27711" y="9274"/>
                  </a:cubicBezTo>
                  <a:cubicBezTo>
                    <a:pt x="28057" y="9274"/>
                    <a:pt x="27924" y="7971"/>
                    <a:pt x="27664" y="7735"/>
                  </a:cubicBezTo>
                  <a:cubicBezTo>
                    <a:pt x="27310" y="7000"/>
                    <a:pt x="26654" y="6475"/>
                    <a:pt x="26129" y="5878"/>
                  </a:cubicBezTo>
                  <a:cubicBezTo>
                    <a:pt x="26181" y="4916"/>
                    <a:pt x="25195" y="4252"/>
                    <a:pt x="24398" y="4252"/>
                  </a:cubicBezTo>
                  <a:close/>
                  <a:moveTo>
                    <a:pt x="8995" y="0"/>
                  </a:moveTo>
                  <a:lnTo>
                    <a:pt x="9841" y="794"/>
                  </a:lnTo>
                  <a:cubicBezTo>
                    <a:pt x="10022" y="805"/>
                    <a:pt x="10212" y="809"/>
                    <a:pt x="10404" y="809"/>
                  </a:cubicBezTo>
                  <a:cubicBezTo>
                    <a:pt x="10861" y="809"/>
                    <a:pt x="11325" y="787"/>
                    <a:pt x="11683" y="787"/>
                  </a:cubicBezTo>
                  <a:cubicBezTo>
                    <a:pt x="11899" y="787"/>
                    <a:pt x="12076" y="795"/>
                    <a:pt x="12189" y="820"/>
                  </a:cubicBezTo>
                  <a:cubicBezTo>
                    <a:pt x="13259" y="1175"/>
                    <a:pt x="17962" y="2323"/>
                    <a:pt x="15555" y="3523"/>
                  </a:cubicBezTo>
                  <a:cubicBezTo>
                    <a:pt x="14216" y="4291"/>
                    <a:pt x="15856" y="5058"/>
                    <a:pt x="13370" y="5360"/>
                  </a:cubicBezTo>
                  <a:cubicBezTo>
                    <a:pt x="11861" y="6068"/>
                    <a:pt x="6397" y="6180"/>
                    <a:pt x="6587" y="7787"/>
                  </a:cubicBezTo>
                  <a:cubicBezTo>
                    <a:pt x="4678" y="9047"/>
                    <a:pt x="2080" y="8555"/>
                    <a:pt x="1" y="9512"/>
                  </a:cubicBezTo>
                  <a:lnTo>
                    <a:pt x="1" y="9512"/>
                  </a:lnTo>
                  <a:cubicBezTo>
                    <a:pt x="1588" y="9237"/>
                    <a:pt x="6042" y="9375"/>
                    <a:pt x="6915" y="7544"/>
                  </a:cubicBezTo>
                  <a:cubicBezTo>
                    <a:pt x="8693" y="5957"/>
                    <a:pt x="13613" y="6698"/>
                    <a:pt x="15391" y="4592"/>
                  </a:cubicBezTo>
                  <a:cubicBezTo>
                    <a:pt x="15305" y="3143"/>
                    <a:pt x="18999" y="3471"/>
                    <a:pt x="15581" y="1588"/>
                  </a:cubicBezTo>
                  <a:cubicBezTo>
                    <a:pt x="13947" y="959"/>
                    <a:pt x="14096" y="702"/>
                    <a:pt x="14977" y="702"/>
                  </a:cubicBezTo>
                  <a:cubicBezTo>
                    <a:pt x="16438" y="702"/>
                    <a:pt x="19913" y="1408"/>
                    <a:pt x="20612" y="2296"/>
                  </a:cubicBezTo>
                  <a:cubicBezTo>
                    <a:pt x="20501" y="2815"/>
                    <a:pt x="19707" y="3418"/>
                    <a:pt x="20448" y="3851"/>
                  </a:cubicBezTo>
                  <a:cubicBezTo>
                    <a:pt x="24712" y="5655"/>
                    <a:pt x="20993" y="6285"/>
                    <a:pt x="18697" y="7328"/>
                  </a:cubicBezTo>
                  <a:cubicBezTo>
                    <a:pt x="18766" y="7409"/>
                    <a:pt x="18879" y="7444"/>
                    <a:pt x="19023" y="7444"/>
                  </a:cubicBezTo>
                  <a:cubicBezTo>
                    <a:pt x="19853" y="7444"/>
                    <a:pt x="21734" y="6290"/>
                    <a:pt x="22521" y="5983"/>
                  </a:cubicBezTo>
                  <a:cubicBezTo>
                    <a:pt x="23807" y="4619"/>
                    <a:pt x="20665" y="4153"/>
                    <a:pt x="20586" y="3169"/>
                  </a:cubicBezTo>
                  <a:cubicBezTo>
                    <a:pt x="22443" y="1148"/>
                    <a:pt x="19491" y="1201"/>
                    <a:pt x="19051" y="112"/>
                  </a:cubicBezTo>
                  <a:lnTo>
                    <a:pt x="188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0"/>
            <p:cNvSpPr/>
            <p:nvPr/>
          </p:nvSpPr>
          <p:spPr>
            <a:xfrm>
              <a:off x="3655650" y="4260301"/>
              <a:ext cx="1838271" cy="1012981"/>
            </a:xfrm>
            <a:custGeom>
              <a:avLst/>
              <a:gdLst/>
              <a:ahLst/>
              <a:cxnLst/>
              <a:rect l="l" t="t" r="r" b="b"/>
              <a:pathLst>
                <a:path w="21374" h="9468" extrusionOk="0">
                  <a:moveTo>
                    <a:pt x="1037" y="0"/>
                  </a:moveTo>
                  <a:cubicBezTo>
                    <a:pt x="1037" y="0"/>
                    <a:pt x="2651" y="1555"/>
                    <a:pt x="2677" y="1555"/>
                  </a:cubicBezTo>
                  <a:cubicBezTo>
                    <a:pt x="2762" y="1640"/>
                    <a:pt x="3773" y="1640"/>
                    <a:pt x="3937" y="1640"/>
                  </a:cubicBezTo>
                  <a:cubicBezTo>
                    <a:pt x="4048" y="1640"/>
                    <a:pt x="4186" y="1614"/>
                    <a:pt x="4317" y="1614"/>
                  </a:cubicBezTo>
                  <a:cubicBezTo>
                    <a:pt x="4540" y="1883"/>
                    <a:pt x="5767" y="2434"/>
                    <a:pt x="5878" y="2513"/>
                  </a:cubicBezTo>
                  <a:cubicBezTo>
                    <a:pt x="6537" y="3009"/>
                    <a:pt x="7121" y="3097"/>
                    <a:pt x="7660" y="3097"/>
                  </a:cubicBezTo>
                  <a:cubicBezTo>
                    <a:pt x="7961" y="3097"/>
                    <a:pt x="8248" y="3070"/>
                    <a:pt x="8526" y="3070"/>
                  </a:cubicBezTo>
                  <a:cubicBezTo>
                    <a:pt x="8989" y="3070"/>
                    <a:pt x="9428" y="3146"/>
                    <a:pt x="9867" y="3556"/>
                  </a:cubicBezTo>
                  <a:cubicBezTo>
                    <a:pt x="10561" y="4352"/>
                    <a:pt x="7489" y="6126"/>
                    <a:pt x="6631" y="6126"/>
                  </a:cubicBezTo>
                  <a:cubicBezTo>
                    <a:pt x="6606" y="6126"/>
                    <a:pt x="6582" y="6124"/>
                    <a:pt x="6561" y="6121"/>
                  </a:cubicBezTo>
                  <a:cubicBezTo>
                    <a:pt x="3307" y="6232"/>
                    <a:pt x="2710" y="6180"/>
                    <a:pt x="1" y="8089"/>
                  </a:cubicBezTo>
                  <a:lnTo>
                    <a:pt x="1" y="8089"/>
                  </a:lnTo>
                  <a:cubicBezTo>
                    <a:pt x="1175" y="7761"/>
                    <a:pt x="2185" y="6836"/>
                    <a:pt x="3471" y="6672"/>
                  </a:cubicBezTo>
                  <a:cubicBezTo>
                    <a:pt x="4730" y="6396"/>
                    <a:pt x="6069" y="6698"/>
                    <a:pt x="7328" y="6344"/>
                  </a:cubicBezTo>
                  <a:cubicBezTo>
                    <a:pt x="8942" y="5878"/>
                    <a:pt x="12222" y="3418"/>
                    <a:pt x="8857" y="2788"/>
                  </a:cubicBezTo>
                  <a:cubicBezTo>
                    <a:pt x="8731" y="2772"/>
                    <a:pt x="8606" y="2766"/>
                    <a:pt x="8484" y="2766"/>
                  </a:cubicBezTo>
                  <a:cubicBezTo>
                    <a:pt x="8211" y="2766"/>
                    <a:pt x="7945" y="2797"/>
                    <a:pt x="7682" y="2815"/>
                  </a:cubicBezTo>
                  <a:cubicBezTo>
                    <a:pt x="6587" y="2788"/>
                    <a:pt x="5629" y="2047"/>
                    <a:pt x="4678" y="1529"/>
                  </a:cubicBezTo>
                  <a:cubicBezTo>
                    <a:pt x="5085" y="1450"/>
                    <a:pt x="5465" y="1339"/>
                    <a:pt x="5878" y="1227"/>
                  </a:cubicBezTo>
                  <a:cubicBezTo>
                    <a:pt x="6654" y="1059"/>
                    <a:pt x="7444" y="997"/>
                    <a:pt x="8241" y="997"/>
                  </a:cubicBezTo>
                  <a:cubicBezTo>
                    <a:pt x="9245" y="997"/>
                    <a:pt x="10259" y="1095"/>
                    <a:pt x="11264" y="1201"/>
                  </a:cubicBezTo>
                  <a:cubicBezTo>
                    <a:pt x="11290" y="1260"/>
                    <a:pt x="11317" y="1286"/>
                    <a:pt x="11369" y="1312"/>
                  </a:cubicBezTo>
                  <a:cubicBezTo>
                    <a:pt x="11645" y="1640"/>
                    <a:pt x="11592" y="1719"/>
                    <a:pt x="12110" y="1778"/>
                  </a:cubicBezTo>
                  <a:cubicBezTo>
                    <a:pt x="13534" y="1968"/>
                    <a:pt x="13967" y="2513"/>
                    <a:pt x="12793" y="3582"/>
                  </a:cubicBezTo>
                  <a:cubicBezTo>
                    <a:pt x="12718" y="3714"/>
                    <a:pt x="11567" y="4711"/>
                    <a:pt x="11844" y="4711"/>
                  </a:cubicBezTo>
                  <a:cubicBezTo>
                    <a:pt x="11857" y="4711"/>
                    <a:pt x="11874" y="4709"/>
                    <a:pt x="11894" y="4704"/>
                  </a:cubicBezTo>
                  <a:cubicBezTo>
                    <a:pt x="12465" y="3963"/>
                    <a:pt x="13803" y="3307"/>
                    <a:pt x="13613" y="2270"/>
                  </a:cubicBezTo>
                  <a:cubicBezTo>
                    <a:pt x="13337" y="1555"/>
                    <a:pt x="12301" y="1693"/>
                    <a:pt x="11809" y="1286"/>
                  </a:cubicBezTo>
                  <a:lnTo>
                    <a:pt x="11809" y="1286"/>
                  </a:lnTo>
                  <a:cubicBezTo>
                    <a:pt x="12778" y="1378"/>
                    <a:pt x="13759" y="1467"/>
                    <a:pt x="14736" y="1467"/>
                  </a:cubicBezTo>
                  <a:cubicBezTo>
                    <a:pt x="15220" y="1467"/>
                    <a:pt x="15704" y="1446"/>
                    <a:pt x="16184" y="1391"/>
                  </a:cubicBezTo>
                  <a:cubicBezTo>
                    <a:pt x="16210" y="1450"/>
                    <a:pt x="16289" y="1450"/>
                    <a:pt x="16374" y="1503"/>
                  </a:cubicBezTo>
                  <a:cubicBezTo>
                    <a:pt x="16781" y="1857"/>
                    <a:pt x="17470" y="2408"/>
                    <a:pt x="16945" y="2979"/>
                  </a:cubicBezTo>
                  <a:cubicBezTo>
                    <a:pt x="16729" y="3254"/>
                    <a:pt x="16237" y="3687"/>
                    <a:pt x="15882" y="3687"/>
                  </a:cubicBezTo>
                  <a:cubicBezTo>
                    <a:pt x="15971" y="3717"/>
                    <a:pt x="16061" y="3731"/>
                    <a:pt x="16152" y="3731"/>
                  </a:cubicBezTo>
                  <a:cubicBezTo>
                    <a:pt x="17047" y="3731"/>
                    <a:pt x="17971" y="2371"/>
                    <a:pt x="17030" y="1752"/>
                  </a:cubicBezTo>
                  <a:cubicBezTo>
                    <a:pt x="16919" y="1667"/>
                    <a:pt x="16814" y="1424"/>
                    <a:pt x="16676" y="1312"/>
                  </a:cubicBezTo>
                  <a:cubicBezTo>
                    <a:pt x="16814" y="1286"/>
                    <a:pt x="16978" y="1260"/>
                    <a:pt x="17109" y="1201"/>
                  </a:cubicBezTo>
                  <a:cubicBezTo>
                    <a:pt x="17713" y="1063"/>
                    <a:pt x="18316" y="873"/>
                    <a:pt x="18913" y="794"/>
                  </a:cubicBezTo>
                  <a:cubicBezTo>
                    <a:pt x="20035" y="1175"/>
                    <a:pt x="21104" y="1614"/>
                    <a:pt x="20337" y="3005"/>
                  </a:cubicBezTo>
                  <a:cubicBezTo>
                    <a:pt x="20389" y="3444"/>
                    <a:pt x="20363" y="3884"/>
                    <a:pt x="19845" y="4015"/>
                  </a:cubicBezTo>
                  <a:cubicBezTo>
                    <a:pt x="19474" y="4106"/>
                    <a:pt x="19122" y="4115"/>
                    <a:pt x="18785" y="4115"/>
                  </a:cubicBezTo>
                  <a:cubicBezTo>
                    <a:pt x="18701" y="4115"/>
                    <a:pt x="18618" y="4115"/>
                    <a:pt x="18535" y="4115"/>
                  </a:cubicBezTo>
                  <a:cubicBezTo>
                    <a:pt x="17855" y="4115"/>
                    <a:pt x="17230" y="4154"/>
                    <a:pt x="16617" y="4868"/>
                  </a:cubicBezTo>
                  <a:cubicBezTo>
                    <a:pt x="15994" y="5386"/>
                    <a:pt x="15115" y="4973"/>
                    <a:pt x="14433" y="5327"/>
                  </a:cubicBezTo>
                  <a:cubicBezTo>
                    <a:pt x="13698" y="5629"/>
                    <a:pt x="13009" y="6042"/>
                    <a:pt x="12274" y="6311"/>
                  </a:cubicBezTo>
                  <a:cubicBezTo>
                    <a:pt x="10031" y="7131"/>
                    <a:pt x="7571" y="7079"/>
                    <a:pt x="5334" y="7925"/>
                  </a:cubicBezTo>
                  <a:cubicBezTo>
                    <a:pt x="4645" y="8174"/>
                    <a:pt x="3858" y="8528"/>
                    <a:pt x="3530" y="9211"/>
                  </a:cubicBezTo>
                  <a:cubicBezTo>
                    <a:pt x="3466" y="9354"/>
                    <a:pt x="3572" y="9467"/>
                    <a:pt x="3688" y="9467"/>
                  </a:cubicBezTo>
                  <a:cubicBezTo>
                    <a:pt x="3726" y="9467"/>
                    <a:pt x="3765" y="9455"/>
                    <a:pt x="3799" y="9427"/>
                  </a:cubicBezTo>
                  <a:cubicBezTo>
                    <a:pt x="4481" y="8883"/>
                    <a:pt x="5137" y="8502"/>
                    <a:pt x="5957" y="8227"/>
                  </a:cubicBezTo>
                  <a:cubicBezTo>
                    <a:pt x="8286" y="7407"/>
                    <a:pt x="10825" y="7243"/>
                    <a:pt x="13094" y="6180"/>
                  </a:cubicBezTo>
                  <a:cubicBezTo>
                    <a:pt x="13868" y="5803"/>
                    <a:pt x="14585" y="5326"/>
                    <a:pt x="15507" y="5326"/>
                  </a:cubicBezTo>
                  <a:cubicBezTo>
                    <a:pt x="15532" y="5326"/>
                    <a:pt x="15556" y="5326"/>
                    <a:pt x="15581" y="5327"/>
                  </a:cubicBezTo>
                  <a:cubicBezTo>
                    <a:pt x="15882" y="5327"/>
                    <a:pt x="16184" y="5327"/>
                    <a:pt x="16453" y="5196"/>
                  </a:cubicBezTo>
                  <a:cubicBezTo>
                    <a:pt x="17116" y="4405"/>
                    <a:pt x="17827" y="4290"/>
                    <a:pt x="18489" y="4290"/>
                  </a:cubicBezTo>
                  <a:cubicBezTo>
                    <a:pt x="18759" y="4290"/>
                    <a:pt x="19021" y="4309"/>
                    <a:pt x="19268" y="4309"/>
                  </a:cubicBezTo>
                  <a:cubicBezTo>
                    <a:pt x="19842" y="4309"/>
                    <a:pt x="20335" y="4207"/>
                    <a:pt x="20665" y="3523"/>
                  </a:cubicBezTo>
                  <a:cubicBezTo>
                    <a:pt x="20914" y="2815"/>
                    <a:pt x="21373" y="2159"/>
                    <a:pt x="20914" y="1424"/>
                  </a:cubicBezTo>
                  <a:cubicBezTo>
                    <a:pt x="20829" y="1175"/>
                    <a:pt x="20501" y="932"/>
                    <a:pt x="20147" y="768"/>
                  </a:cubicBezTo>
                  <a:lnTo>
                    <a:pt x="20147" y="768"/>
                  </a:lnTo>
                  <a:cubicBezTo>
                    <a:pt x="20416" y="786"/>
                    <a:pt x="20688" y="805"/>
                    <a:pt x="20968" y="805"/>
                  </a:cubicBezTo>
                  <a:cubicBezTo>
                    <a:pt x="21084" y="805"/>
                    <a:pt x="21202" y="802"/>
                    <a:pt x="21321" y="794"/>
                  </a:cubicBezTo>
                  <a:lnTo>
                    <a:pt x="204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0"/>
            <p:cNvSpPr/>
            <p:nvPr/>
          </p:nvSpPr>
          <p:spPr>
            <a:xfrm>
              <a:off x="3683859" y="4833660"/>
              <a:ext cx="719432" cy="162946"/>
            </a:xfrm>
            <a:custGeom>
              <a:avLst/>
              <a:gdLst/>
              <a:ahLst/>
              <a:cxnLst/>
              <a:rect l="l" t="t" r="r" b="b"/>
              <a:pathLst>
                <a:path w="8365" h="1523" extrusionOk="0">
                  <a:moveTo>
                    <a:pt x="7381" y="191"/>
                  </a:moveTo>
                  <a:cubicBezTo>
                    <a:pt x="7269" y="191"/>
                    <a:pt x="7190" y="217"/>
                    <a:pt x="7105" y="244"/>
                  </a:cubicBezTo>
                  <a:lnTo>
                    <a:pt x="7053" y="244"/>
                  </a:lnTo>
                  <a:cubicBezTo>
                    <a:pt x="7079" y="217"/>
                    <a:pt x="7138" y="217"/>
                    <a:pt x="7190" y="191"/>
                  </a:cubicBezTo>
                  <a:close/>
                  <a:moveTo>
                    <a:pt x="7545" y="1"/>
                  </a:moveTo>
                  <a:cubicBezTo>
                    <a:pt x="7302" y="1"/>
                    <a:pt x="7079" y="53"/>
                    <a:pt x="6862" y="132"/>
                  </a:cubicBezTo>
                  <a:cubicBezTo>
                    <a:pt x="6751" y="191"/>
                    <a:pt x="6672" y="244"/>
                    <a:pt x="6561" y="270"/>
                  </a:cubicBezTo>
                  <a:cubicBezTo>
                    <a:pt x="6449" y="270"/>
                    <a:pt x="6370" y="296"/>
                    <a:pt x="6259" y="296"/>
                  </a:cubicBezTo>
                  <a:cubicBezTo>
                    <a:pt x="6233" y="244"/>
                    <a:pt x="6206" y="191"/>
                    <a:pt x="6154" y="165"/>
                  </a:cubicBezTo>
                  <a:cubicBezTo>
                    <a:pt x="5905" y="53"/>
                    <a:pt x="5688" y="53"/>
                    <a:pt x="5413" y="53"/>
                  </a:cubicBezTo>
                  <a:cubicBezTo>
                    <a:pt x="5249" y="80"/>
                    <a:pt x="5058" y="106"/>
                    <a:pt x="4894" y="165"/>
                  </a:cubicBezTo>
                  <a:cubicBezTo>
                    <a:pt x="4868" y="165"/>
                    <a:pt x="4842" y="165"/>
                    <a:pt x="4783" y="191"/>
                  </a:cubicBezTo>
                  <a:cubicBezTo>
                    <a:pt x="4730" y="191"/>
                    <a:pt x="4678" y="217"/>
                    <a:pt x="4619" y="244"/>
                  </a:cubicBezTo>
                  <a:cubicBezTo>
                    <a:pt x="4540" y="270"/>
                    <a:pt x="4455" y="270"/>
                    <a:pt x="4376" y="296"/>
                  </a:cubicBezTo>
                  <a:lnTo>
                    <a:pt x="4376" y="329"/>
                  </a:lnTo>
                  <a:lnTo>
                    <a:pt x="4127" y="329"/>
                  </a:lnTo>
                  <a:cubicBezTo>
                    <a:pt x="3799" y="329"/>
                    <a:pt x="3445" y="381"/>
                    <a:pt x="3090" y="460"/>
                  </a:cubicBezTo>
                  <a:cubicBezTo>
                    <a:pt x="2461" y="624"/>
                    <a:pt x="1831" y="900"/>
                    <a:pt x="1201" y="1090"/>
                  </a:cubicBezTo>
                  <a:cubicBezTo>
                    <a:pt x="847" y="1201"/>
                    <a:pt x="466" y="1280"/>
                    <a:pt x="112" y="1313"/>
                  </a:cubicBezTo>
                  <a:cubicBezTo>
                    <a:pt x="27" y="1313"/>
                    <a:pt x="1" y="1392"/>
                    <a:pt x="53" y="1444"/>
                  </a:cubicBezTo>
                  <a:cubicBezTo>
                    <a:pt x="167" y="1501"/>
                    <a:pt x="286" y="1522"/>
                    <a:pt x="404" y="1522"/>
                  </a:cubicBezTo>
                  <a:cubicBezTo>
                    <a:pt x="519" y="1522"/>
                    <a:pt x="633" y="1503"/>
                    <a:pt x="742" y="1477"/>
                  </a:cubicBezTo>
                  <a:cubicBezTo>
                    <a:pt x="1011" y="1418"/>
                    <a:pt x="1286" y="1339"/>
                    <a:pt x="1529" y="1280"/>
                  </a:cubicBezTo>
                  <a:cubicBezTo>
                    <a:pt x="1831" y="1201"/>
                    <a:pt x="2106" y="1149"/>
                    <a:pt x="2382" y="1064"/>
                  </a:cubicBezTo>
                  <a:cubicBezTo>
                    <a:pt x="2651" y="985"/>
                    <a:pt x="2900" y="873"/>
                    <a:pt x="3169" y="788"/>
                  </a:cubicBezTo>
                  <a:cubicBezTo>
                    <a:pt x="3418" y="736"/>
                    <a:pt x="3661" y="709"/>
                    <a:pt x="3884" y="683"/>
                  </a:cubicBezTo>
                  <a:cubicBezTo>
                    <a:pt x="3884" y="736"/>
                    <a:pt x="3937" y="788"/>
                    <a:pt x="3989" y="788"/>
                  </a:cubicBezTo>
                  <a:cubicBezTo>
                    <a:pt x="4111" y="768"/>
                    <a:pt x="4232" y="760"/>
                    <a:pt x="4354" y="760"/>
                  </a:cubicBezTo>
                  <a:cubicBezTo>
                    <a:pt x="4698" y="760"/>
                    <a:pt x="5042" y="821"/>
                    <a:pt x="5386" y="821"/>
                  </a:cubicBezTo>
                  <a:cubicBezTo>
                    <a:pt x="5826" y="821"/>
                    <a:pt x="6259" y="709"/>
                    <a:pt x="6725" y="657"/>
                  </a:cubicBezTo>
                  <a:cubicBezTo>
                    <a:pt x="6941" y="598"/>
                    <a:pt x="7164" y="572"/>
                    <a:pt x="7407" y="545"/>
                  </a:cubicBezTo>
                  <a:cubicBezTo>
                    <a:pt x="7630" y="493"/>
                    <a:pt x="7846" y="460"/>
                    <a:pt x="8063" y="408"/>
                  </a:cubicBezTo>
                  <a:cubicBezTo>
                    <a:pt x="8089" y="381"/>
                    <a:pt x="8089" y="381"/>
                    <a:pt x="8122" y="381"/>
                  </a:cubicBezTo>
                  <a:lnTo>
                    <a:pt x="8148" y="381"/>
                  </a:lnTo>
                  <a:cubicBezTo>
                    <a:pt x="8201" y="355"/>
                    <a:pt x="8286" y="355"/>
                    <a:pt x="8312" y="296"/>
                  </a:cubicBezTo>
                  <a:cubicBezTo>
                    <a:pt x="8365" y="244"/>
                    <a:pt x="8312" y="165"/>
                    <a:pt x="8253" y="132"/>
                  </a:cubicBezTo>
                  <a:cubicBezTo>
                    <a:pt x="8227" y="106"/>
                    <a:pt x="8201" y="106"/>
                    <a:pt x="8174" y="106"/>
                  </a:cubicBezTo>
                  <a:cubicBezTo>
                    <a:pt x="8174" y="80"/>
                    <a:pt x="8148" y="80"/>
                    <a:pt x="8122" y="80"/>
                  </a:cubicBezTo>
                  <a:lnTo>
                    <a:pt x="8063" y="80"/>
                  </a:lnTo>
                  <a:cubicBezTo>
                    <a:pt x="8010" y="53"/>
                    <a:pt x="7925" y="53"/>
                    <a:pt x="7873" y="27"/>
                  </a:cubicBezTo>
                  <a:cubicBezTo>
                    <a:pt x="7761" y="27"/>
                    <a:pt x="7656" y="1"/>
                    <a:pt x="7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0"/>
            <p:cNvSpPr/>
            <p:nvPr/>
          </p:nvSpPr>
          <p:spPr>
            <a:xfrm>
              <a:off x="6469905" y="4829594"/>
              <a:ext cx="286655" cy="212696"/>
            </a:xfrm>
            <a:custGeom>
              <a:avLst/>
              <a:gdLst/>
              <a:ahLst/>
              <a:cxnLst/>
              <a:rect l="l" t="t" r="r" b="b"/>
              <a:pathLst>
                <a:path w="3333" h="1988" extrusionOk="0">
                  <a:moveTo>
                    <a:pt x="2952" y="0"/>
                  </a:moveTo>
                  <a:cubicBezTo>
                    <a:pt x="2894" y="0"/>
                    <a:pt x="2838" y="6"/>
                    <a:pt x="2788" y="6"/>
                  </a:cubicBezTo>
                  <a:cubicBezTo>
                    <a:pt x="2650" y="39"/>
                    <a:pt x="2513" y="65"/>
                    <a:pt x="2401" y="65"/>
                  </a:cubicBezTo>
                  <a:cubicBezTo>
                    <a:pt x="2263" y="91"/>
                    <a:pt x="2099" y="144"/>
                    <a:pt x="1968" y="144"/>
                  </a:cubicBezTo>
                  <a:cubicBezTo>
                    <a:pt x="1937" y="149"/>
                    <a:pt x="1906" y="151"/>
                    <a:pt x="1874" y="151"/>
                  </a:cubicBezTo>
                  <a:cubicBezTo>
                    <a:pt x="1743" y="151"/>
                    <a:pt x="1614" y="113"/>
                    <a:pt x="1502" y="91"/>
                  </a:cubicBezTo>
                  <a:cubicBezTo>
                    <a:pt x="1338" y="65"/>
                    <a:pt x="1201" y="39"/>
                    <a:pt x="1037" y="39"/>
                  </a:cubicBezTo>
                  <a:cubicBezTo>
                    <a:pt x="926" y="39"/>
                    <a:pt x="778" y="19"/>
                    <a:pt x="631" y="19"/>
                  </a:cubicBezTo>
                  <a:cubicBezTo>
                    <a:pt x="525" y="19"/>
                    <a:pt x="419" y="29"/>
                    <a:pt x="328" y="65"/>
                  </a:cubicBezTo>
                  <a:cubicBezTo>
                    <a:pt x="243" y="91"/>
                    <a:pt x="164" y="144"/>
                    <a:pt x="105" y="229"/>
                  </a:cubicBezTo>
                  <a:cubicBezTo>
                    <a:pt x="0" y="557"/>
                    <a:pt x="459" y="557"/>
                    <a:pt x="656" y="583"/>
                  </a:cubicBezTo>
                  <a:cubicBezTo>
                    <a:pt x="787" y="583"/>
                    <a:pt x="984" y="583"/>
                    <a:pt x="1115" y="662"/>
                  </a:cubicBezTo>
                  <a:cubicBezTo>
                    <a:pt x="1227" y="721"/>
                    <a:pt x="1253" y="859"/>
                    <a:pt x="1227" y="964"/>
                  </a:cubicBezTo>
                  <a:cubicBezTo>
                    <a:pt x="1201" y="1102"/>
                    <a:pt x="1089" y="1213"/>
                    <a:pt x="984" y="1292"/>
                  </a:cubicBezTo>
                  <a:cubicBezTo>
                    <a:pt x="873" y="1377"/>
                    <a:pt x="735" y="1456"/>
                    <a:pt x="623" y="1541"/>
                  </a:cubicBezTo>
                  <a:cubicBezTo>
                    <a:pt x="492" y="1620"/>
                    <a:pt x="354" y="1731"/>
                    <a:pt x="243" y="1843"/>
                  </a:cubicBezTo>
                  <a:cubicBezTo>
                    <a:pt x="217" y="1895"/>
                    <a:pt x="217" y="1974"/>
                    <a:pt x="269" y="1974"/>
                  </a:cubicBezTo>
                  <a:cubicBezTo>
                    <a:pt x="307" y="1983"/>
                    <a:pt x="345" y="1987"/>
                    <a:pt x="383" y="1987"/>
                  </a:cubicBezTo>
                  <a:cubicBezTo>
                    <a:pt x="481" y="1987"/>
                    <a:pt x="576" y="1960"/>
                    <a:pt x="656" y="1922"/>
                  </a:cubicBezTo>
                  <a:cubicBezTo>
                    <a:pt x="787" y="1895"/>
                    <a:pt x="925" y="1843"/>
                    <a:pt x="1037" y="1784"/>
                  </a:cubicBezTo>
                  <a:cubicBezTo>
                    <a:pt x="1253" y="1705"/>
                    <a:pt x="1476" y="1594"/>
                    <a:pt x="1640" y="1403"/>
                  </a:cubicBezTo>
                  <a:cubicBezTo>
                    <a:pt x="1693" y="1318"/>
                    <a:pt x="1745" y="1239"/>
                    <a:pt x="1804" y="1128"/>
                  </a:cubicBezTo>
                  <a:cubicBezTo>
                    <a:pt x="1830" y="1023"/>
                    <a:pt x="1883" y="885"/>
                    <a:pt x="1968" y="826"/>
                  </a:cubicBezTo>
                  <a:cubicBezTo>
                    <a:pt x="2021" y="800"/>
                    <a:pt x="2073" y="774"/>
                    <a:pt x="2132" y="774"/>
                  </a:cubicBezTo>
                  <a:cubicBezTo>
                    <a:pt x="2158" y="800"/>
                    <a:pt x="2185" y="826"/>
                    <a:pt x="2185" y="885"/>
                  </a:cubicBezTo>
                  <a:cubicBezTo>
                    <a:pt x="2237" y="964"/>
                    <a:pt x="2263" y="1049"/>
                    <a:pt x="2375" y="1075"/>
                  </a:cubicBezTo>
                  <a:cubicBezTo>
                    <a:pt x="2395" y="1080"/>
                    <a:pt x="2415" y="1082"/>
                    <a:pt x="2435" y="1082"/>
                  </a:cubicBezTo>
                  <a:cubicBezTo>
                    <a:pt x="2524" y="1082"/>
                    <a:pt x="2607" y="1038"/>
                    <a:pt x="2677" y="990"/>
                  </a:cubicBezTo>
                  <a:cubicBezTo>
                    <a:pt x="2814" y="938"/>
                    <a:pt x="2919" y="859"/>
                    <a:pt x="3005" y="774"/>
                  </a:cubicBezTo>
                  <a:cubicBezTo>
                    <a:pt x="3169" y="636"/>
                    <a:pt x="3333" y="472"/>
                    <a:pt x="3280" y="255"/>
                  </a:cubicBezTo>
                  <a:cubicBezTo>
                    <a:pt x="3280" y="170"/>
                    <a:pt x="3221" y="91"/>
                    <a:pt x="3142" y="39"/>
                  </a:cubicBezTo>
                  <a:cubicBezTo>
                    <a:pt x="3083" y="8"/>
                    <a:pt x="3017" y="0"/>
                    <a:pt x="2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0"/>
            <p:cNvSpPr/>
            <p:nvPr/>
          </p:nvSpPr>
          <p:spPr>
            <a:xfrm>
              <a:off x="3326775" y="4029525"/>
              <a:ext cx="3963540" cy="537624"/>
            </a:xfrm>
            <a:custGeom>
              <a:avLst/>
              <a:gdLst/>
              <a:ahLst/>
              <a:cxnLst/>
              <a:rect l="l" t="t" r="r" b="b"/>
              <a:pathLst>
                <a:path w="46085" h="5026" extrusionOk="0">
                  <a:moveTo>
                    <a:pt x="25912" y="0"/>
                  </a:moveTo>
                  <a:cubicBezTo>
                    <a:pt x="12490" y="0"/>
                    <a:pt x="0" y="4946"/>
                    <a:pt x="0" y="4946"/>
                  </a:cubicBezTo>
                  <a:lnTo>
                    <a:pt x="4290" y="4507"/>
                  </a:lnTo>
                  <a:cubicBezTo>
                    <a:pt x="11281" y="2095"/>
                    <a:pt x="18596" y="819"/>
                    <a:pt x="25272" y="819"/>
                  </a:cubicBezTo>
                  <a:cubicBezTo>
                    <a:pt x="31596" y="819"/>
                    <a:pt x="37347" y="1963"/>
                    <a:pt x="41709" y="4369"/>
                  </a:cubicBezTo>
                  <a:lnTo>
                    <a:pt x="46085" y="5025"/>
                  </a:lnTo>
                  <a:cubicBezTo>
                    <a:pt x="46085" y="5025"/>
                    <a:pt x="39301" y="0"/>
                    <a:pt x="25912" y="0"/>
                  </a:cubicBezTo>
                  <a:close/>
                </a:path>
              </a:pathLst>
            </a:custGeom>
            <a:solidFill>
              <a:srgbClr val="38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613" name="Google Shape;6613;p80"/>
            <p:cNvSpPr/>
            <p:nvPr/>
          </p:nvSpPr>
          <p:spPr>
            <a:xfrm>
              <a:off x="3465575" y="3866800"/>
              <a:ext cx="3936510" cy="662375"/>
            </a:xfrm>
            <a:custGeom>
              <a:avLst/>
              <a:gdLst/>
              <a:ahLst/>
              <a:cxnLst/>
              <a:rect l="l" t="t" r="r" b="b"/>
              <a:pathLst>
                <a:path w="51255" h="6191" extrusionOk="0">
                  <a:moveTo>
                    <a:pt x="27254" y="1"/>
                  </a:moveTo>
                  <a:cubicBezTo>
                    <a:pt x="18855" y="1"/>
                    <a:pt x="9736" y="1598"/>
                    <a:pt x="1" y="4689"/>
                  </a:cubicBezTo>
                  <a:lnTo>
                    <a:pt x="716" y="5594"/>
                  </a:lnTo>
                  <a:lnTo>
                    <a:pt x="1589" y="5430"/>
                  </a:lnTo>
                  <a:cubicBezTo>
                    <a:pt x="11022" y="3099"/>
                    <a:pt x="19417" y="1625"/>
                    <a:pt x="27330" y="1625"/>
                  </a:cubicBezTo>
                  <a:cubicBezTo>
                    <a:pt x="34824" y="1625"/>
                    <a:pt x="41885" y="2947"/>
                    <a:pt x="48985" y="6112"/>
                  </a:cubicBezTo>
                  <a:lnTo>
                    <a:pt x="50185" y="6191"/>
                  </a:lnTo>
                  <a:lnTo>
                    <a:pt x="51255" y="5430"/>
                  </a:lnTo>
                  <a:cubicBezTo>
                    <a:pt x="44133" y="1770"/>
                    <a:pt x="36093" y="1"/>
                    <a:pt x="27254" y="1"/>
                  </a:cubicBez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80"/>
            <p:cNvSpPr/>
            <p:nvPr/>
          </p:nvSpPr>
          <p:spPr>
            <a:xfrm>
              <a:off x="6025259" y="3903703"/>
              <a:ext cx="28296" cy="125820"/>
            </a:xfrm>
            <a:custGeom>
              <a:avLst/>
              <a:gdLst/>
              <a:ahLst/>
              <a:cxnLst/>
              <a:rect l="l" t="t" r="r" b="b"/>
              <a:pathLst>
                <a:path w="329" h="1176" extrusionOk="0">
                  <a:moveTo>
                    <a:pt x="217" y="1"/>
                  </a:moveTo>
                  <a:lnTo>
                    <a:pt x="86" y="381"/>
                  </a:lnTo>
                  <a:lnTo>
                    <a:pt x="1" y="1149"/>
                  </a:lnTo>
                  <a:lnTo>
                    <a:pt x="139" y="1175"/>
                  </a:lnTo>
                  <a:lnTo>
                    <a:pt x="276" y="381"/>
                  </a:lnTo>
                  <a:lnTo>
                    <a:pt x="329" y="27"/>
                  </a:lnTo>
                  <a:cubicBezTo>
                    <a:pt x="303" y="27"/>
                    <a:pt x="250" y="1"/>
                    <a:pt x="217" y="1"/>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80"/>
            <p:cNvSpPr/>
            <p:nvPr/>
          </p:nvSpPr>
          <p:spPr>
            <a:xfrm>
              <a:off x="6340674" y="3984479"/>
              <a:ext cx="17029" cy="113837"/>
            </a:xfrm>
            <a:custGeom>
              <a:avLst/>
              <a:gdLst/>
              <a:ahLst/>
              <a:cxnLst/>
              <a:rect l="l" t="t" r="r" b="b"/>
              <a:pathLst>
                <a:path w="198" h="1064" extrusionOk="0">
                  <a:moveTo>
                    <a:pt x="33" y="1"/>
                  </a:moveTo>
                  <a:lnTo>
                    <a:pt x="0" y="434"/>
                  </a:lnTo>
                  <a:lnTo>
                    <a:pt x="86" y="1064"/>
                  </a:lnTo>
                  <a:lnTo>
                    <a:pt x="197" y="1037"/>
                  </a:lnTo>
                  <a:lnTo>
                    <a:pt x="197" y="355"/>
                  </a:lnTo>
                  <a:lnTo>
                    <a:pt x="138" y="27"/>
                  </a:lnTo>
                  <a:cubicBezTo>
                    <a:pt x="112" y="27"/>
                    <a:pt x="59" y="27"/>
                    <a:pt x="33" y="1"/>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80"/>
            <p:cNvSpPr/>
            <p:nvPr/>
          </p:nvSpPr>
          <p:spPr>
            <a:xfrm>
              <a:off x="5770320" y="3910612"/>
              <a:ext cx="30532" cy="111056"/>
            </a:xfrm>
            <a:custGeom>
              <a:avLst/>
              <a:gdLst/>
              <a:ahLst/>
              <a:cxnLst/>
              <a:rect l="l" t="t" r="r" b="b"/>
              <a:pathLst>
                <a:path w="355" h="1038" extrusionOk="0">
                  <a:moveTo>
                    <a:pt x="59" y="1"/>
                  </a:moveTo>
                  <a:lnTo>
                    <a:pt x="0" y="191"/>
                  </a:lnTo>
                  <a:lnTo>
                    <a:pt x="59" y="1011"/>
                  </a:lnTo>
                  <a:lnTo>
                    <a:pt x="223" y="1037"/>
                  </a:lnTo>
                  <a:lnTo>
                    <a:pt x="354" y="302"/>
                  </a:lnTo>
                  <a:lnTo>
                    <a:pt x="302" y="1"/>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80"/>
            <p:cNvSpPr/>
            <p:nvPr/>
          </p:nvSpPr>
          <p:spPr>
            <a:xfrm>
              <a:off x="6779034" y="4124171"/>
              <a:ext cx="21587" cy="120150"/>
            </a:xfrm>
            <a:custGeom>
              <a:avLst/>
              <a:gdLst/>
              <a:ahLst/>
              <a:cxnLst/>
              <a:rect l="l" t="t" r="r" b="b"/>
              <a:pathLst>
                <a:path w="251" h="1123" extrusionOk="0">
                  <a:moveTo>
                    <a:pt x="112" y="0"/>
                  </a:moveTo>
                  <a:lnTo>
                    <a:pt x="1" y="466"/>
                  </a:lnTo>
                  <a:lnTo>
                    <a:pt x="27" y="1122"/>
                  </a:lnTo>
                  <a:lnTo>
                    <a:pt x="165" y="1122"/>
                  </a:lnTo>
                  <a:lnTo>
                    <a:pt x="250" y="492"/>
                  </a:lnTo>
                  <a:lnTo>
                    <a:pt x="250" y="27"/>
                  </a:lnTo>
                  <a:cubicBezTo>
                    <a:pt x="217" y="27"/>
                    <a:pt x="165" y="0"/>
                    <a:pt x="112" y="0"/>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80"/>
            <p:cNvSpPr/>
            <p:nvPr/>
          </p:nvSpPr>
          <p:spPr>
            <a:xfrm>
              <a:off x="5517628" y="3911736"/>
              <a:ext cx="28296" cy="108809"/>
            </a:xfrm>
            <a:custGeom>
              <a:avLst/>
              <a:gdLst/>
              <a:ahLst/>
              <a:cxnLst/>
              <a:rect l="l" t="t" r="r" b="b"/>
              <a:pathLst>
                <a:path w="329" h="1017" extrusionOk="0">
                  <a:moveTo>
                    <a:pt x="86" y="0"/>
                  </a:moveTo>
                  <a:lnTo>
                    <a:pt x="1" y="328"/>
                  </a:lnTo>
                  <a:lnTo>
                    <a:pt x="53" y="984"/>
                  </a:lnTo>
                  <a:lnTo>
                    <a:pt x="250" y="1017"/>
                  </a:lnTo>
                  <a:lnTo>
                    <a:pt x="329" y="387"/>
                  </a:lnTo>
                  <a:lnTo>
                    <a:pt x="217" y="33"/>
                  </a:lnTo>
                  <a:cubicBezTo>
                    <a:pt x="165" y="33"/>
                    <a:pt x="139" y="33"/>
                    <a:pt x="86" y="0"/>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80"/>
            <p:cNvSpPr/>
            <p:nvPr/>
          </p:nvSpPr>
          <p:spPr>
            <a:xfrm>
              <a:off x="7153639" y="4333865"/>
              <a:ext cx="30618" cy="134165"/>
            </a:xfrm>
            <a:custGeom>
              <a:avLst/>
              <a:gdLst/>
              <a:ahLst/>
              <a:cxnLst/>
              <a:rect l="l" t="t" r="r" b="b"/>
              <a:pathLst>
                <a:path w="356" h="1254" extrusionOk="0">
                  <a:moveTo>
                    <a:pt x="303" y="0"/>
                  </a:moveTo>
                  <a:lnTo>
                    <a:pt x="191" y="433"/>
                  </a:lnTo>
                  <a:lnTo>
                    <a:pt x="1" y="1201"/>
                  </a:lnTo>
                  <a:lnTo>
                    <a:pt x="191" y="1253"/>
                  </a:lnTo>
                  <a:lnTo>
                    <a:pt x="355" y="26"/>
                  </a:lnTo>
                  <a:cubicBezTo>
                    <a:pt x="329" y="26"/>
                    <a:pt x="303" y="26"/>
                    <a:pt x="303" y="0"/>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80"/>
            <p:cNvSpPr/>
            <p:nvPr/>
          </p:nvSpPr>
          <p:spPr>
            <a:xfrm>
              <a:off x="6979786" y="4244371"/>
              <a:ext cx="44637" cy="87839"/>
            </a:xfrm>
            <a:custGeom>
              <a:avLst/>
              <a:gdLst/>
              <a:ahLst/>
              <a:cxnLst/>
              <a:rect l="l" t="t" r="r" b="b"/>
              <a:pathLst>
                <a:path w="519" h="821" extrusionOk="0">
                  <a:moveTo>
                    <a:pt x="440" y="0"/>
                  </a:moveTo>
                  <a:lnTo>
                    <a:pt x="217" y="269"/>
                  </a:lnTo>
                  <a:lnTo>
                    <a:pt x="1" y="735"/>
                  </a:lnTo>
                  <a:lnTo>
                    <a:pt x="191" y="820"/>
                  </a:lnTo>
                  <a:lnTo>
                    <a:pt x="440" y="328"/>
                  </a:lnTo>
                  <a:lnTo>
                    <a:pt x="519" y="26"/>
                  </a:lnTo>
                  <a:cubicBezTo>
                    <a:pt x="493" y="26"/>
                    <a:pt x="466" y="0"/>
                    <a:pt x="440" y="0"/>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80"/>
            <p:cNvSpPr/>
            <p:nvPr/>
          </p:nvSpPr>
          <p:spPr>
            <a:xfrm>
              <a:off x="6523497" y="4056058"/>
              <a:ext cx="47475" cy="99822"/>
            </a:xfrm>
            <a:custGeom>
              <a:avLst/>
              <a:gdLst/>
              <a:ahLst/>
              <a:cxnLst/>
              <a:rect l="l" t="t" r="r" b="b"/>
              <a:pathLst>
                <a:path w="552" h="933" extrusionOk="0">
                  <a:moveTo>
                    <a:pt x="387" y="1"/>
                  </a:moveTo>
                  <a:lnTo>
                    <a:pt x="249" y="138"/>
                  </a:lnTo>
                  <a:lnTo>
                    <a:pt x="0" y="768"/>
                  </a:lnTo>
                  <a:lnTo>
                    <a:pt x="59" y="932"/>
                  </a:lnTo>
                  <a:lnTo>
                    <a:pt x="354" y="545"/>
                  </a:lnTo>
                  <a:lnTo>
                    <a:pt x="551" y="27"/>
                  </a:lnTo>
                  <a:cubicBezTo>
                    <a:pt x="492" y="27"/>
                    <a:pt x="440" y="1"/>
                    <a:pt x="387" y="1"/>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80"/>
            <p:cNvSpPr/>
            <p:nvPr/>
          </p:nvSpPr>
          <p:spPr>
            <a:xfrm>
              <a:off x="4690117" y="3973995"/>
              <a:ext cx="32768" cy="134807"/>
            </a:xfrm>
            <a:custGeom>
              <a:avLst/>
              <a:gdLst/>
              <a:ahLst/>
              <a:cxnLst/>
              <a:rect l="l" t="t" r="r" b="b"/>
              <a:pathLst>
                <a:path w="381" h="1260" extrusionOk="0">
                  <a:moveTo>
                    <a:pt x="138" y="0"/>
                  </a:moveTo>
                  <a:cubicBezTo>
                    <a:pt x="105" y="27"/>
                    <a:pt x="53" y="27"/>
                    <a:pt x="0" y="27"/>
                  </a:cubicBezTo>
                  <a:lnTo>
                    <a:pt x="0" y="381"/>
                  </a:lnTo>
                  <a:lnTo>
                    <a:pt x="243" y="1260"/>
                  </a:lnTo>
                  <a:lnTo>
                    <a:pt x="381" y="1201"/>
                  </a:lnTo>
                  <a:lnTo>
                    <a:pt x="269" y="355"/>
                  </a:lnTo>
                  <a:lnTo>
                    <a:pt x="138" y="0"/>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80"/>
            <p:cNvSpPr/>
            <p:nvPr/>
          </p:nvSpPr>
          <p:spPr>
            <a:xfrm>
              <a:off x="4939192" y="3949545"/>
              <a:ext cx="54269" cy="125713"/>
            </a:xfrm>
            <a:custGeom>
              <a:avLst/>
              <a:gdLst/>
              <a:ahLst/>
              <a:cxnLst/>
              <a:rect l="l" t="t" r="r" b="b"/>
              <a:pathLst>
                <a:path w="631" h="1175" extrusionOk="0">
                  <a:moveTo>
                    <a:pt x="217" y="0"/>
                  </a:moveTo>
                  <a:cubicBezTo>
                    <a:pt x="138" y="26"/>
                    <a:pt x="79" y="26"/>
                    <a:pt x="0" y="26"/>
                  </a:cubicBezTo>
                  <a:lnTo>
                    <a:pt x="112" y="466"/>
                  </a:lnTo>
                  <a:lnTo>
                    <a:pt x="407" y="1174"/>
                  </a:lnTo>
                  <a:lnTo>
                    <a:pt x="630" y="1063"/>
                  </a:lnTo>
                  <a:lnTo>
                    <a:pt x="381" y="354"/>
                  </a:lnTo>
                  <a:lnTo>
                    <a:pt x="217" y="0"/>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80"/>
            <p:cNvSpPr/>
            <p:nvPr/>
          </p:nvSpPr>
          <p:spPr>
            <a:xfrm>
              <a:off x="4497835" y="4003219"/>
              <a:ext cx="21587" cy="163695"/>
            </a:xfrm>
            <a:custGeom>
              <a:avLst/>
              <a:gdLst/>
              <a:ahLst/>
              <a:cxnLst/>
              <a:rect l="l" t="t" r="r" b="b"/>
              <a:pathLst>
                <a:path w="251" h="1530" extrusionOk="0">
                  <a:moveTo>
                    <a:pt x="191" y="1"/>
                  </a:moveTo>
                  <a:cubicBezTo>
                    <a:pt x="139" y="1"/>
                    <a:pt x="86" y="27"/>
                    <a:pt x="27" y="27"/>
                  </a:cubicBezTo>
                  <a:lnTo>
                    <a:pt x="1" y="604"/>
                  </a:lnTo>
                  <a:lnTo>
                    <a:pt x="112" y="1529"/>
                  </a:lnTo>
                  <a:lnTo>
                    <a:pt x="250" y="1503"/>
                  </a:lnTo>
                  <a:lnTo>
                    <a:pt x="250" y="545"/>
                  </a:lnTo>
                  <a:lnTo>
                    <a:pt x="191" y="1"/>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80"/>
            <p:cNvSpPr/>
            <p:nvPr/>
          </p:nvSpPr>
          <p:spPr>
            <a:xfrm>
              <a:off x="3631966" y="4284205"/>
              <a:ext cx="42400" cy="140478"/>
            </a:xfrm>
            <a:custGeom>
              <a:avLst/>
              <a:gdLst/>
              <a:ahLst/>
              <a:cxnLst/>
              <a:rect l="l" t="t" r="r" b="b"/>
              <a:pathLst>
                <a:path w="493" h="1313" extrusionOk="0">
                  <a:moveTo>
                    <a:pt x="244" y="1"/>
                  </a:moveTo>
                  <a:cubicBezTo>
                    <a:pt x="165" y="27"/>
                    <a:pt x="80" y="60"/>
                    <a:pt x="1" y="86"/>
                  </a:cubicBezTo>
                  <a:lnTo>
                    <a:pt x="27" y="604"/>
                  </a:lnTo>
                  <a:lnTo>
                    <a:pt x="296" y="1313"/>
                  </a:lnTo>
                  <a:cubicBezTo>
                    <a:pt x="355" y="1313"/>
                    <a:pt x="434" y="1287"/>
                    <a:pt x="493" y="1287"/>
                  </a:cubicBezTo>
                  <a:lnTo>
                    <a:pt x="434" y="552"/>
                  </a:lnTo>
                  <a:lnTo>
                    <a:pt x="244" y="1"/>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80"/>
            <p:cNvSpPr/>
            <p:nvPr/>
          </p:nvSpPr>
          <p:spPr>
            <a:xfrm>
              <a:off x="4300812" y="4060337"/>
              <a:ext cx="35606" cy="151712"/>
            </a:xfrm>
            <a:custGeom>
              <a:avLst/>
              <a:gdLst/>
              <a:ahLst/>
              <a:cxnLst/>
              <a:rect l="l" t="t" r="r" b="b"/>
              <a:pathLst>
                <a:path w="414" h="1418" extrusionOk="0">
                  <a:moveTo>
                    <a:pt x="165" y="0"/>
                  </a:moveTo>
                  <a:cubicBezTo>
                    <a:pt x="112" y="26"/>
                    <a:pt x="53" y="26"/>
                    <a:pt x="1" y="53"/>
                  </a:cubicBezTo>
                  <a:lnTo>
                    <a:pt x="27" y="518"/>
                  </a:lnTo>
                  <a:lnTo>
                    <a:pt x="217" y="1417"/>
                  </a:lnTo>
                  <a:lnTo>
                    <a:pt x="414" y="1391"/>
                  </a:lnTo>
                  <a:lnTo>
                    <a:pt x="329" y="571"/>
                  </a:lnTo>
                  <a:lnTo>
                    <a:pt x="165" y="0"/>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80"/>
            <p:cNvSpPr/>
            <p:nvPr/>
          </p:nvSpPr>
          <p:spPr>
            <a:xfrm>
              <a:off x="3856768" y="4212057"/>
              <a:ext cx="25543" cy="152461"/>
            </a:xfrm>
            <a:custGeom>
              <a:avLst/>
              <a:gdLst/>
              <a:ahLst/>
              <a:cxnLst/>
              <a:rect l="l" t="t" r="r" b="b"/>
              <a:pathLst>
                <a:path w="297" h="1425" extrusionOk="0">
                  <a:moveTo>
                    <a:pt x="80" y="1"/>
                  </a:moveTo>
                  <a:cubicBezTo>
                    <a:pt x="53" y="1"/>
                    <a:pt x="27" y="1"/>
                    <a:pt x="1" y="27"/>
                  </a:cubicBezTo>
                  <a:lnTo>
                    <a:pt x="27" y="742"/>
                  </a:lnTo>
                  <a:lnTo>
                    <a:pt x="165" y="1424"/>
                  </a:lnTo>
                  <a:cubicBezTo>
                    <a:pt x="217" y="1398"/>
                    <a:pt x="270" y="1398"/>
                    <a:pt x="296" y="1398"/>
                  </a:cubicBezTo>
                  <a:lnTo>
                    <a:pt x="270" y="716"/>
                  </a:lnTo>
                  <a:lnTo>
                    <a:pt x="80" y="1"/>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80"/>
            <p:cNvSpPr/>
            <p:nvPr/>
          </p:nvSpPr>
          <p:spPr>
            <a:xfrm>
              <a:off x="4115213" y="4112977"/>
              <a:ext cx="40164" cy="158024"/>
            </a:xfrm>
            <a:custGeom>
              <a:avLst/>
              <a:gdLst/>
              <a:ahLst/>
              <a:cxnLst/>
              <a:rect l="l" t="t" r="r" b="b"/>
              <a:pathLst>
                <a:path w="467" h="1477" extrusionOk="0">
                  <a:moveTo>
                    <a:pt x="112" y="0"/>
                  </a:moveTo>
                  <a:cubicBezTo>
                    <a:pt x="79" y="0"/>
                    <a:pt x="27" y="0"/>
                    <a:pt x="0" y="26"/>
                  </a:cubicBezTo>
                  <a:lnTo>
                    <a:pt x="138" y="630"/>
                  </a:lnTo>
                  <a:lnTo>
                    <a:pt x="355" y="1476"/>
                  </a:lnTo>
                  <a:cubicBezTo>
                    <a:pt x="381" y="1476"/>
                    <a:pt x="440" y="1450"/>
                    <a:pt x="466" y="1450"/>
                  </a:cubicBezTo>
                  <a:lnTo>
                    <a:pt x="302" y="518"/>
                  </a:lnTo>
                  <a:lnTo>
                    <a:pt x="112" y="0"/>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80"/>
            <p:cNvSpPr/>
            <p:nvPr/>
          </p:nvSpPr>
          <p:spPr>
            <a:xfrm>
              <a:off x="5254835" y="3909749"/>
              <a:ext cx="35004" cy="113730"/>
            </a:xfrm>
            <a:custGeom>
              <a:avLst/>
              <a:gdLst/>
              <a:ahLst/>
              <a:cxnLst/>
              <a:rect l="l" t="t" r="r" b="b"/>
              <a:pathLst>
                <a:path w="407" h="1063" extrusionOk="0">
                  <a:moveTo>
                    <a:pt x="269" y="0"/>
                  </a:moveTo>
                  <a:lnTo>
                    <a:pt x="105" y="354"/>
                  </a:lnTo>
                  <a:lnTo>
                    <a:pt x="0" y="1063"/>
                  </a:lnTo>
                  <a:lnTo>
                    <a:pt x="138" y="1063"/>
                  </a:lnTo>
                  <a:lnTo>
                    <a:pt x="328" y="381"/>
                  </a:lnTo>
                  <a:lnTo>
                    <a:pt x="407" y="0"/>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80"/>
            <p:cNvSpPr/>
            <p:nvPr/>
          </p:nvSpPr>
          <p:spPr>
            <a:xfrm>
              <a:off x="3326766" y="4511513"/>
              <a:ext cx="592488" cy="398110"/>
            </a:xfrm>
            <a:custGeom>
              <a:avLst/>
              <a:gdLst/>
              <a:ahLst/>
              <a:cxnLst/>
              <a:rect l="l" t="t" r="r" b="b"/>
              <a:pathLst>
                <a:path w="6889" h="3721" extrusionOk="0">
                  <a:moveTo>
                    <a:pt x="4290" y="1"/>
                  </a:moveTo>
                  <a:lnTo>
                    <a:pt x="0" y="440"/>
                  </a:lnTo>
                  <a:cubicBezTo>
                    <a:pt x="53" y="440"/>
                    <a:pt x="354" y="932"/>
                    <a:pt x="381" y="985"/>
                  </a:cubicBezTo>
                  <a:cubicBezTo>
                    <a:pt x="488" y="1117"/>
                    <a:pt x="619" y="1426"/>
                    <a:pt x="775" y="1426"/>
                  </a:cubicBezTo>
                  <a:cubicBezTo>
                    <a:pt x="781" y="1426"/>
                    <a:pt x="788" y="1425"/>
                    <a:pt x="794" y="1424"/>
                  </a:cubicBezTo>
                  <a:cubicBezTo>
                    <a:pt x="873" y="1398"/>
                    <a:pt x="1010" y="1287"/>
                    <a:pt x="1089" y="1234"/>
                  </a:cubicBezTo>
                  <a:cubicBezTo>
                    <a:pt x="1201" y="1149"/>
                    <a:pt x="1286" y="1096"/>
                    <a:pt x="1391" y="1011"/>
                  </a:cubicBezTo>
                  <a:lnTo>
                    <a:pt x="1391" y="1011"/>
                  </a:lnTo>
                  <a:cubicBezTo>
                    <a:pt x="1338" y="1234"/>
                    <a:pt x="1227" y="1451"/>
                    <a:pt x="1063" y="1615"/>
                  </a:cubicBezTo>
                  <a:cubicBezTo>
                    <a:pt x="1203" y="1528"/>
                    <a:pt x="1360" y="1476"/>
                    <a:pt x="1520" y="1476"/>
                  </a:cubicBezTo>
                  <a:cubicBezTo>
                    <a:pt x="1615" y="1476"/>
                    <a:pt x="1711" y="1494"/>
                    <a:pt x="1804" y="1536"/>
                  </a:cubicBezTo>
                  <a:cubicBezTo>
                    <a:pt x="1666" y="1615"/>
                    <a:pt x="1555" y="1700"/>
                    <a:pt x="1417" y="1779"/>
                  </a:cubicBezTo>
                  <a:cubicBezTo>
                    <a:pt x="1512" y="1736"/>
                    <a:pt x="1618" y="1715"/>
                    <a:pt x="1725" y="1715"/>
                  </a:cubicBezTo>
                  <a:cubicBezTo>
                    <a:pt x="1899" y="1715"/>
                    <a:pt x="2077" y="1772"/>
                    <a:pt x="2211" y="1890"/>
                  </a:cubicBezTo>
                  <a:cubicBezTo>
                    <a:pt x="1968" y="2028"/>
                    <a:pt x="1745" y="2159"/>
                    <a:pt x="1502" y="2297"/>
                  </a:cubicBezTo>
                  <a:cubicBezTo>
                    <a:pt x="1529" y="2297"/>
                    <a:pt x="1883" y="3091"/>
                    <a:pt x="1942" y="3143"/>
                  </a:cubicBezTo>
                  <a:cubicBezTo>
                    <a:pt x="2073" y="3340"/>
                    <a:pt x="2237" y="3530"/>
                    <a:pt x="2375" y="3720"/>
                  </a:cubicBezTo>
                  <a:lnTo>
                    <a:pt x="6888" y="1995"/>
                  </a:lnTo>
                  <a:cubicBezTo>
                    <a:pt x="6862" y="1995"/>
                    <a:pt x="6613" y="1779"/>
                    <a:pt x="6586" y="1752"/>
                  </a:cubicBezTo>
                  <a:cubicBezTo>
                    <a:pt x="6396" y="1588"/>
                    <a:pt x="6206" y="1536"/>
                    <a:pt x="6258" y="1234"/>
                  </a:cubicBezTo>
                  <a:cubicBezTo>
                    <a:pt x="6285" y="1096"/>
                    <a:pt x="6370" y="985"/>
                    <a:pt x="6449" y="847"/>
                  </a:cubicBezTo>
                  <a:cubicBezTo>
                    <a:pt x="6501" y="742"/>
                    <a:pt x="6586" y="631"/>
                    <a:pt x="6613" y="493"/>
                  </a:cubicBezTo>
                  <a:lnTo>
                    <a:pt x="6613" y="493"/>
                  </a:lnTo>
                  <a:cubicBezTo>
                    <a:pt x="6449" y="631"/>
                    <a:pt x="6258" y="768"/>
                    <a:pt x="6094" y="932"/>
                  </a:cubicBezTo>
                  <a:cubicBezTo>
                    <a:pt x="6121" y="795"/>
                    <a:pt x="6173" y="631"/>
                    <a:pt x="6206" y="493"/>
                  </a:cubicBezTo>
                  <a:lnTo>
                    <a:pt x="6206" y="493"/>
                  </a:lnTo>
                  <a:cubicBezTo>
                    <a:pt x="6068" y="631"/>
                    <a:pt x="5930" y="795"/>
                    <a:pt x="5819" y="959"/>
                  </a:cubicBezTo>
                  <a:cubicBezTo>
                    <a:pt x="5740" y="742"/>
                    <a:pt x="5602" y="552"/>
                    <a:pt x="5465" y="355"/>
                  </a:cubicBezTo>
                  <a:lnTo>
                    <a:pt x="5465" y="355"/>
                  </a:lnTo>
                  <a:cubicBezTo>
                    <a:pt x="5491" y="552"/>
                    <a:pt x="5517" y="742"/>
                    <a:pt x="5491" y="932"/>
                  </a:cubicBezTo>
                  <a:cubicBezTo>
                    <a:pt x="5110" y="604"/>
                    <a:pt x="4671" y="329"/>
                    <a:pt x="429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80"/>
            <p:cNvSpPr/>
            <p:nvPr/>
          </p:nvSpPr>
          <p:spPr>
            <a:xfrm>
              <a:off x="6822526" y="4479309"/>
              <a:ext cx="467781" cy="310271"/>
            </a:xfrm>
            <a:custGeom>
              <a:avLst/>
              <a:gdLst/>
              <a:ahLst/>
              <a:cxnLst/>
              <a:rect l="l" t="t" r="r" b="b"/>
              <a:pathLst>
                <a:path w="5439" h="2900" extrusionOk="0">
                  <a:moveTo>
                    <a:pt x="3824" y="1832"/>
                  </a:moveTo>
                  <a:cubicBezTo>
                    <a:pt x="3823" y="1834"/>
                    <a:pt x="3824" y="1836"/>
                    <a:pt x="3825" y="1837"/>
                  </a:cubicBezTo>
                  <a:cubicBezTo>
                    <a:pt x="3824" y="1835"/>
                    <a:pt x="3824" y="1834"/>
                    <a:pt x="3824" y="1832"/>
                  </a:cubicBezTo>
                  <a:close/>
                  <a:moveTo>
                    <a:pt x="328" y="0"/>
                  </a:moveTo>
                  <a:cubicBezTo>
                    <a:pt x="381" y="164"/>
                    <a:pt x="407" y="302"/>
                    <a:pt x="407" y="466"/>
                  </a:cubicBezTo>
                  <a:cubicBezTo>
                    <a:pt x="354" y="361"/>
                    <a:pt x="328" y="276"/>
                    <a:pt x="269" y="164"/>
                  </a:cubicBezTo>
                  <a:cubicBezTo>
                    <a:pt x="243" y="328"/>
                    <a:pt x="217" y="466"/>
                    <a:pt x="190" y="630"/>
                  </a:cubicBezTo>
                  <a:cubicBezTo>
                    <a:pt x="164" y="604"/>
                    <a:pt x="131" y="577"/>
                    <a:pt x="105" y="577"/>
                  </a:cubicBezTo>
                  <a:cubicBezTo>
                    <a:pt x="164" y="604"/>
                    <a:pt x="131" y="879"/>
                    <a:pt x="105" y="932"/>
                  </a:cubicBezTo>
                  <a:cubicBezTo>
                    <a:pt x="79" y="1017"/>
                    <a:pt x="53" y="1043"/>
                    <a:pt x="0" y="1096"/>
                  </a:cubicBezTo>
                  <a:lnTo>
                    <a:pt x="2185" y="2900"/>
                  </a:lnTo>
                  <a:cubicBezTo>
                    <a:pt x="2185" y="2900"/>
                    <a:pt x="2427" y="2736"/>
                    <a:pt x="2460" y="2736"/>
                  </a:cubicBezTo>
                  <a:cubicBezTo>
                    <a:pt x="2565" y="2624"/>
                    <a:pt x="2591" y="2460"/>
                    <a:pt x="2650" y="2329"/>
                  </a:cubicBezTo>
                  <a:cubicBezTo>
                    <a:pt x="2703" y="2001"/>
                    <a:pt x="2703" y="1673"/>
                    <a:pt x="2841" y="1371"/>
                  </a:cubicBezTo>
                  <a:cubicBezTo>
                    <a:pt x="2893" y="1588"/>
                    <a:pt x="2919" y="1804"/>
                    <a:pt x="2952" y="2027"/>
                  </a:cubicBezTo>
                  <a:cubicBezTo>
                    <a:pt x="3057" y="1673"/>
                    <a:pt x="3280" y="1371"/>
                    <a:pt x="3575" y="1181"/>
                  </a:cubicBezTo>
                  <a:lnTo>
                    <a:pt x="3575" y="1181"/>
                  </a:lnTo>
                  <a:cubicBezTo>
                    <a:pt x="3497" y="1371"/>
                    <a:pt x="3444" y="1588"/>
                    <a:pt x="3444" y="1837"/>
                  </a:cubicBezTo>
                  <a:cubicBezTo>
                    <a:pt x="3549" y="1673"/>
                    <a:pt x="3713" y="1561"/>
                    <a:pt x="3851" y="1450"/>
                  </a:cubicBezTo>
                  <a:lnTo>
                    <a:pt x="3851" y="1450"/>
                  </a:lnTo>
                  <a:cubicBezTo>
                    <a:pt x="3825" y="1586"/>
                    <a:pt x="3799" y="1697"/>
                    <a:pt x="3824" y="1832"/>
                  </a:cubicBezTo>
                  <a:lnTo>
                    <a:pt x="3824" y="1832"/>
                  </a:lnTo>
                  <a:cubicBezTo>
                    <a:pt x="3834" y="1784"/>
                    <a:pt x="4266" y="1534"/>
                    <a:pt x="4317" y="1509"/>
                  </a:cubicBezTo>
                  <a:cubicBezTo>
                    <a:pt x="4481" y="1397"/>
                    <a:pt x="4645" y="1312"/>
                    <a:pt x="4809" y="1207"/>
                  </a:cubicBezTo>
                  <a:cubicBezTo>
                    <a:pt x="5025" y="1069"/>
                    <a:pt x="5248" y="958"/>
                    <a:pt x="5439" y="820"/>
                  </a:cubicBezTo>
                  <a:lnTo>
                    <a:pt x="5439" y="820"/>
                  </a:lnTo>
                  <a:cubicBezTo>
                    <a:pt x="5429" y="825"/>
                    <a:pt x="5415" y="828"/>
                    <a:pt x="5397" y="828"/>
                  </a:cubicBezTo>
                  <a:cubicBezTo>
                    <a:pt x="5305" y="828"/>
                    <a:pt x="5123" y="768"/>
                    <a:pt x="5051" y="768"/>
                  </a:cubicBezTo>
                  <a:cubicBezTo>
                    <a:pt x="4756" y="715"/>
                    <a:pt x="4428" y="656"/>
                    <a:pt x="4126" y="604"/>
                  </a:cubicBezTo>
                  <a:cubicBezTo>
                    <a:pt x="3359" y="492"/>
                    <a:pt x="2624" y="387"/>
                    <a:pt x="1857" y="276"/>
                  </a:cubicBezTo>
                  <a:cubicBezTo>
                    <a:pt x="1581" y="249"/>
                    <a:pt x="1338" y="223"/>
                    <a:pt x="1063" y="164"/>
                  </a:cubicBezTo>
                  <a:cubicBezTo>
                    <a:pt x="995" y="215"/>
                    <a:pt x="942" y="281"/>
                    <a:pt x="839" y="281"/>
                  </a:cubicBezTo>
                  <a:cubicBezTo>
                    <a:pt x="823" y="281"/>
                    <a:pt x="806" y="279"/>
                    <a:pt x="787" y="276"/>
                  </a:cubicBezTo>
                  <a:cubicBezTo>
                    <a:pt x="709" y="249"/>
                    <a:pt x="656" y="197"/>
                    <a:pt x="571" y="138"/>
                  </a:cubicBezTo>
                  <a:cubicBezTo>
                    <a:pt x="492" y="85"/>
                    <a:pt x="433" y="33"/>
                    <a:pt x="32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80"/>
            <p:cNvSpPr/>
            <p:nvPr/>
          </p:nvSpPr>
          <p:spPr>
            <a:xfrm>
              <a:off x="4064689" y="4272176"/>
              <a:ext cx="129266" cy="119508"/>
            </a:xfrm>
            <a:custGeom>
              <a:avLst/>
              <a:gdLst/>
              <a:ahLst/>
              <a:cxnLst/>
              <a:rect l="l" t="t" r="r" b="b"/>
              <a:pathLst>
                <a:path w="1503" h="1117" extrusionOk="0">
                  <a:moveTo>
                    <a:pt x="1503" y="1"/>
                  </a:moveTo>
                  <a:lnTo>
                    <a:pt x="1" y="132"/>
                  </a:lnTo>
                  <a:lnTo>
                    <a:pt x="86" y="1090"/>
                  </a:lnTo>
                  <a:lnTo>
                    <a:pt x="165" y="1116"/>
                  </a:lnTo>
                  <a:lnTo>
                    <a:pt x="1477" y="1116"/>
                  </a:lnTo>
                  <a:lnTo>
                    <a:pt x="1503" y="1"/>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80"/>
            <p:cNvSpPr/>
            <p:nvPr/>
          </p:nvSpPr>
          <p:spPr>
            <a:xfrm>
              <a:off x="4191633" y="4272176"/>
              <a:ext cx="230321" cy="119508"/>
            </a:xfrm>
            <a:custGeom>
              <a:avLst/>
              <a:gdLst/>
              <a:ahLst/>
              <a:cxnLst/>
              <a:rect l="l" t="t" r="r" b="b"/>
              <a:pathLst>
                <a:path w="2678" h="1117" extrusionOk="0">
                  <a:moveTo>
                    <a:pt x="27" y="1"/>
                  </a:moveTo>
                  <a:lnTo>
                    <a:pt x="1" y="1116"/>
                  </a:lnTo>
                  <a:lnTo>
                    <a:pt x="2546" y="1116"/>
                  </a:lnTo>
                  <a:lnTo>
                    <a:pt x="2677" y="27"/>
                  </a:lnTo>
                  <a:lnTo>
                    <a:pt x="27" y="1"/>
                  </a:ln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80"/>
            <p:cNvSpPr/>
            <p:nvPr/>
          </p:nvSpPr>
          <p:spPr>
            <a:xfrm>
              <a:off x="4161187" y="4391577"/>
              <a:ext cx="51947" cy="473859"/>
            </a:xfrm>
            <a:custGeom>
              <a:avLst/>
              <a:gdLst/>
              <a:ahLst/>
              <a:cxnLst/>
              <a:rect l="l" t="t" r="r" b="b"/>
              <a:pathLst>
                <a:path w="604" h="4429" extrusionOk="0">
                  <a:moveTo>
                    <a:pt x="276" y="0"/>
                  </a:moveTo>
                  <a:lnTo>
                    <a:pt x="0" y="4428"/>
                  </a:lnTo>
                  <a:lnTo>
                    <a:pt x="276" y="4428"/>
                  </a:lnTo>
                  <a:lnTo>
                    <a:pt x="604" y="0"/>
                  </a:ln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80"/>
            <p:cNvSpPr/>
            <p:nvPr/>
          </p:nvSpPr>
          <p:spPr>
            <a:xfrm>
              <a:off x="4182086" y="4391577"/>
              <a:ext cx="31048" cy="64622"/>
            </a:xfrm>
            <a:custGeom>
              <a:avLst/>
              <a:gdLst/>
              <a:ahLst/>
              <a:cxnLst/>
              <a:rect l="l" t="t" r="r" b="b"/>
              <a:pathLst>
                <a:path w="361" h="604" extrusionOk="0">
                  <a:moveTo>
                    <a:pt x="33" y="0"/>
                  </a:moveTo>
                  <a:lnTo>
                    <a:pt x="0" y="604"/>
                  </a:lnTo>
                  <a:lnTo>
                    <a:pt x="328" y="440"/>
                  </a:lnTo>
                  <a:lnTo>
                    <a:pt x="361" y="0"/>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80"/>
            <p:cNvSpPr/>
            <p:nvPr/>
          </p:nvSpPr>
          <p:spPr>
            <a:xfrm>
              <a:off x="4332681" y="4391577"/>
              <a:ext cx="52033" cy="473859"/>
            </a:xfrm>
            <a:custGeom>
              <a:avLst/>
              <a:gdLst/>
              <a:ahLst/>
              <a:cxnLst/>
              <a:rect l="l" t="t" r="r" b="b"/>
              <a:pathLst>
                <a:path w="605" h="4429" extrusionOk="0">
                  <a:moveTo>
                    <a:pt x="276" y="0"/>
                  </a:moveTo>
                  <a:lnTo>
                    <a:pt x="1" y="4428"/>
                  </a:lnTo>
                  <a:lnTo>
                    <a:pt x="276" y="4428"/>
                  </a:lnTo>
                  <a:lnTo>
                    <a:pt x="604" y="0"/>
                  </a:ln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80"/>
            <p:cNvSpPr/>
            <p:nvPr/>
          </p:nvSpPr>
          <p:spPr>
            <a:xfrm>
              <a:off x="4354096" y="4391577"/>
              <a:ext cx="30618" cy="64622"/>
            </a:xfrm>
            <a:custGeom>
              <a:avLst/>
              <a:gdLst/>
              <a:ahLst/>
              <a:cxnLst/>
              <a:rect l="l" t="t" r="r" b="b"/>
              <a:pathLst>
                <a:path w="356" h="604" extrusionOk="0">
                  <a:moveTo>
                    <a:pt x="27" y="0"/>
                  </a:moveTo>
                  <a:lnTo>
                    <a:pt x="1" y="604"/>
                  </a:lnTo>
                  <a:lnTo>
                    <a:pt x="329" y="440"/>
                  </a:lnTo>
                  <a:lnTo>
                    <a:pt x="355" y="0"/>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80"/>
            <p:cNvSpPr/>
            <p:nvPr/>
          </p:nvSpPr>
          <p:spPr>
            <a:xfrm>
              <a:off x="4193869" y="4272176"/>
              <a:ext cx="190845" cy="55635"/>
            </a:xfrm>
            <a:custGeom>
              <a:avLst/>
              <a:gdLst/>
              <a:ahLst/>
              <a:cxnLst/>
              <a:rect l="l" t="t" r="r" b="b"/>
              <a:pathLst>
                <a:path w="2219" h="520" extrusionOk="0">
                  <a:moveTo>
                    <a:pt x="1" y="1"/>
                  </a:moveTo>
                  <a:lnTo>
                    <a:pt x="1" y="519"/>
                  </a:lnTo>
                  <a:lnTo>
                    <a:pt x="2218" y="1"/>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80"/>
            <p:cNvSpPr/>
            <p:nvPr/>
          </p:nvSpPr>
          <p:spPr>
            <a:xfrm>
              <a:off x="4217606" y="4342148"/>
              <a:ext cx="176138" cy="24608"/>
            </a:xfrm>
            <a:custGeom>
              <a:avLst/>
              <a:gdLst/>
              <a:ahLst/>
              <a:cxnLst/>
              <a:rect l="l" t="t" r="r" b="b"/>
              <a:pathLst>
                <a:path w="2048" h="230" extrusionOk="0">
                  <a:moveTo>
                    <a:pt x="339" y="1"/>
                  </a:moveTo>
                  <a:cubicBezTo>
                    <a:pt x="223" y="1"/>
                    <a:pt x="108" y="15"/>
                    <a:pt x="0" y="55"/>
                  </a:cubicBezTo>
                  <a:cubicBezTo>
                    <a:pt x="191" y="55"/>
                    <a:pt x="381" y="55"/>
                    <a:pt x="545" y="82"/>
                  </a:cubicBezTo>
                  <a:cubicBezTo>
                    <a:pt x="709" y="108"/>
                    <a:pt x="873" y="134"/>
                    <a:pt x="1037" y="167"/>
                  </a:cubicBezTo>
                  <a:cubicBezTo>
                    <a:pt x="1217" y="210"/>
                    <a:pt x="1398" y="230"/>
                    <a:pt x="1574" y="230"/>
                  </a:cubicBezTo>
                  <a:cubicBezTo>
                    <a:pt x="1718" y="230"/>
                    <a:pt x="1859" y="217"/>
                    <a:pt x="1995" y="193"/>
                  </a:cubicBezTo>
                  <a:cubicBezTo>
                    <a:pt x="2047" y="193"/>
                    <a:pt x="2021" y="134"/>
                    <a:pt x="1995" y="134"/>
                  </a:cubicBezTo>
                  <a:cubicBezTo>
                    <a:pt x="1868" y="165"/>
                    <a:pt x="1741" y="178"/>
                    <a:pt x="1614" y="178"/>
                  </a:cubicBezTo>
                  <a:cubicBezTo>
                    <a:pt x="1386" y="178"/>
                    <a:pt x="1159" y="136"/>
                    <a:pt x="932" y="82"/>
                  </a:cubicBezTo>
                  <a:cubicBezTo>
                    <a:pt x="755" y="48"/>
                    <a:pt x="546" y="1"/>
                    <a:pt x="339" y="1"/>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80"/>
            <p:cNvSpPr/>
            <p:nvPr/>
          </p:nvSpPr>
          <p:spPr>
            <a:xfrm>
              <a:off x="4292603" y="4308981"/>
              <a:ext cx="122557" cy="15942"/>
            </a:xfrm>
            <a:custGeom>
              <a:avLst/>
              <a:gdLst/>
              <a:ahLst/>
              <a:cxnLst/>
              <a:rect l="l" t="t" r="r" b="b"/>
              <a:pathLst>
                <a:path w="1425" h="149" extrusionOk="0">
                  <a:moveTo>
                    <a:pt x="912" y="0"/>
                  </a:moveTo>
                  <a:cubicBezTo>
                    <a:pt x="845" y="0"/>
                    <a:pt x="779" y="3"/>
                    <a:pt x="716" y="11"/>
                  </a:cubicBezTo>
                  <a:cubicBezTo>
                    <a:pt x="604" y="37"/>
                    <a:pt x="493" y="64"/>
                    <a:pt x="414" y="90"/>
                  </a:cubicBezTo>
                  <a:cubicBezTo>
                    <a:pt x="276" y="116"/>
                    <a:pt x="139" y="116"/>
                    <a:pt x="27" y="116"/>
                  </a:cubicBezTo>
                  <a:cubicBezTo>
                    <a:pt x="18" y="107"/>
                    <a:pt x="13" y="104"/>
                    <a:pt x="9" y="104"/>
                  </a:cubicBezTo>
                  <a:cubicBezTo>
                    <a:pt x="1" y="104"/>
                    <a:pt x="1" y="116"/>
                    <a:pt x="1" y="116"/>
                  </a:cubicBezTo>
                  <a:cubicBezTo>
                    <a:pt x="112" y="149"/>
                    <a:pt x="224" y="149"/>
                    <a:pt x="303" y="149"/>
                  </a:cubicBezTo>
                  <a:cubicBezTo>
                    <a:pt x="440" y="116"/>
                    <a:pt x="552" y="90"/>
                    <a:pt x="657" y="64"/>
                  </a:cubicBezTo>
                  <a:cubicBezTo>
                    <a:pt x="730" y="56"/>
                    <a:pt x="802" y="53"/>
                    <a:pt x="875" y="53"/>
                  </a:cubicBezTo>
                  <a:cubicBezTo>
                    <a:pt x="1049" y="53"/>
                    <a:pt x="1222" y="71"/>
                    <a:pt x="1398" y="90"/>
                  </a:cubicBezTo>
                  <a:cubicBezTo>
                    <a:pt x="1424" y="90"/>
                    <a:pt x="1424" y="37"/>
                    <a:pt x="1398" y="37"/>
                  </a:cubicBezTo>
                  <a:cubicBezTo>
                    <a:pt x="1240" y="19"/>
                    <a:pt x="1073" y="0"/>
                    <a:pt x="912" y="0"/>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80"/>
            <p:cNvSpPr/>
            <p:nvPr/>
          </p:nvSpPr>
          <p:spPr>
            <a:xfrm>
              <a:off x="4092899" y="4300957"/>
              <a:ext cx="75168" cy="81526"/>
            </a:xfrm>
            <a:custGeom>
              <a:avLst/>
              <a:gdLst/>
              <a:ahLst/>
              <a:cxnLst/>
              <a:rect l="l" t="t" r="r" b="b"/>
              <a:pathLst>
                <a:path w="874" h="762" extrusionOk="0">
                  <a:moveTo>
                    <a:pt x="53" y="1"/>
                  </a:moveTo>
                  <a:lnTo>
                    <a:pt x="53" y="1"/>
                  </a:lnTo>
                  <a:cubicBezTo>
                    <a:pt x="112" y="60"/>
                    <a:pt x="138" y="86"/>
                    <a:pt x="191" y="112"/>
                  </a:cubicBezTo>
                  <a:cubicBezTo>
                    <a:pt x="138" y="86"/>
                    <a:pt x="112" y="27"/>
                    <a:pt x="53" y="1"/>
                  </a:cubicBezTo>
                  <a:close/>
                  <a:moveTo>
                    <a:pt x="218" y="139"/>
                  </a:moveTo>
                  <a:cubicBezTo>
                    <a:pt x="250" y="165"/>
                    <a:pt x="276" y="191"/>
                    <a:pt x="302" y="224"/>
                  </a:cubicBezTo>
                  <a:cubicBezTo>
                    <a:pt x="276" y="250"/>
                    <a:pt x="250" y="276"/>
                    <a:pt x="217" y="329"/>
                  </a:cubicBezTo>
                  <a:lnTo>
                    <a:pt x="250" y="329"/>
                  </a:lnTo>
                  <a:cubicBezTo>
                    <a:pt x="250" y="276"/>
                    <a:pt x="276" y="250"/>
                    <a:pt x="302" y="250"/>
                  </a:cubicBezTo>
                  <a:lnTo>
                    <a:pt x="329" y="276"/>
                  </a:lnTo>
                  <a:lnTo>
                    <a:pt x="355" y="250"/>
                  </a:lnTo>
                  <a:lnTo>
                    <a:pt x="329" y="224"/>
                  </a:lnTo>
                  <a:cubicBezTo>
                    <a:pt x="276" y="191"/>
                    <a:pt x="250" y="165"/>
                    <a:pt x="218" y="139"/>
                  </a:cubicBezTo>
                  <a:close/>
                  <a:moveTo>
                    <a:pt x="445" y="18"/>
                  </a:moveTo>
                  <a:cubicBezTo>
                    <a:pt x="384" y="18"/>
                    <a:pt x="324" y="33"/>
                    <a:pt x="276" y="60"/>
                  </a:cubicBezTo>
                  <a:cubicBezTo>
                    <a:pt x="250" y="86"/>
                    <a:pt x="217" y="86"/>
                    <a:pt x="191" y="112"/>
                  </a:cubicBezTo>
                  <a:cubicBezTo>
                    <a:pt x="86" y="191"/>
                    <a:pt x="1" y="329"/>
                    <a:pt x="86" y="440"/>
                  </a:cubicBezTo>
                  <a:cubicBezTo>
                    <a:pt x="53" y="329"/>
                    <a:pt x="112" y="224"/>
                    <a:pt x="217" y="139"/>
                  </a:cubicBezTo>
                  <a:cubicBezTo>
                    <a:pt x="217" y="112"/>
                    <a:pt x="250" y="112"/>
                    <a:pt x="250" y="112"/>
                  </a:cubicBezTo>
                  <a:cubicBezTo>
                    <a:pt x="311" y="82"/>
                    <a:pt x="384" y="69"/>
                    <a:pt x="456" y="69"/>
                  </a:cubicBezTo>
                  <a:cubicBezTo>
                    <a:pt x="507" y="69"/>
                    <a:pt x="558" y="75"/>
                    <a:pt x="604" y="86"/>
                  </a:cubicBezTo>
                  <a:cubicBezTo>
                    <a:pt x="683" y="139"/>
                    <a:pt x="742" y="191"/>
                    <a:pt x="768" y="276"/>
                  </a:cubicBezTo>
                  <a:lnTo>
                    <a:pt x="742" y="276"/>
                  </a:lnTo>
                  <a:cubicBezTo>
                    <a:pt x="709" y="276"/>
                    <a:pt x="683" y="276"/>
                    <a:pt x="657" y="303"/>
                  </a:cubicBezTo>
                  <a:lnTo>
                    <a:pt x="630" y="303"/>
                  </a:lnTo>
                  <a:lnTo>
                    <a:pt x="630" y="276"/>
                  </a:lnTo>
                  <a:cubicBezTo>
                    <a:pt x="600" y="212"/>
                    <a:pt x="541" y="185"/>
                    <a:pt x="475" y="185"/>
                  </a:cubicBezTo>
                  <a:cubicBezTo>
                    <a:pt x="427" y="185"/>
                    <a:pt x="376" y="199"/>
                    <a:pt x="329" y="224"/>
                  </a:cubicBezTo>
                  <a:lnTo>
                    <a:pt x="355" y="224"/>
                  </a:lnTo>
                  <a:cubicBezTo>
                    <a:pt x="391" y="210"/>
                    <a:pt x="422" y="202"/>
                    <a:pt x="449" y="202"/>
                  </a:cubicBezTo>
                  <a:cubicBezTo>
                    <a:pt x="485" y="202"/>
                    <a:pt x="515" y="216"/>
                    <a:pt x="545" y="250"/>
                  </a:cubicBezTo>
                  <a:cubicBezTo>
                    <a:pt x="578" y="250"/>
                    <a:pt x="604" y="276"/>
                    <a:pt x="604" y="303"/>
                  </a:cubicBezTo>
                  <a:cubicBezTo>
                    <a:pt x="578" y="329"/>
                    <a:pt x="545" y="329"/>
                    <a:pt x="519" y="388"/>
                  </a:cubicBezTo>
                  <a:cubicBezTo>
                    <a:pt x="545" y="355"/>
                    <a:pt x="578" y="355"/>
                    <a:pt x="604" y="329"/>
                  </a:cubicBezTo>
                  <a:cubicBezTo>
                    <a:pt x="630" y="355"/>
                    <a:pt x="630" y="388"/>
                    <a:pt x="604" y="388"/>
                  </a:cubicBezTo>
                  <a:cubicBezTo>
                    <a:pt x="604" y="414"/>
                    <a:pt x="604" y="440"/>
                    <a:pt x="578" y="467"/>
                  </a:cubicBezTo>
                  <a:lnTo>
                    <a:pt x="519" y="519"/>
                  </a:lnTo>
                  <a:cubicBezTo>
                    <a:pt x="493" y="519"/>
                    <a:pt x="493" y="552"/>
                    <a:pt x="519" y="552"/>
                  </a:cubicBezTo>
                  <a:cubicBezTo>
                    <a:pt x="578" y="552"/>
                    <a:pt x="630" y="493"/>
                    <a:pt x="630" y="440"/>
                  </a:cubicBezTo>
                  <a:cubicBezTo>
                    <a:pt x="657" y="414"/>
                    <a:pt x="657" y="355"/>
                    <a:pt x="657" y="329"/>
                  </a:cubicBezTo>
                  <a:lnTo>
                    <a:pt x="683" y="329"/>
                  </a:lnTo>
                  <a:lnTo>
                    <a:pt x="768" y="303"/>
                  </a:lnTo>
                  <a:cubicBezTo>
                    <a:pt x="768" y="329"/>
                    <a:pt x="768" y="355"/>
                    <a:pt x="794" y="355"/>
                  </a:cubicBezTo>
                  <a:cubicBezTo>
                    <a:pt x="794" y="493"/>
                    <a:pt x="709" y="604"/>
                    <a:pt x="604" y="657"/>
                  </a:cubicBezTo>
                  <a:cubicBezTo>
                    <a:pt x="540" y="684"/>
                    <a:pt x="464" y="705"/>
                    <a:pt x="393" y="705"/>
                  </a:cubicBezTo>
                  <a:cubicBezTo>
                    <a:pt x="312" y="705"/>
                    <a:pt x="236" y="678"/>
                    <a:pt x="191" y="604"/>
                  </a:cubicBezTo>
                  <a:cubicBezTo>
                    <a:pt x="181" y="584"/>
                    <a:pt x="167" y="576"/>
                    <a:pt x="155" y="576"/>
                  </a:cubicBezTo>
                  <a:cubicBezTo>
                    <a:pt x="136" y="576"/>
                    <a:pt x="122" y="598"/>
                    <a:pt x="138" y="631"/>
                  </a:cubicBezTo>
                  <a:cubicBezTo>
                    <a:pt x="138" y="631"/>
                    <a:pt x="165" y="657"/>
                    <a:pt x="165" y="683"/>
                  </a:cubicBezTo>
                  <a:cubicBezTo>
                    <a:pt x="165" y="683"/>
                    <a:pt x="138" y="716"/>
                    <a:pt x="112" y="716"/>
                  </a:cubicBezTo>
                  <a:lnTo>
                    <a:pt x="165" y="716"/>
                  </a:lnTo>
                  <a:lnTo>
                    <a:pt x="191" y="683"/>
                  </a:lnTo>
                  <a:cubicBezTo>
                    <a:pt x="217" y="716"/>
                    <a:pt x="250" y="742"/>
                    <a:pt x="302" y="742"/>
                  </a:cubicBezTo>
                  <a:cubicBezTo>
                    <a:pt x="342" y="755"/>
                    <a:pt x="383" y="762"/>
                    <a:pt x="424" y="762"/>
                  </a:cubicBezTo>
                  <a:cubicBezTo>
                    <a:pt x="465" y="762"/>
                    <a:pt x="506" y="755"/>
                    <a:pt x="545" y="742"/>
                  </a:cubicBezTo>
                  <a:cubicBezTo>
                    <a:pt x="683" y="683"/>
                    <a:pt x="821" y="578"/>
                    <a:pt x="821" y="414"/>
                  </a:cubicBezTo>
                  <a:lnTo>
                    <a:pt x="821" y="303"/>
                  </a:lnTo>
                  <a:cubicBezTo>
                    <a:pt x="821" y="303"/>
                    <a:pt x="847" y="303"/>
                    <a:pt x="847" y="276"/>
                  </a:cubicBezTo>
                  <a:cubicBezTo>
                    <a:pt x="873" y="276"/>
                    <a:pt x="873" y="250"/>
                    <a:pt x="847" y="250"/>
                  </a:cubicBezTo>
                  <a:lnTo>
                    <a:pt x="794" y="250"/>
                  </a:lnTo>
                  <a:cubicBezTo>
                    <a:pt x="768" y="191"/>
                    <a:pt x="742" y="112"/>
                    <a:pt x="657" y="86"/>
                  </a:cubicBezTo>
                  <a:cubicBezTo>
                    <a:pt x="596" y="40"/>
                    <a:pt x="519" y="18"/>
                    <a:pt x="445" y="18"/>
                  </a:cubicBez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80"/>
            <p:cNvSpPr/>
            <p:nvPr/>
          </p:nvSpPr>
          <p:spPr>
            <a:xfrm>
              <a:off x="4193869" y="4658196"/>
              <a:ext cx="112925" cy="66869"/>
            </a:xfrm>
            <a:custGeom>
              <a:avLst/>
              <a:gdLst/>
              <a:ahLst/>
              <a:cxnLst/>
              <a:rect l="l" t="t" r="r" b="b"/>
              <a:pathLst>
                <a:path w="1313" h="625" extrusionOk="0">
                  <a:moveTo>
                    <a:pt x="27" y="1"/>
                  </a:moveTo>
                  <a:lnTo>
                    <a:pt x="1" y="624"/>
                  </a:lnTo>
                  <a:lnTo>
                    <a:pt x="1313" y="545"/>
                  </a:lnTo>
                  <a:lnTo>
                    <a:pt x="1313" y="1"/>
                  </a:ln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80"/>
            <p:cNvSpPr/>
            <p:nvPr/>
          </p:nvSpPr>
          <p:spPr>
            <a:xfrm>
              <a:off x="6657740" y="4272176"/>
              <a:ext cx="131588" cy="119508"/>
            </a:xfrm>
            <a:custGeom>
              <a:avLst/>
              <a:gdLst/>
              <a:ahLst/>
              <a:cxnLst/>
              <a:rect l="l" t="t" r="r" b="b"/>
              <a:pathLst>
                <a:path w="1530" h="1117" extrusionOk="0">
                  <a:moveTo>
                    <a:pt x="1" y="1"/>
                  </a:moveTo>
                  <a:lnTo>
                    <a:pt x="53" y="1116"/>
                  </a:lnTo>
                  <a:lnTo>
                    <a:pt x="1339" y="1116"/>
                  </a:lnTo>
                  <a:lnTo>
                    <a:pt x="1424" y="1090"/>
                  </a:lnTo>
                  <a:lnTo>
                    <a:pt x="1529" y="132"/>
                  </a:lnTo>
                  <a:lnTo>
                    <a:pt x="1" y="1"/>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80"/>
            <p:cNvSpPr/>
            <p:nvPr/>
          </p:nvSpPr>
          <p:spPr>
            <a:xfrm>
              <a:off x="6432063" y="4272176"/>
              <a:ext cx="230321" cy="119508"/>
            </a:xfrm>
            <a:custGeom>
              <a:avLst/>
              <a:gdLst/>
              <a:ahLst/>
              <a:cxnLst/>
              <a:rect l="l" t="t" r="r" b="b"/>
              <a:pathLst>
                <a:path w="2678" h="1117" extrusionOk="0">
                  <a:moveTo>
                    <a:pt x="2625" y="1"/>
                  </a:moveTo>
                  <a:lnTo>
                    <a:pt x="1" y="27"/>
                  </a:lnTo>
                  <a:lnTo>
                    <a:pt x="112" y="1116"/>
                  </a:lnTo>
                  <a:lnTo>
                    <a:pt x="2677" y="1116"/>
                  </a:lnTo>
                  <a:lnTo>
                    <a:pt x="2625" y="1"/>
                  </a:ln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80"/>
            <p:cNvSpPr/>
            <p:nvPr/>
          </p:nvSpPr>
          <p:spPr>
            <a:xfrm>
              <a:off x="6641399" y="4391577"/>
              <a:ext cx="51431" cy="473859"/>
            </a:xfrm>
            <a:custGeom>
              <a:avLst/>
              <a:gdLst/>
              <a:ahLst/>
              <a:cxnLst/>
              <a:rect l="l" t="t" r="r" b="b"/>
              <a:pathLst>
                <a:path w="598" h="4429" extrusionOk="0">
                  <a:moveTo>
                    <a:pt x="0" y="0"/>
                  </a:moveTo>
                  <a:lnTo>
                    <a:pt x="328" y="4428"/>
                  </a:lnTo>
                  <a:lnTo>
                    <a:pt x="597" y="4428"/>
                  </a:lnTo>
                  <a:lnTo>
                    <a:pt x="328" y="0"/>
                  </a:ln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80"/>
            <p:cNvSpPr/>
            <p:nvPr/>
          </p:nvSpPr>
          <p:spPr>
            <a:xfrm>
              <a:off x="6641399" y="4391577"/>
              <a:ext cx="30532" cy="64622"/>
            </a:xfrm>
            <a:custGeom>
              <a:avLst/>
              <a:gdLst/>
              <a:ahLst/>
              <a:cxnLst/>
              <a:rect l="l" t="t" r="r" b="b"/>
              <a:pathLst>
                <a:path w="355" h="604" extrusionOk="0">
                  <a:moveTo>
                    <a:pt x="0" y="0"/>
                  </a:moveTo>
                  <a:lnTo>
                    <a:pt x="27" y="440"/>
                  </a:lnTo>
                  <a:lnTo>
                    <a:pt x="355" y="604"/>
                  </a:lnTo>
                  <a:lnTo>
                    <a:pt x="328" y="0"/>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80"/>
            <p:cNvSpPr/>
            <p:nvPr/>
          </p:nvSpPr>
          <p:spPr>
            <a:xfrm>
              <a:off x="6467067" y="4391577"/>
              <a:ext cx="54269" cy="473859"/>
            </a:xfrm>
            <a:custGeom>
              <a:avLst/>
              <a:gdLst/>
              <a:ahLst/>
              <a:cxnLst/>
              <a:rect l="l" t="t" r="r" b="b"/>
              <a:pathLst>
                <a:path w="631" h="4429" extrusionOk="0">
                  <a:moveTo>
                    <a:pt x="0" y="0"/>
                  </a:moveTo>
                  <a:lnTo>
                    <a:pt x="328" y="4428"/>
                  </a:lnTo>
                  <a:lnTo>
                    <a:pt x="630" y="4428"/>
                  </a:lnTo>
                  <a:lnTo>
                    <a:pt x="328" y="0"/>
                  </a:ln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80"/>
            <p:cNvSpPr/>
            <p:nvPr/>
          </p:nvSpPr>
          <p:spPr>
            <a:xfrm>
              <a:off x="6467067" y="4391577"/>
              <a:ext cx="33370" cy="64622"/>
            </a:xfrm>
            <a:custGeom>
              <a:avLst/>
              <a:gdLst/>
              <a:ahLst/>
              <a:cxnLst/>
              <a:rect l="l" t="t" r="r" b="b"/>
              <a:pathLst>
                <a:path w="388" h="604" extrusionOk="0">
                  <a:moveTo>
                    <a:pt x="0" y="0"/>
                  </a:moveTo>
                  <a:lnTo>
                    <a:pt x="33" y="440"/>
                  </a:lnTo>
                  <a:lnTo>
                    <a:pt x="387" y="604"/>
                  </a:lnTo>
                  <a:lnTo>
                    <a:pt x="328" y="0"/>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80"/>
            <p:cNvSpPr/>
            <p:nvPr/>
          </p:nvSpPr>
          <p:spPr>
            <a:xfrm>
              <a:off x="6469905" y="4272176"/>
              <a:ext cx="190157" cy="55635"/>
            </a:xfrm>
            <a:custGeom>
              <a:avLst/>
              <a:gdLst/>
              <a:ahLst/>
              <a:cxnLst/>
              <a:rect l="l" t="t" r="r" b="b"/>
              <a:pathLst>
                <a:path w="2211" h="520" extrusionOk="0">
                  <a:moveTo>
                    <a:pt x="0" y="1"/>
                  </a:moveTo>
                  <a:lnTo>
                    <a:pt x="2211" y="519"/>
                  </a:lnTo>
                  <a:lnTo>
                    <a:pt x="2185" y="1"/>
                  </a:ln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80"/>
            <p:cNvSpPr/>
            <p:nvPr/>
          </p:nvSpPr>
          <p:spPr>
            <a:xfrm>
              <a:off x="6460273" y="4342148"/>
              <a:ext cx="173902" cy="24608"/>
            </a:xfrm>
            <a:custGeom>
              <a:avLst/>
              <a:gdLst/>
              <a:ahLst/>
              <a:cxnLst/>
              <a:rect l="l" t="t" r="r" b="b"/>
              <a:pathLst>
                <a:path w="2022" h="230" extrusionOk="0">
                  <a:moveTo>
                    <a:pt x="1705" y="1"/>
                  </a:moveTo>
                  <a:cubicBezTo>
                    <a:pt x="1506" y="1"/>
                    <a:pt x="1295" y="48"/>
                    <a:pt x="1122" y="82"/>
                  </a:cubicBezTo>
                  <a:cubicBezTo>
                    <a:pt x="874" y="136"/>
                    <a:pt x="650" y="178"/>
                    <a:pt x="428" y="178"/>
                  </a:cubicBezTo>
                  <a:cubicBezTo>
                    <a:pt x="304" y="178"/>
                    <a:pt x="180" y="165"/>
                    <a:pt x="53" y="134"/>
                  </a:cubicBezTo>
                  <a:cubicBezTo>
                    <a:pt x="1" y="134"/>
                    <a:pt x="1" y="193"/>
                    <a:pt x="27" y="193"/>
                  </a:cubicBezTo>
                  <a:cubicBezTo>
                    <a:pt x="174" y="217"/>
                    <a:pt x="322" y="230"/>
                    <a:pt x="469" y="230"/>
                  </a:cubicBezTo>
                  <a:cubicBezTo>
                    <a:pt x="650" y="230"/>
                    <a:pt x="830" y="210"/>
                    <a:pt x="1011" y="167"/>
                  </a:cubicBezTo>
                  <a:cubicBezTo>
                    <a:pt x="1149" y="134"/>
                    <a:pt x="1313" y="108"/>
                    <a:pt x="1477" y="82"/>
                  </a:cubicBezTo>
                  <a:cubicBezTo>
                    <a:pt x="1667" y="55"/>
                    <a:pt x="1831" y="55"/>
                    <a:pt x="2021" y="55"/>
                  </a:cubicBezTo>
                  <a:cubicBezTo>
                    <a:pt x="1925" y="15"/>
                    <a:pt x="1817" y="1"/>
                    <a:pt x="1705" y="1"/>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80"/>
            <p:cNvSpPr/>
            <p:nvPr/>
          </p:nvSpPr>
          <p:spPr>
            <a:xfrm>
              <a:off x="6436621" y="4308981"/>
              <a:ext cx="124019" cy="15942"/>
            </a:xfrm>
            <a:custGeom>
              <a:avLst/>
              <a:gdLst/>
              <a:ahLst/>
              <a:cxnLst/>
              <a:rect l="l" t="t" r="r" b="b"/>
              <a:pathLst>
                <a:path w="1442" h="149" extrusionOk="0">
                  <a:moveTo>
                    <a:pt x="1429" y="104"/>
                  </a:moveTo>
                  <a:cubicBezTo>
                    <a:pt x="1427" y="104"/>
                    <a:pt x="1424" y="107"/>
                    <a:pt x="1424" y="116"/>
                  </a:cubicBezTo>
                  <a:cubicBezTo>
                    <a:pt x="1441" y="116"/>
                    <a:pt x="1435" y="104"/>
                    <a:pt x="1429" y="104"/>
                  </a:cubicBezTo>
                  <a:close/>
                  <a:moveTo>
                    <a:pt x="529" y="0"/>
                  </a:moveTo>
                  <a:cubicBezTo>
                    <a:pt x="363" y="0"/>
                    <a:pt x="203" y="19"/>
                    <a:pt x="26" y="37"/>
                  </a:cubicBezTo>
                  <a:cubicBezTo>
                    <a:pt x="0" y="37"/>
                    <a:pt x="0" y="90"/>
                    <a:pt x="26" y="90"/>
                  </a:cubicBezTo>
                  <a:cubicBezTo>
                    <a:pt x="203" y="71"/>
                    <a:pt x="392" y="53"/>
                    <a:pt x="574" y="53"/>
                  </a:cubicBezTo>
                  <a:cubicBezTo>
                    <a:pt x="649" y="53"/>
                    <a:pt x="723" y="56"/>
                    <a:pt x="794" y="64"/>
                  </a:cubicBezTo>
                  <a:cubicBezTo>
                    <a:pt x="905" y="90"/>
                    <a:pt x="1010" y="116"/>
                    <a:pt x="1122" y="149"/>
                  </a:cubicBezTo>
                  <a:cubicBezTo>
                    <a:pt x="1233" y="149"/>
                    <a:pt x="1338" y="149"/>
                    <a:pt x="1424" y="116"/>
                  </a:cubicBezTo>
                  <a:cubicBezTo>
                    <a:pt x="1286" y="116"/>
                    <a:pt x="1174" y="116"/>
                    <a:pt x="1043" y="90"/>
                  </a:cubicBezTo>
                  <a:cubicBezTo>
                    <a:pt x="932" y="64"/>
                    <a:pt x="846" y="37"/>
                    <a:pt x="741" y="11"/>
                  </a:cubicBezTo>
                  <a:cubicBezTo>
                    <a:pt x="668" y="3"/>
                    <a:pt x="598" y="0"/>
                    <a:pt x="529" y="0"/>
                  </a:cubicBezTo>
                  <a:close/>
                </a:path>
              </a:pathLst>
            </a:custGeom>
            <a:solidFill>
              <a:srgbClr val="6B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80"/>
            <p:cNvSpPr/>
            <p:nvPr/>
          </p:nvSpPr>
          <p:spPr>
            <a:xfrm>
              <a:off x="6685950" y="4300957"/>
              <a:ext cx="72846" cy="81526"/>
            </a:xfrm>
            <a:custGeom>
              <a:avLst/>
              <a:gdLst/>
              <a:ahLst/>
              <a:cxnLst/>
              <a:rect l="l" t="t" r="r" b="b"/>
              <a:pathLst>
                <a:path w="847" h="762" extrusionOk="0">
                  <a:moveTo>
                    <a:pt x="794" y="1"/>
                  </a:moveTo>
                  <a:cubicBezTo>
                    <a:pt x="768" y="27"/>
                    <a:pt x="709" y="86"/>
                    <a:pt x="683" y="112"/>
                  </a:cubicBezTo>
                  <a:cubicBezTo>
                    <a:pt x="709" y="86"/>
                    <a:pt x="768" y="60"/>
                    <a:pt x="794" y="1"/>
                  </a:cubicBezTo>
                  <a:close/>
                  <a:moveTo>
                    <a:pt x="657" y="139"/>
                  </a:moveTo>
                  <a:lnTo>
                    <a:pt x="657" y="139"/>
                  </a:lnTo>
                  <a:cubicBezTo>
                    <a:pt x="604" y="165"/>
                    <a:pt x="571" y="191"/>
                    <a:pt x="545" y="224"/>
                  </a:cubicBezTo>
                  <a:lnTo>
                    <a:pt x="519" y="250"/>
                  </a:lnTo>
                  <a:lnTo>
                    <a:pt x="519" y="276"/>
                  </a:lnTo>
                  <a:lnTo>
                    <a:pt x="545" y="250"/>
                  </a:lnTo>
                  <a:cubicBezTo>
                    <a:pt x="604" y="250"/>
                    <a:pt x="630" y="276"/>
                    <a:pt x="630" y="328"/>
                  </a:cubicBezTo>
                  <a:lnTo>
                    <a:pt x="630" y="328"/>
                  </a:lnTo>
                  <a:cubicBezTo>
                    <a:pt x="630" y="276"/>
                    <a:pt x="604" y="250"/>
                    <a:pt x="571" y="224"/>
                  </a:cubicBezTo>
                  <a:cubicBezTo>
                    <a:pt x="604" y="191"/>
                    <a:pt x="630" y="165"/>
                    <a:pt x="657" y="139"/>
                  </a:cubicBezTo>
                  <a:close/>
                  <a:moveTo>
                    <a:pt x="683" y="683"/>
                  </a:moveTo>
                  <a:lnTo>
                    <a:pt x="683" y="716"/>
                  </a:lnTo>
                  <a:lnTo>
                    <a:pt x="735" y="716"/>
                  </a:lnTo>
                  <a:lnTo>
                    <a:pt x="709" y="683"/>
                  </a:lnTo>
                  <a:close/>
                  <a:moveTo>
                    <a:pt x="417" y="18"/>
                  </a:moveTo>
                  <a:cubicBezTo>
                    <a:pt x="341" y="18"/>
                    <a:pt x="266" y="40"/>
                    <a:pt x="191" y="86"/>
                  </a:cubicBezTo>
                  <a:cubicBezTo>
                    <a:pt x="138" y="112"/>
                    <a:pt x="79" y="191"/>
                    <a:pt x="53" y="250"/>
                  </a:cubicBezTo>
                  <a:lnTo>
                    <a:pt x="27" y="250"/>
                  </a:lnTo>
                  <a:cubicBezTo>
                    <a:pt x="1" y="250"/>
                    <a:pt x="1" y="276"/>
                    <a:pt x="1" y="276"/>
                  </a:cubicBezTo>
                  <a:cubicBezTo>
                    <a:pt x="27" y="303"/>
                    <a:pt x="27" y="303"/>
                    <a:pt x="53" y="303"/>
                  </a:cubicBezTo>
                  <a:cubicBezTo>
                    <a:pt x="27" y="329"/>
                    <a:pt x="27" y="388"/>
                    <a:pt x="27" y="414"/>
                  </a:cubicBezTo>
                  <a:cubicBezTo>
                    <a:pt x="53" y="578"/>
                    <a:pt x="191" y="683"/>
                    <a:pt x="329" y="742"/>
                  </a:cubicBezTo>
                  <a:cubicBezTo>
                    <a:pt x="368" y="755"/>
                    <a:pt x="409" y="762"/>
                    <a:pt x="450" y="762"/>
                  </a:cubicBezTo>
                  <a:cubicBezTo>
                    <a:pt x="491" y="762"/>
                    <a:pt x="532" y="755"/>
                    <a:pt x="571" y="742"/>
                  </a:cubicBezTo>
                  <a:cubicBezTo>
                    <a:pt x="604" y="742"/>
                    <a:pt x="630" y="716"/>
                    <a:pt x="683" y="683"/>
                  </a:cubicBezTo>
                  <a:cubicBezTo>
                    <a:pt x="709" y="657"/>
                    <a:pt x="709" y="631"/>
                    <a:pt x="735" y="631"/>
                  </a:cubicBezTo>
                  <a:cubicBezTo>
                    <a:pt x="735" y="598"/>
                    <a:pt x="725" y="576"/>
                    <a:pt x="712" y="576"/>
                  </a:cubicBezTo>
                  <a:cubicBezTo>
                    <a:pt x="703" y="576"/>
                    <a:pt x="693" y="584"/>
                    <a:pt x="683" y="604"/>
                  </a:cubicBezTo>
                  <a:cubicBezTo>
                    <a:pt x="623" y="678"/>
                    <a:pt x="549" y="705"/>
                    <a:pt x="472" y="705"/>
                  </a:cubicBezTo>
                  <a:cubicBezTo>
                    <a:pt x="406" y="705"/>
                    <a:pt x="337" y="684"/>
                    <a:pt x="276" y="657"/>
                  </a:cubicBezTo>
                  <a:cubicBezTo>
                    <a:pt x="165" y="604"/>
                    <a:pt x="79" y="493"/>
                    <a:pt x="79" y="355"/>
                  </a:cubicBezTo>
                  <a:lnTo>
                    <a:pt x="79" y="303"/>
                  </a:lnTo>
                  <a:lnTo>
                    <a:pt x="112" y="303"/>
                  </a:lnTo>
                  <a:lnTo>
                    <a:pt x="191" y="329"/>
                  </a:lnTo>
                  <a:lnTo>
                    <a:pt x="217" y="329"/>
                  </a:lnTo>
                  <a:lnTo>
                    <a:pt x="217" y="440"/>
                  </a:lnTo>
                  <a:cubicBezTo>
                    <a:pt x="243" y="493"/>
                    <a:pt x="276" y="552"/>
                    <a:pt x="329" y="552"/>
                  </a:cubicBezTo>
                  <a:cubicBezTo>
                    <a:pt x="355" y="552"/>
                    <a:pt x="381" y="519"/>
                    <a:pt x="355" y="519"/>
                  </a:cubicBezTo>
                  <a:cubicBezTo>
                    <a:pt x="329" y="493"/>
                    <a:pt x="302" y="493"/>
                    <a:pt x="276" y="467"/>
                  </a:cubicBezTo>
                  <a:cubicBezTo>
                    <a:pt x="276" y="440"/>
                    <a:pt x="243" y="414"/>
                    <a:pt x="243" y="388"/>
                  </a:cubicBezTo>
                  <a:lnTo>
                    <a:pt x="243" y="329"/>
                  </a:lnTo>
                  <a:cubicBezTo>
                    <a:pt x="276" y="355"/>
                    <a:pt x="329" y="355"/>
                    <a:pt x="329" y="388"/>
                  </a:cubicBezTo>
                  <a:lnTo>
                    <a:pt x="355" y="388"/>
                  </a:lnTo>
                  <a:cubicBezTo>
                    <a:pt x="329" y="329"/>
                    <a:pt x="302" y="329"/>
                    <a:pt x="243" y="303"/>
                  </a:cubicBezTo>
                  <a:cubicBezTo>
                    <a:pt x="276" y="276"/>
                    <a:pt x="276" y="250"/>
                    <a:pt x="302" y="250"/>
                  </a:cubicBezTo>
                  <a:cubicBezTo>
                    <a:pt x="333" y="216"/>
                    <a:pt x="373" y="202"/>
                    <a:pt x="413" y="202"/>
                  </a:cubicBezTo>
                  <a:cubicBezTo>
                    <a:pt x="442" y="202"/>
                    <a:pt x="470" y="210"/>
                    <a:pt x="493" y="224"/>
                  </a:cubicBezTo>
                  <a:lnTo>
                    <a:pt x="519" y="224"/>
                  </a:lnTo>
                  <a:cubicBezTo>
                    <a:pt x="486" y="199"/>
                    <a:pt x="437" y="185"/>
                    <a:pt x="388" y="185"/>
                  </a:cubicBezTo>
                  <a:cubicBezTo>
                    <a:pt x="321" y="185"/>
                    <a:pt x="251" y="212"/>
                    <a:pt x="217" y="276"/>
                  </a:cubicBezTo>
                  <a:lnTo>
                    <a:pt x="217" y="303"/>
                  </a:lnTo>
                  <a:cubicBezTo>
                    <a:pt x="191" y="276"/>
                    <a:pt x="138" y="276"/>
                    <a:pt x="112" y="276"/>
                  </a:cubicBezTo>
                  <a:cubicBezTo>
                    <a:pt x="138" y="191"/>
                    <a:pt x="191" y="139"/>
                    <a:pt x="243" y="86"/>
                  </a:cubicBezTo>
                  <a:cubicBezTo>
                    <a:pt x="290" y="75"/>
                    <a:pt x="345" y="69"/>
                    <a:pt x="400" y="69"/>
                  </a:cubicBezTo>
                  <a:cubicBezTo>
                    <a:pt x="477" y="69"/>
                    <a:pt x="554" y="82"/>
                    <a:pt x="604" y="112"/>
                  </a:cubicBezTo>
                  <a:cubicBezTo>
                    <a:pt x="630" y="112"/>
                    <a:pt x="630" y="112"/>
                    <a:pt x="657" y="139"/>
                  </a:cubicBezTo>
                  <a:cubicBezTo>
                    <a:pt x="768" y="224"/>
                    <a:pt x="821" y="329"/>
                    <a:pt x="768" y="440"/>
                  </a:cubicBezTo>
                  <a:cubicBezTo>
                    <a:pt x="847" y="329"/>
                    <a:pt x="794" y="191"/>
                    <a:pt x="683" y="112"/>
                  </a:cubicBezTo>
                  <a:cubicBezTo>
                    <a:pt x="657" y="86"/>
                    <a:pt x="630" y="86"/>
                    <a:pt x="604" y="60"/>
                  </a:cubicBezTo>
                  <a:cubicBezTo>
                    <a:pt x="542" y="33"/>
                    <a:pt x="479" y="18"/>
                    <a:pt x="417" y="18"/>
                  </a:cubicBez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80"/>
            <p:cNvSpPr/>
            <p:nvPr/>
          </p:nvSpPr>
          <p:spPr>
            <a:xfrm>
              <a:off x="6547138" y="4658196"/>
              <a:ext cx="112925" cy="66869"/>
            </a:xfrm>
            <a:custGeom>
              <a:avLst/>
              <a:gdLst/>
              <a:ahLst/>
              <a:cxnLst/>
              <a:rect l="l" t="t" r="r" b="b"/>
              <a:pathLst>
                <a:path w="1313" h="625" extrusionOk="0">
                  <a:moveTo>
                    <a:pt x="1" y="1"/>
                  </a:moveTo>
                  <a:lnTo>
                    <a:pt x="1" y="545"/>
                  </a:lnTo>
                  <a:lnTo>
                    <a:pt x="1313" y="624"/>
                  </a:lnTo>
                  <a:lnTo>
                    <a:pt x="1260" y="1"/>
                  </a:lnTo>
                  <a:close/>
                </a:path>
              </a:pathLst>
            </a:custGeom>
            <a:solidFill>
              <a:srgbClr val="853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80"/>
            <p:cNvSpPr/>
            <p:nvPr/>
          </p:nvSpPr>
          <p:spPr>
            <a:xfrm>
              <a:off x="3263554" y="4202141"/>
              <a:ext cx="467777" cy="397612"/>
            </a:xfrm>
            <a:custGeom>
              <a:avLst/>
              <a:gdLst/>
              <a:ahLst/>
              <a:cxnLst/>
              <a:rect l="l" t="t" r="r" b="b"/>
              <a:pathLst>
                <a:path w="3413" h="2332" extrusionOk="0">
                  <a:moveTo>
                    <a:pt x="3412" y="2028"/>
                  </a:moveTo>
                  <a:cubicBezTo>
                    <a:pt x="3412" y="2028"/>
                    <a:pt x="3412" y="2028"/>
                    <a:pt x="3412" y="2028"/>
                  </a:cubicBezTo>
                  <a:cubicBezTo>
                    <a:pt x="3412" y="2028"/>
                    <a:pt x="3412" y="2028"/>
                    <a:pt x="3412" y="2028"/>
                  </a:cubicBezTo>
                  <a:close/>
                  <a:moveTo>
                    <a:pt x="2264" y="1"/>
                  </a:moveTo>
                  <a:lnTo>
                    <a:pt x="2264" y="1"/>
                  </a:lnTo>
                  <a:cubicBezTo>
                    <a:pt x="1772" y="139"/>
                    <a:pt x="1280" y="355"/>
                    <a:pt x="873" y="631"/>
                  </a:cubicBezTo>
                  <a:cubicBezTo>
                    <a:pt x="572" y="847"/>
                    <a:pt x="132" y="1123"/>
                    <a:pt x="53" y="1503"/>
                  </a:cubicBezTo>
                  <a:cubicBezTo>
                    <a:pt x="1" y="1890"/>
                    <a:pt x="296" y="2080"/>
                    <a:pt x="624" y="2159"/>
                  </a:cubicBezTo>
                  <a:cubicBezTo>
                    <a:pt x="1005" y="2272"/>
                    <a:pt x="1405" y="2332"/>
                    <a:pt x="1792" y="2332"/>
                  </a:cubicBezTo>
                  <a:cubicBezTo>
                    <a:pt x="1878" y="2332"/>
                    <a:pt x="1963" y="2329"/>
                    <a:pt x="2048" y="2323"/>
                  </a:cubicBezTo>
                  <a:cubicBezTo>
                    <a:pt x="2297" y="2297"/>
                    <a:pt x="2540" y="2271"/>
                    <a:pt x="2756" y="2218"/>
                  </a:cubicBezTo>
                  <a:cubicBezTo>
                    <a:pt x="2835" y="2194"/>
                    <a:pt x="3283" y="2024"/>
                    <a:pt x="3392" y="2024"/>
                  </a:cubicBezTo>
                  <a:cubicBezTo>
                    <a:pt x="3401" y="2024"/>
                    <a:pt x="3408" y="2025"/>
                    <a:pt x="3412" y="2028"/>
                  </a:cubicBezTo>
                  <a:lnTo>
                    <a:pt x="3412" y="2028"/>
                  </a:lnTo>
                  <a:cubicBezTo>
                    <a:pt x="3005" y="1779"/>
                    <a:pt x="2539" y="1615"/>
                    <a:pt x="2048" y="1562"/>
                  </a:cubicBezTo>
                  <a:cubicBezTo>
                    <a:pt x="2402" y="1477"/>
                    <a:pt x="2756" y="1313"/>
                    <a:pt x="3058" y="1096"/>
                  </a:cubicBezTo>
                  <a:cubicBezTo>
                    <a:pt x="2823" y="1011"/>
                    <a:pt x="2570" y="968"/>
                    <a:pt x="2318" y="968"/>
                  </a:cubicBezTo>
                  <a:cubicBezTo>
                    <a:pt x="1929" y="968"/>
                    <a:pt x="1542" y="1072"/>
                    <a:pt x="1228" y="1287"/>
                  </a:cubicBezTo>
                  <a:cubicBezTo>
                    <a:pt x="1556" y="847"/>
                    <a:pt x="1910" y="414"/>
                    <a:pt x="2264" y="1"/>
                  </a:cubicBezTo>
                  <a:close/>
                </a:path>
              </a:pathLst>
            </a:custGeom>
            <a:solidFill>
              <a:srgbClr val="9E9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80"/>
            <p:cNvSpPr/>
            <p:nvPr/>
          </p:nvSpPr>
          <p:spPr>
            <a:xfrm flipH="1">
              <a:off x="7128979" y="4202141"/>
              <a:ext cx="467777" cy="397612"/>
            </a:xfrm>
            <a:custGeom>
              <a:avLst/>
              <a:gdLst/>
              <a:ahLst/>
              <a:cxnLst/>
              <a:rect l="l" t="t" r="r" b="b"/>
              <a:pathLst>
                <a:path w="3413" h="2332" extrusionOk="0">
                  <a:moveTo>
                    <a:pt x="3412" y="2028"/>
                  </a:moveTo>
                  <a:cubicBezTo>
                    <a:pt x="3412" y="2028"/>
                    <a:pt x="3412" y="2028"/>
                    <a:pt x="3412" y="2028"/>
                  </a:cubicBezTo>
                  <a:cubicBezTo>
                    <a:pt x="3412" y="2028"/>
                    <a:pt x="3412" y="2028"/>
                    <a:pt x="3412" y="2028"/>
                  </a:cubicBezTo>
                  <a:close/>
                  <a:moveTo>
                    <a:pt x="2264" y="1"/>
                  </a:moveTo>
                  <a:lnTo>
                    <a:pt x="2264" y="1"/>
                  </a:lnTo>
                  <a:cubicBezTo>
                    <a:pt x="1772" y="139"/>
                    <a:pt x="1280" y="355"/>
                    <a:pt x="873" y="631"/>
                  </a:cubicBezTo>
                  <a:cubicBezTo>
                    <a:pt x="572" y="847"/>
                    <a:pt x="132" y="1123"/>
                    <a:pt x="53" y="1503"/>
                  </a:cubicBezTo>
                  <a:cubicBezTo>
                    <a:pt x="1" y="1890"/>
                    <a:pt x="296" y="2080"/>
                    <a:pt x="624" y="2159"/>
                  </a:cubicBezTo>
                  <a:cubicBezTo>
                    <a:pt x="1005" y="2272"/>
                    <a:pt x="1405" y="2332"/>
                    <a:pt x="1792" y="2332"/>
                  </a:cubicBezTo>
                  <a:cubicBezTo>
                    <a:pt x="1878" y="2332"/>
                    <a:pt x="1963" y="2329"/>
                    <a:pt x="2048" y="2323"/>
                  </a:cubicBezTo>
                  <a:cubicBezTo>
                    <a:pt x="2297" y="2297"/>
                    <a:pt x="2540" y="2271"/>
                    <a:pt x="2756" y="2218"/>
                  </a:cubicBezTo>
                  <a:cubicBezTo>
                    <a:pt x="2835" y="2194"/>
                    <a:pt x="3283" y="2024"/>
                    <a:pt x="3392" y="2024"/>
                  </a:cubicBezTo>
                  <a:cubicBezTo>
                    <a:pt x="3401" y="2024"/>
                    <a:pt x="3408" y="2025"/>
                    <a:pt x="3412" y="2028"/>
                  </a:cubicBezTo>
                  <a:lnTo>
                    <a:pt x="3412" y="2028"/>
                  </a:lnTo>
                  <a:cubicBezTo>
                    <a:pt x="3005" y="1779"/>
                    <a:pt x="2539" y="1615"/>
                    <a:pt x="2048" y="1562"/>
                  </a:cubicBezTo>
                  <a:cubicBezTo>
                    <a:pt x="2402" y="1477"/>
                    <a:pt x="2756" y="1313"/>
                    <a:pt x="3058" y="1096"/>
                  </a:cubicBezTo>
                  <a:cubicBezTo>
                    <a:pt x="2823" y="1011"/>
                    <a:pt x="2570" y="968"/>
                    <a:pt x="2318" y="968"/>
                  </a:cubicBezTo>
                  <a:cubicBezTo>
                    <a:pt x="1929" y="968"/>
                    <a:pt x="1542" y="1072"/>
                    <a:pt x="1228" y="1287"/>
                  </a:cubicBezTo>
                  <a:cubicBezTo>
                    <a:pt x="1556" y="847"/>
                    <a:pt x="1910" y="414"/>
                    <a:pt x="2264" y="1"/>
                  </a:cubicBezTo>
                  <a:close/>
                </a:path>
              </a:pathLst>
            </a:custGeom>
            <a:solidFill>
              <a:srgbClr val="9E9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027;p50">
            <a:extLst>
              <a:ext uri="{FF2B5EF4-FFF2-40B4-BE49-F238E27FC236}">
                <a16:creationId xmlns:a16="http://schemas.microsoft.com/office/drawing/2014/main" id="{AD7A7202-E906-090F-02EB-E5D51C22128C}"/>
              </a:ext>
            </a:extLst>
          </p:cNvPr>
          <p:cNvSpPr txBox="1">
            <a:spLocks/>
          </p:cNvSpPr>
          <p:nvPr/>
        </p:nvSpPr>
        <p:spPr>
          <a:xfrm>
            <a:off x="786569" y="57051"/>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5" name="Google Shape;2844;p49">
            <a:extLst>
              <a:ext uri="{FF2B5EF4-FFF2-40B4-BE49-F238E27FC236}">
                <a16:creationId xmlns:a16="http://schemas.microsoft.com/office/drawing/2014/main" id="{F919D204-9AFA-14DF-8807-AB6AB8FBF413}"/>
              </a:ext>
            </a:extLst>
          </p:cNvPr>
          <p:cNvSpPr txBox="1">
            <a:spLocks/>
          </p:cNvSpPr>
          <p:nvPr/>
        </p:nvSpPr>
        <p:spPr>
          <a:xfrm>
            <a:off x="896037" y="808316"/>
            <a:ext cx="7296892"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7. Kampvervoer (vertrek)</a:t>
            </a:r>
          </a:p>
        </p:txBody>
      </p:sp>
      <p:sp>
        <p:nvSpPr>
          <p:cNvPr id="6" name="Google Shape;3091;p51">
            <a:extLst>
              <a:ext uri="{FF2B5EF4-FFF2-40B4-BE49-F238E27FC236}">
                <a16:creationId xmlns:a16="http://schemas.microsoft.com/office/drawing/2014/main" id="{F1036627-49EF-787B-78DA-FC5439372516}"/>
              </a:ext>
            </a:extLst>
          </p:cNvPr>
          <p:cNvSpPr txBox="1">
            <a:spLocks/>
          </p:cNvSpPr>
          <p:nvPr/>
        </p:nvSpPr>
        <p:spPr>
          <a:xfrm>
            <a:off x="786569" y="1440757"/>
            <a:ext cx="3473374" cy="42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3"/>
              </a:buClr>
            </a:pPr>
            <a:r>
              <a:rPr lang="nl-BE" sz="2400" dirty="0">
                <a:solidFill>
                  <a:schemeClr val="accent3"/>
                </a:solidFill>
                <a:latin typeface="Chelsea Market" panose="020B0604020202020204" charset="0"/>
              </a:rPr>
              <a:t>- 11 juli </a:t>
            </a:r>
          </a:p>
        </p:txBody>
      </p:sp>
      <p:sp>
        <p:nvSpPr>
          <p:cNvPr id="7" name="Google Shape;3090;p51">
            <a:extLst>
              <a:ext uri="{FF2B5EF4-FFF2-40B4-BE49-F238E27FC236}">
                <a16:creationId xmlns:a16="http://schemas.microsoft.com/office/drawing/2014/main" id="{B17A3F77-B13D-E02E-9D4C-ECD92D380C2C}"/>
              </a:ext>
            </a:extLst>
          </p:cNvPr>
          <p:cNvSpPr txBox="1">
            <a:spLocks/>
          </p:cNvSpPr>
          <p:nvPr/>
        </p:nvSpPr>
        <p:spPr>
          <a:xfrm>
            <a:off x="822440" y="1900001"/>
            <a:ext cx="6774315" cy="8090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nl-BE" dirty="0">
                <a:solidFill>
                  <a:schemeClr val="accent6"/>
                </a:solidFill>
                <a:latin typeface="Lato" panose="020F0502020204030203" pitchFamily="34" charset="0"/>
                <a:ea typeface="Lato" panose="020F0502020204030203" pitchFamily="34" charset="0"/>
                <a:cs typeface="Lato" panose="020F0502020204030203" pitchFamily="34" charset="0"/>
              </a:rPr>
              <a:t>- Speelclub t.e.m. Rakkers gaan heen met de trein en vervolgens te voet naar de kampplaats </a:t>
            </a:r>
          </a:p>
          <a:p>
            <a:r>
              <a:rPr lang="nl-BE" dirty="0">
                <a:solidFill>
                  <a:schemeClr val="accent6"/>
                </a:solidFill>
                <a:latin typeface="Lato" panose="020F0502020204030203" pitchFamily="34" charset="0"/>
                <a:ea typeface="Lato" panose="020F0502020204030203" pitchFamily="34" charset="0"/>
                <a:cs typeface="Lato" panose="020F0502020204030203" pitchFamily="34" charset="0"/>
              </a:rPr>
              <a:t>- </a:t>
            </a:r>
            <a:r>
              <a:rPr lang="nl-BE" dirty="0" err="1">
                <a:solidFill>
                  <a:schemeClr val="accent6"/>
                </a:solidFill>
                <a:latin typeface="Lato" panose="020F0502020204030203" pitchFamily="34" charset="0"/>
                <a:ea typeface="Lato" panose="020F0502020204030203" pitchFamily="34" charset="0"/>
                <a:cs typeface="Lato" panose="020F0502020204030203" pitchFamily="34" charset="0"/>
              </a:rPr>
              <a:t>Tito’s</a:t>
            </a:r>
            <a:r>
              <a:rPr lang="nl-BE" dirty="0">
                <a:solidFill>
                  <a:schemeClr val="accent6"/>
                </a:solidFill>
                <a:latin typeface="Lato" panose="020F0502020204030203" pitchFamily="34" charset="0"/>
                <a:ea typeface="Lato" panose="020F0502020204030203" pitchFamily="34" charset="0"/>
                <a:cs typeface="Lato" panose="020F0502020204030203" pitchFamily="34" charset="0"/>
              </a:rPr>
              <a:t> t.e.m. </a:t>
            </a:r>
            <a:r>
              <a:rPr lang="nl-BE" dirty="0" err="1">
                <a:solidFill>
                  <a:schemeClr val="accent6"/>
                </a:solidFill>
                <a:latin typeface="Lato" panose="020F0502020204030203" pitchFamily="34" charset="0"/>
                <a:ea typeface="Lato" panose="020F0502020204030203" pitchFamily="34" charset="0"/>
                <a:cs typeface="Lato" panose="020F0502020204030203" pitchFamily="34" charset="0"/>
              </a:rPr>
              <a:t>Aspi’s</a:t>
            </a:r>
            <a:r>
              <a:rPr lang="nl-BE" dirty="0">
                <a:solidFill>
                  <a:schemeClr val="accent6"/>
                </a:solidFill>
                <a:latin typeface="Lato" panose="020F0502020204030203" pitchFamily="34" charset="0"/>
                <a:ea typeface="Lato" panose="020F0502020204030203" pitchFamily="34" charset="0"/>
                <a:cs typeface="Lato" panose="020F0502020204030203" pitchFamily="34" charset="0"/>
              </a:rPr>
              <a:t> gaan met de fiets</a:t>
            </a:r>
          </a:p>
        </p:txBody>
      </p:sp>
      <p:sp>
        <p:nvSpPr>
          <p:cNvPr id="9" name="Google Shape;3091;p51">
            <a:extLst>
              <a:ext uri="{FF2B5EF4-FFF2-40B4-BE49-F238E27FC236}">
                <a16:creationId xmlns:a16="http://schemas.microsoft.com/office/drawing/2014/main" id="{7B783E32-5C87-FECE-91A5-6479897714DB}"/>
              </a:ext>
            </a:extLst>
          </p:cNvPr>
          <p:cNvSpPr txBox="1">
            <a:spLocks/>
          </p:cNvSpPr>
          <p:nvPr/>
        </p:nvSpPr>
        <p:spPr>
          <a:xfrm>
            <a:off x="780375" y="2614121"/>
            <a:ext cx="3473374" cy="42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3"/>
              </a:buClr>
            </a:pPr>
            <a:r>
              <a:rPr lang="nl-BE" sz="2400" dirty="0">
                <a:solidFill>
                  <a:schemeClr val="accent3"/>
                </a:solidFill>
                <a:latin typeface="Chelsea Market" panose="020B0604020202020204" charset="0"/>
              </a:rPr>
              <a:t>- 15 juli </a:t>
            </a:r>
          </a:p>
        </p:txBody>
      </p:sp>
      <p:sp>
        <p:nvSpPr>
          <p:cNvPr id="10" name="Google Shape;3090;p51">
            <a:extLst>
              <a:ext uri="{FF2B5EF4-FFF2-40B4-BE49-F238E27FC236}">
                <a16:creationId xmlns:a16="http://schemas.microsoft.com/office/drawing/2014/main" id="{346E84BE-0AEC-7375-C62F-AD3905874E92}"/>
              </a:ext>
            </a:extLst>
          </p:cNvPr>
          <p:cNvSpPr txBox="1">
            <a:spLocks/>
          </p:cNvSpPr>
          <p:nvPr/>
        </p:nvSpPr>
        <p:spPr>
          <a:xfrm>
            <a:off x="822158" y="3026099"/>
            <a:ext cx="4671480" cy="8090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nl-BE" dirty="0">
                <a:solidFill>
                  <a:schemeClr val="accent6"/>
                </a:solidFill>
                <a:latin typeface="Lato" panose="020F0502020204030203" pitchFamily="34" charset="0"/>
                <a:ea typeface="Lato" panose="020F0502020204030203" pitchFamily="34" charset="0"/>
                <a:cs typeface="Lato" panose="020F0502020204030203" pitchFamily="34" charset="0"/>
              </a:rPr>
              <a:t>Sloebers en Ribbels gaan heen met de trein en te voet naar de kampplaats</a:t>
            </a:r>
          </a:p>
        </p:txBody>
      </p:sp>
      <p:grpSp>
        <p:nvGrpSpPr>
          <p:cNvPr id="6452" name="Google Shape;6452;p80"/>
          <p:cNvGrpSpPr/>
          <p:nvPr/>
        </p:nvGrpSpPr>
        <p:grpSpPr>
          <a:xfrm rot="576835">
            <a:off x="5954984" y="3230183"/>
            <a:ext cx="721837" cy="875566"/>
            <a:chOff x="2009975" y="2208600"/>
            <a:chExt cx="279500" cy="339025"/>
          </a:xfrm>
        </p:grpSpPr>
        <p:sp>
          <p:nvSpPr>
            <p:cNvPr id="6453" name="Google Shape;6453;p80"/>
            <p:cNvSpPr/>
            <p:nvPr/>
          </p:nvSpPr>
          <p:spPr>
            <a:xfrm>
              <a:off x="2142675" y="2278950"/>
              <a:ext cx="86125" cy="60850"/>
            </a:xfrm>
            <a:custGeom>
              <a:avLst/>
              <a:gdLst/>
              <a:ahLst/>
              <a:cxnLst/>
              <a:rect l="l" t="t" r="r" b="b"/>
              <a:pathLst>
                <a:path w="3445" h="2434" extrusionOk="0">
                  <a:moveTo>
                    <a:pt x="2703" y="1"/>
                  </a:moveTo>
                  <a:cubicBezTo>
                    <a:pt x="2263" y="27"/>
                    <a:pt x="1771" y="80"/>
                    <a:pt x="1365" y="270"/>
                  </a:cubicBezTo>
                  <a:cubicBezTo>
                    <a:pt x="1037" y="408"/>
                    <a:pt x="761" y="657"/>
                    <a:pt x="545" y="959"/>
                  </a:cubicBezTo>
                  <a:cubicBezTo>
                    <a:pt x="381" y="1175"/>
                    <a:pt x="243" y="1392"/>
                    <a:pt x="190" y="1693"/>
                  </a:cubicBezTo>
                  <a:cubicBezTo>
                    <a:pt x="131" y="1943"/>
                    <a:pt x="79" y="2159"/>
                    <a:pt x="0" y="2376"/>
                  </a:cubicBezTo>
                  <a:cubicBezTo>
                    <a:pt x="230" y="2418"/>
                    <a:pt x="461" y="2433"/>
                    <a:pt x="693" y="2433"/>
                  </a:cubicBezTo>
                  <a:cubicBezTo>
                    <a:pt x="925" y="2433"/>
                    <a:pt x="1158" y="2418"/>
                    <a:pt x="1391" y="2402"/>
                  </a:cubicBezTo>
                  <a:cubicBezTo>
                    <a:pt x="2073" y="2349"/>
                    <a:pt x="2755" y="2297"/>
                    <a:pt x="3444" y="2238"/>
                  </a:cubicBezTo>
                  <a:cubicBezTo>
                    <a:pt x="3385" y="1582"/>
                    <a:pt x="3333" y="926"/>
                    <a:pt x="3195" y="303"/>
                  </a:cubicBezTo>
                  <a:cubicBezTo>
                    <a:pt x="3169" y="217"/>
                    <a:pt x="3142" y="139"/>
                    <a:pt x="3057" y="53"/>
                  </a:cubicBezTo>
                  <a:cubicBezTo>
                    <a:pt x="2978" y="1"/>
                    <a:pt x="2841" y="1"/>
                    <a:pt x="270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0"/>
            <p:cNvSpPr/>
            <p:nvPr/>
          </p:nvSpPr>
          <p:spPr>
            <a:xfrm>
              <a:off x="2206125" y="2328825"/>
              <a:ext cx="56125" cy="63825"/>
            </a:xfrm>
            <a:custGeom>
              <a:avLst/>
              <a:gdLst/>
              <a:ahLst/>
              <a:cxnLst/>
              <a:rect l="l" t="t" r="r" b="b"/>
              <a:pathLst>
                <a:path w="2245" h="2553" extrusionOk="0">
                  <a:moveTo>
                    <a:pt x="1562" y="0"/>
                  </a:moveTo>
                  <a:cubicBezTo>
                    <a:pt x="1339" y="0"/>
                    <a:pt x="1096" y="53"/>
                    <a:pt x="906" y="138"/>
                  </a:cubicBezTo>
                  <a:cubicBezTo>
                    <a:pt x="795" y="190"/>
                    <a:pt x="709" y="243"/>
                    <a:pt x="631" y="302"/>
                  </a:cubicBezTo>
                  <a:cubicBezTo>
                    <a:pt x="1" y="768"/>
                    <a:pt x="27" y="1778"/>
                    <a:pt x="165" y="2513"/>
                  </a:cubicBezTo>
                  <a:cubicBezTo>
                    <a:pt x="340" y="2540"/>
                    <a:pt x="521" y="2553"/>
                    <a:pt x="703" y="2553"/>
                  </a:cubicBezTo>
                  <a:cubicBezTo>
                    <a:pt x="1088" y="2553"/>
                    <a:pt x="1479" y="2497"/>
                    <a:pt x="1831" y="2408"/>
                  </a:cubicBezTo>
                  <a:cubicBezTo>
                    <a:pt x="1890" y="2375"/>
                    <a:pt x="1916" y="2375"/>
                    <a:pt x="1969" y="2349"/>
                  </a:cubicBezTo>
                  <a:cubicBezTo>
                    <a:pt x="2133" y="1968"/>
                    <a:pt x="2133" y="1476"/>
                    <a:pt x="2054" y="1063"/>
                  </a:cubicBezTo>
                  <a:cubicBezTo>
                    <a:pt x="2107" y="1037"/>
                    <a:pt x="2159" y="984"/>
                    <a:pt x="2244" y="958"/>
                  </a:cubicBezTo>
                  <a:cubicBezTo>
                    <a:pt x="2107" y="571"/>
                    <a:pt x="1857" y="276"/>
                    <a:pt x="1562"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0"/>
            <p:cNvSpPr/>
            <p:nvPr/>
          </p:nvSpPr>
          <p:spPr>
            <a:xfrm>
              <a:off x="2206125" y="2332250"/>
              <a:ext cx="49900" cy="60400"/>
            </a:xfrm>
            <a:custGeom>
              <a:avLst/>
              <a:gdLst/>
              <a:ahLst/>
              <a:cxnLst/>
              <a:rect l="l" t="t" r="r" b="b"/>
              <a:pathLst>
                <a:path w="1996" h="2416" extrusionOk="0">
                  <a:moveTo>
                    <a:pt x="906" y="1"/>
                  </a:moveTo>
                  <a:cubicBezTo>
                    <a:pt x="795" y="53"/>
                    <a:pt x="709" y="106"/>
                    <a:pt x="631" y="165"/>
                  </a:cubicBezTo>
                  <a:cubicBezTo>
                    <a:pt x="1" y="631"/>
                    <a:pt x="27" y="1641"/>
                    <a:pt x="165" y="2376"/>
                  </a:cubicBezTo>
                  <a:cubicBezTo>
                    <a:pt x="340" y="2403"/>
                    <a:pt x="521" y="2416"/>
                    <a:pt x="703" y="2416"/>
                  </a:cubicBezTo>
                  <a:cubicBezTo>
                    <a:pt x="1088" y="2416"/>
                    <a:pt x="1479" y="2360"/>
                    <a:pt x="1831" y="2271"/>
                  </a:cubicBezTo>
                  <a:cubicBezTo>
                    <a:pt x="1529" y="2159"/>
                    <a:pt x="1260" y="2074"/>
                    <a:pt x="932" y="1969"/>
                  </a:cubicBezTo>
                  <a:cubicBezTo>
                    <a:pt x="959" y="1667"/>
                    <a:pt x="1011" y="1365"/>
                    <a:pt x="1070" y="1064"/>
                  </a:cubicBezTo>
                  <a:cubicBezTo>
                    <a:pt x="1096" y="1149"/>
                    <a:pt x="1234" y="1175"/>
                    <a:pt x="1313" y="1228"/>
                  </a:cubicBezTo>
                  <a:cubicBezTo>
                    <a:pt x="1562" y="1123"/>
                    <a:pt x="1752" y="1011"/>
                    <a:pt x="1995" y="926"/>
                  </a:cubicBezTo>
                  <a:lnTo>
                    <a:pt x="1995" y="926"/>
                  </a:lnTo>
                  <a:cubicBezTo>
                    <a:pt x="1840" y="949"/>
                    <a:pt x="1726" y="969"/>
                    <a:pt x="1594" y="969"/>
                  </a:cubicBezTo>
                  <a:cubicBezTo>
                    <a:pt x="1542" y="969"/>
                    <a:pt x="1486" y="966"/>
                    <a:pt x="1424" y="959"/>
                  </a:cubicBezTo>
                  <a:cubicBezTo>
                    <a:pt x="1260" y="709"/>
                    <a:pt x="1096" y="434"/>
                    <a:pt x="1011" y="165"/>
                  </a:cubicBezTo>
                  <a:cubicBezTo>
                    <a:pt x="985" y="106"/>
                    <a:pt x="959" y="53"/>
                    <a:pt x="906"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0"/>
            <p:cNvSpPr/>
            <p:nvPr/>
          </p:nvSpPr>
          <p:spPr>
            <a:xfrm>
              <a:off x="2064775" y="2507575"/>
              <a:ext cx="224700" cy="40050"/>
            </a:xfrm>
            <a:custGeom>
              <a:avLst/>
              <a:gdLst/>
              <a:ahLst/>
              <a:cxnLst/>
              <a:rect l="l" t="t" r="r" b="b"/>
              <a:pathLst>
                <a:path w="8988" h="1602" extrusionOk="0">
                  <a:moveTo>
                    <a:pt x="143" y="1"/>
                  </a:moveTo>
                  <a:cubicBezTo>
                    <a:pt x="123" y="1"/>
                    <a:pt x="102" y="5"/>
                    <a:pt x="79" y="14"/>
                  </a:cubicBezTo>
                  <a:cubicBezTo>
                    <a:pt x="53" y="40"/>
                    <a:pt x="53" y="66"/>
                    <a:pt x="26" y="119"/>
                  </a:cubicBezTo>
                  <a:lnTo>
                    <a:pt x="26" y="145"/>
                  </a:lnTo>
                  <a:cubicBezTo>
                    <a:pt x="0" y="420"/>
                    <a:pt x="131" y="584"/>
                    <a:pt x="381" y="748"/>
                  </a:cubicBezTo>
                  <a:cubicBezTo>
                    <a:pt x="518" y="834"/>
                    <a:pt x="623" y="939"/>
                    <a:pt x="735" y="1050"/>
                  </a:cubicBezTo>
                  <a:cubicBezTo>
                    <a:pt x="837" y="1152"/>
                    <a:pt x="960" y="1270"/>
                    <a:pt x="1081" y="1270"/>
                  </a:cubicBezTo>
                  <a:cubicBezTo>
                    <a:pt x="1092" y="1270"/>
                    <a:pt x="1104" y="1269"/>
                    <a:pt x="1115" y="1267"/>
                  </a:cubicBezTo>
                  <a:cubicBezTo>
                    <a:pt x="1279" y="1240"/>
                    <a:pt x="1417" y="1076"/>
                    <a:pt x="1443" y="939"/>
                  </a:cubicBezTo>
                  <a:cubicBezTo>
                    <a:pt x="1555" y="532"/>
                    <a:pt x="1115" y="394"/>
                    <a:pt x="820" y="309"/>
                  </a:cubicBezTo>
                  <a:cubicBezTo>
                    <a:pt x="623" y="256"/>
                    <a:pt x="433" y="178"/>
                    <a:pt x="269" y="66"/>
                  </a:cubicBezTo>
                  <a:cubicBezTo>
                    <a:pt x="231" y="28"/>
                    <a:pt x="193" y="1"/>
                    <a:pt x="143" y="1"/>
                  </a:cubicBezTo>
                  <a:close/>
                  <a:moveTo>
                    <a:pt x="8485" y="414"/>
                  </a:moveTo>
                  <a:cubicBezTo>
                    <a:pt x="8424" y="414"/>
                    <a:pt x="8380" y="457"/>
                    <a:pt x="8331" y="506"/>
                  </a:cubicBezTo>
                  <a:cubicBezTo>
                    <a:pt x="8226" y="637"/>
                    <a:pt x="8279" y="998"/>
                    <a:pt x="8089" y="1103"/>
                  </a:cubicBezTo>
                  <a:cubicBezTo>
                    <a:pt x="8052" y="1121"/>
                    <a:pt x="7999" y="1143"/>
                    <a:pt x="7944" y="1143"/>
                  </a:cubicBezTo>
                  <a:cubicBezTo>
                    <a:pt x="7920" y="1143"/>
                    <a:pt x="7896" y="1139"/>
                    <a:pt x="7872" y="1129"/>
                  </a:cubicBezTo>
                  <a:cubicBezTo>
                    <a:pt x="7787" y="1129"/>
                    <a:pt x="7708" y="1129"/>
                    <a:pt x="7649" y="1214"/>
                  </a:cubicBezTo>
                  <a:cubicBezTo>
                    <a:pt x="7623" y="1267"/>
                    <a:pt x="7649" y="1352"/>
                    <a:pt x="7708" y="1404"/>
                  </a:cubicBezTo>
                  <a:cubicBezTo>
                    <a:pt x="7813" y="1542"/>
                    <a:pt x="7951" y="1568"/>
                    <a:pt x="8115" y="1595"/>
                  </a:cubicBezTo>
                  <a:cubicBezTo>
                    <a:pt x="8171" y="1595"/>
                    <a:pt x="8233" y="1601"/>
                    <a:pt x="8291" y="1601"/>
                  </a:cubicBezTo>
                  <a:cubicBezTo>
                    <a:pt x="8349" y="1601"/>
                    <a:pt x="8403" y="1595"/>
                    <a:pt x="8443" y="1568"/>
                  </a:cubicBezTo>
                  <a:cubicBezTo>
                    <a:pt x="8633" y="1457"/>
                    <a:pt x="8882" y="1214"/>
                    <a:pt x="8935" y="998"/>
                  </a:cubicBezTo>
                  <a:cubicBezTo>
                    <a:pt x="8987" y="912"/>
                    <a:pt x="8987" y="834"/>
                    <a:pt x="8961" y="722"/>
                  </a:cubicBezTo>
                  <a:cubicBezTo>
                    <a:pt x="8909" y="611"/>
                    <a:pt x="8797" y="558"/>
                    <a:pt x="8718" y="473"/>
                  </a:cubicBezTo>
                  <a:cubicBezTo>
                    <a:pt x="8659" y="447"/>
                    <a:pt x="8581" y="420"/>
                    <a:pt x="8528" y="420"/>
                  </a:cubicBezTo>
                  <a:cubicBezTo>
                    <a:pt x="8513" y="416"/>
                    <a:pt x="8498" y="414"/>
                    <a:pt x="8485" y="414"/>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0"/>
            <p:cNvSpPr/>
            <p:nvPr/>
          </p:nvSpPr>
          <p:spPr>
            <a:xfrm>
              <a:off x="2092000" y="2475275"/>
              <a:ext cx="45775" cy="49050"/>
            </a:xfrm>
            <a:custGeom>
              <a:avLst/>
              <a:gdLst/>
              <a:ahLst/>
              <a:cxnLst/>
              <a:rect l="l" t="t" r="r" b="b"/>
              <a:pathLst>
                <a:path w="1831" h="1962" extrusionOk="0">
                  <a:moveTo>
                    <a:pt x="1531" y="0"/>
                  </a:moveTo>
                  <a:cubicBezTo>
                    <a:pt x="1495" y="0"/>
                    <a:pt x="1465" y="14"/>
                    <a:pt x="1450" y="46"/>
                  </a:cubicBezTo>
                  <a:cubicBezTo>
                    <a:pt x="984" y="650"/>
                    <a:pt x="518" y="1247"/>
                    <a:pt x="0" y="1798"/>
                  </a:cubicBezTo>
                  <a:cubicBezTo>
                    <a:pt x="59" y="1903"/>
                    <a:pt x="112" y="1962"/>
                    <a:pt x="223" y="1962"/>
                  </a:cubicBezTo>
                  <a:cubicBezTo>
                    <a:pt x="328" y="1929"/>
                    <a:pt x="413" y="1876"/>
                    <a:pt x="492" y="1798"/>
                  </a:cubicBezTo>
                  <a:cubicBezTo>
                    <a:pt x="1010" y="1470"/>
                    <a:pt x="1502" y="1083"/>
                    <a:pt x="1752" y="512"/>
                  </a:cubicBezTo>
                  <a:cubicBezTo>
                    <a:pt x="1804" y="400"/>
                    <a:pt x="1830" y="289"/>
                    <a:pt x="1778" y="158"/>
                  </a:cubicBezTo>
                  <a:cubicBezTo>
                    <a:pt x="1741" y="79"/>
                    <a:pt x="1618" y="0"/>
                    <a:pt x="1531" y="0"/>
                  </a:cubicBezTo>
                  <a:close/>
                </a:path>
              </a:pathLst>
            </a:custGeom>
            <a:solidFill>
              <a:srgbClr val="F58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0"/>
            <p:cNvSpPr/>
            <p:nvPr/>
          </p:nvSpPr>
          <p:spPr>
            <a:xfrm>
              <a:off x="2235100" y="2477450"/>
              <a:ext cx="44200" cy="48225"/>
            </a:xfrm>
            <a:custGeom>
              <a:avLst/>
              <a:gdLst/>
              <a:ahLst/>
              <a:cxnLst/>
              <a:rect l="l" t="t" r="r" b="b"/>
              <a:pathLst>
                <a:path w="1768" h="1929" extrusionOk="0">
                  <a:moveTo>
                    <a:pt x="207" y="0"/>
                  </a:moveTo>
                  <a:cubicBezTo>
                    <a:pt x="89" y="0"/>
                    <a:pt x="0" y="59"/>
                    <a:pt x="42" y="235"/>
                  </a:cubicBezTo>
                  <a:cubicBezTo>
                    <a:pt x="75" y="451"/>
                    <a:pt x="429" y="668"/>
                    <a:pt x="593" y="832"/>
                  </a:cubicBezTo>
                  <a:cubicBezTo>
                    <a:pt x="810" y="1055"/>
                    <a:pt x="1000" y="1297"/>
                    <a:pt x="1223" y="1547"/>
                  </a:cubicBezTo>
                  <a:cubicBezTo>
                    <a:pt x="1274" y="1597"/>
                    <a:pt x="1581" y="1929"/>
                    <a:pt x="1702" y="1929"/>
                  </a:cubicBezTo>
                  <a:cubicBezTo>
                    <a:pt x="1707" y="1929"/>
                    <a:pt x="1711" y="1928"/>
                    <a:pt x="1715" y="1927"/>
                  </a:cubicBezTo>
                  <a:cubicBezTo>
                    <a:pt x="1741" y="1901"/>
                    <a:pt x="1768" y="1901"/>
                    <a:pt x="1768" y="1875"/>
                  </a:cubicBezTo>
                  <a:lnTo>
                    <a:pt x="1768" y="1789"/>
                  </a:lnTo>
                  <a:cubicBezTo>
                    <a:pt x="1604" y="1133"/>
                    <a:pt x="1000" y="504"/>
                    <a:pt x="508" y="97"/>
                  </a:cubicBezTo>
                  <a:cubicBezTo>
                    <a:pt x="432" y="45"/>
                    <a:pt x="309" y="0"/>
                    <a:pt x="207" y="0"/>
                  </a:cubicBezTo>
                  <a:close/>
                </a:path>
              </a:pathLst>
            </a:custGeom>
            <a:solidFill>
              <a:srgbClr val="F58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0"/>
            <p:cNvSpPr/>
            <p:nvPr/>
          </p:nvSpPr>
          <p:spPr>
            <a:xfrm>
              <a:off x="2120700" y="2417700"/>
              <a:ext cx="135325" cy="75150"/>
            </a:xfrm>
            <a:custGeom>
              <a:avLst/>
              <a:gdLst/>
              <a:ahLst/>
              <a:cxnLst/>
              <a:rect l="l" t="t" r="r" b="b"/>
              <a:pathLst>
                <a:path w="5413" h="3006" extrusionOk="0">
                  <a:moveTo>
                    <a:pt x="3857" y="1"/>
                  </a:moveTo>
                  <a:cubicBezTo>
                    <a:pt x="2952" y="191"/>
                    <a:pt x="2080" y="270"/>
                    <a:pt x="1148" y="270"/>
                  </a:cubicBezTo>
                  <a:cubicBezTo>
                    <a:pt x="905" y="1063"/>
                    <a:pt x="492" y="1831"/>
                    <a:pt x="0" y="2513"/>
                  </a:cubicBezTo>
                  <a:cubicBezTo>
                    <a:pt x="138" y="2651"/>
                    <a:pt x="302" y="2756"/>
                    <a:pt x="492" y="2841"/>
                  </a:cubicBezTo>
                  <a:cubicBezTo>
                    <a:pt x="630" y="2894"/>
                    <a:pt x="768" y="2920"/>
                    <a:pt x="905" y="2953"/>
                  </a:cubicBezTo>
                  <a:cubicBezTo>
                    <a:pt x="1424" y="2375"/>
                    <a:pt x="2132" y="1969"/>
                    <a:pt x="2847" y="1693"/>
                  </a:cubicBezTo>
                  <a:lnTo>
                    <a:pt x="2900" y="1693"/>
                  </a:lnTo>
                  <a:cubicBezTo>
                    <a:pt x="3529" y="2047"/>
                    <a:pt x="4126" y="2487"/>
                    <a:pt x="4651" y="3005"/>
                  </a:cubicBezTo>
                  <a:cubicBezTo>
                    <a:pt x="4946" y="2920"/>
                    <a:pt x="5196" y="2730"/>
                    <a:pt x="5412" y="2487"/>
                  </a:cubicBezTo>
                  <a:cubicBezTo>
                    <a:pt x="5032" y="1555"/>
                    <a:pt x="4566" y="657"/>
                    <a:pt x="3857"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0"/>
            <p:cNvSpPr/>
            <p:nvPr/>
          </p:nvSpPr>
          <p:spPr>
            <a:xfrm>
              <a:off x="2009975" y="2248175"/>
              <a:ext cx="53325" cy="26050"/>
            </a:xfrm>
            <a:custGeom>
              <a:avLst/>
              <a:gdLst/>
              <a:ahLst/>
              <a:cxnLst/>
              <a:rect l="l" t="t" r="r" b="b"/>
              <a:pathLst>
                <a:path w="2133" h="1042" extrusionOk="0">
                  <a:moveTo>
                    <a:pt x="443" y="1"/>
                  </a:moveTo>
                  <a:cubicBezTo>
                    <a:pt x="295" y="1"/>
                    <a:pt x="147" y="9"/>
                    <a:pt x="1" y="25"/>
                  </a:cubicBezTo>
                  <a:cubicBezTo>
                    <a:pt x="493" y="222"/>
                    <a:pt x="906" y="602"/>
                    <a:pt x="1208" y="1042"/>
                  </a:cubicBezTo>
                  <a:cubicBezTo>
                    <a:pt x="1503" y="819"/>
                    <a:pt x="1831" y="576"/>
                    <a:pt x="2133" y="386"/>
                  </a:cubicBezTo>
                  <a:cubicBezTo>
                    <a:pt x="1611" y="125"/>
                    <a:pt x="1022" y="1"/>
                    <a:pt x="443"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0"/>
            <p:cNvSpPr/>
            <p:nvPr/>
          </p:nvSpPr>
          <p:spPr>
            <a:xfrm>
              <a:off x="2025075" y="2257800"/>
              <a:ext cx="71700" cy="51850"/>
            </a:xfrm>
            <a:custGeom>
              <a:avLst/>
              <a:gdLst/>
              <a:ahLst/>
              <a:cxnLst/>
              <a:rect l="l" t="t" r="r" b="b"/>
              <a:pathLst>
                <a:path w="2868" h="2074" extrusionOk="0">
                  <a:moveTo>
                    <a:pt x="1503" y="1"/>
                  </a:moveTo>
                  <a:cubicBezTo>
                    <a:pt x="1011" y="329"/>
                    <a:pt x="519" y="657"/>
                    <a:pt x="1" y="952"/>
                  </a:cubicBezTo>
                  <a:cubicBezTo>
                    <a:pt x="302" y="981"/>
                    <a:pt x="568" y="1003"/>
                    <a:pt x="830" y="1003"/>
                  </a:cubicBezTo>
                  <a:cubicBezTo>
                    <a:pt x="1093" y="1003"/>
                    <a:pt x="1352" y="981"/>
                    <a:pt x="1641" y="926"/>
                  </a:cubicBezTo>
                  <a:cubicBezTo>
                    <a:pt x="1555" y="624"/>
                    <a:pt x="1529" y="296"/>
                    <a:pt x="1503" y="1"/>
                  </a:cubicBezTo>
                  <a:close/>
                  <a:moveTo>
                    <a:pt x="2513" y="683"/>
                  </a:moveTo>
                  <a:cubicBezTo>
                    <a:pt x="2408" y="1090"/>
                    <a:pt x="2349" y="1529"/>
                    <a:pt x="2349" y="1936"/>
                  </a:cubicBezTo>
                  <a:cubicBezTo>
                    <a:pt x="2539" y="1995"/>
                    <a:pt x="2703" y="2021"/>
                    <a:pt x="2867" y="2074"/>
                  </a:cubicBezTo>
                  <a:cubicBezTo>
                    <a:pt x="2815" y="1608"/>
                    <a:pt x="2677" y="1116"/>
                    <a:pt x="2513" y="683"/>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0"/>
            <p:cNvSpPr/>
            <p:nvPr/>
          </p:nvSpPr>
          <p:spPr>
            <a:xfrm>
              <a:off x="2083800" y="2307000"/>
              <a:ext cx="41675" cy="122200"/>
            </a:xfrm>
            <a:custGeom>
              <a:avLst/>
              <a:gdLst/>
              <a:ahLst/>
              <a:cxnLst/>
              <a:rect l="l" t="t" r="r" b="b"/>
              <a:pathLst>
                <a:path w="1667" h="4888" extrusionOk="0">
                  <a:moveTo>
                    <a:pt x="0" y="1"/>
                  </a:moveTo>
                  <a:lnTo>
                    <a:pt x="0" y="1"/>
                  </a:lnTo>
                  <a:cubicBezTo>
                    <a:pt x="223" y="545"/>
                    <a:pt x="518" y="1175"/>
                    <a:pt x="741" y="1719"/>
                  </a:cubicBezTo>
                  <a:cubicBezTo>
                    <a:pt x="846" y="2074"/>
                    <a:pt x="984" y="2402"/>
                    <a:pt x="958" y="2756"/>
                  </a:cubicBezTo>
                  <a:cubicBezTo>
                    <a:pt x="958" y="3222"/>
                    <a:pt x="768" y="3635"/>
                    <a:pt x="551" y="4015"/>
                  </a:cubicBezTo>
                  <a:lnTo>
                    <a:pt x="551" y="4888"/>
                  </a:lnTo>
                  <a:cubicBezTo>
                    <a:pt x="1122" y="4206"/>
                    <a:pt x="1561" y="3333"/>
                    <a:pt x="1614" y="2428"/>
                  </a:cubicBezTo>
                  <a:cubicBezTo>
                    <a:pt x="1666" y="1667"/>
                    <a:pt x="1640" y="847"/>
                    <a:pt x="1502" y="79"/>
                  </a:cubicBezTo>
                  <a:cubicBezTo>
                    <a:pt x="1379" y="86"/>
                    <a:pt x="1255" y="89"/>
                    <a:pt x="1129" y="89"/>
                  </a:cubicBezTo>
                  <a:cubicBezTo>
                    <a:pt x="753" y="89"/>
                    <a:pt x="369" y="60"/>
                    <a:pt x="0"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0"/>
            <p:cNvSpPr/>
            <p:nvPr/>
          </p:nvSpPr>
          <p:spPr>
            <a:xfrm>
              <a:off x="2024425" y="2274850"/>
              <a:ext cx="87425" cy="133850"/>
            </a:xfrm>
            <a:custGeom>
              <a:avLst/>
              <a:gdLst/>
              <a:ahLst/>
              <a:cxnLst/>
              <a:rect l="l" t="t" r="r" b="b"/>
              <a:pathLst>
                <a:path w="3497" h="5354" extrusionOk="0">
                  <a:moveTo>
                    <a:pt x="2539" y="1"/>
                  </a:moveTo>
                  <a:lnTo>
                    <a:pt x="2539" y="1"/>
                  </a:lnTo>
                  <a:cubicBezTo>
                    <a:pt x="1852" y="204"/>
                    <a:pt x="1147" y="315"/>
                    <a:pt x="424" y="315"/>
                  </a:cubicBezTo>
                  <a:cubicBezTo>
                    <a:pt x="283" y="315"/>
                    <a:pt x="142" y="311"/>
                    <a:pt x="0" y="303"/>
                  </a:cubicBezTo>
                  <a:lnTo>
                    <a:pt x="0" y="303"/>
                  </a:lnTo>
                  <a:cubicBezTo>
                    <a:pt x="873" y="959"/>
                    <a:pt x="2323" y="2625"/>
                    <a:pt x="2323" y="2625"/>
                  </a:cubicBezTo>
                  <a:lnTo>
                    <a:pt x="2729" y="3714"/>
                  </a:lnTo>
                  <a:cubicBezTo>
                    <a:pt x="2729" y="3714"/>
                    <a:pt x="2487" y="4698"/>
                    <a:pt x="2270" y="5164"/>
                  </a:cubicBezTo>
                  <a:cubicBezTo>
                    <a:pt x="2513" y="5223"/>
                    <a:pt x="2703" y="5301"/>
                    <a:pt x="2952" y="5354"/>
                  </a:cubicBezTo>
                  <a:cubicBezTo>
                    <a:pt x="3169" y="4921"/>
                    <a:pt x="3385" y="4429"/>
                    <a:pt x="3497" y="3937"/>
                  </a:cubicBezTo>
                  <a:cubicBezTo>
                    <a:pt x="3333" y="3032"/>
                    <a:pt x="2979" y="1995"/>
                    <a:pt x="2401" y="1254"/>
                  </a:cubicBezTo>
                  <a:cubicBezTo>
                    <a:pt x="2434" y="847"/>
                    <a:pt x="2460" y="408"/>
                    <a:pt x="2539"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0"/>
            <p:cNvSpPr/>
            <p:nvPr/>
          </p:nvSpPr>
          <p:spPr>
            <a:xfrm>
              <a:off x="2195150" y="2308325"/>
              <a:ext cx="24625" cy="27475"/>
            </a:xfrm>
            <a:custGeom>
              <a:avLst/>
              <a:gdLst/>
              <a:ahLst/>
              <a:cxnLst/>
              <a:rect l="l" t="t" r="r" b="b"/>
              <a:pathLst>
                <a:path w="985" h="1099" extrusionOk="0">
                  <a:moveTo>
                    <a:pt x="820" y="0"/>
                  </a:moveTo>
                  <a:cubicBezTo>
                    <a:pt x="742" y="0"/>
                    <a:pt x="656" y="53"/>
                    <a:pt x="604" y="112"/>
                  </a:cubicBezTo>
                  <a:cubicBezTo>
                    <a:pt x="551" y="138"/>
                    <a:pt x="525" y="190"/>
                    <a:pt x="466" y="243"/>
                  </a:cubicBezTo>
                  <a:cubicBezTo>
                    <a:pt x="361" y="440"/>
                    <a:pt x="250" y="630"/>
                    <a:pt x="138" y="820"/>
                  </a:cubicBezTo>
                  <a:cubicBezTo>
                    <a:pt x="112" y="899"/>
                    <a:pt x="0" y="1063"/>
                    <a:pt x="86" y="1096"/>
                  </a:cubicBezTo>
                  <a:cubicBezTo>
                    <a:pt x="95" y="1098"/>
                    <a:pt x="106" y="1099"/>
                    <a:pt x="117" y="1099"/>
                  </a:cubicBezTo>
                  <a:cubicBezTo>
                    <a:pt x="237" y="1099"/>
                    <a:pt x="447" y="980"/>
                    <a:pt x="525" y="932"/>
                  </a:cubicBezTo>
                  <a:cubicBezTo>
                    <a:pt x="853" y="768"/>
                    <a:pt x="879" y="492"/>
                    <a:pt x="958" y="164"/>
                  </a:cubicBezTo>
                  <a:cubicBezTo>
                    <a:pt x="958" y="138"/>
                    <a:pt x="984" y="112"/>
                    <a:pt x="958" y="79"/>
                  </a:cubicBezTo>
                  <a:cubicBezTo>
                    <a:pt x="958" y="26"/>
                    <a:pt x="879" y="0"/>
                    <a:pt x="820" y="0"/>
                  </a:cubicBezTo>
                  <a:close/>
                </a:path>
              </a:pathLst>
            </a:custGeom>
            <a:solidFill>
              <a:srgbClr val="E97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0"/>
            <p:cNvSpPr/>
            <p:nvPr/>
          </p:nvSpPr>
          <p:spPr>
            <a:xfrm>
              <a:off x="2145950" y="2325600"/>
              <a:ext cx="80700" cy="109675"/>
            </a:xfrm>
            <a:custGeom>
              <a:avLst/>
              <a:gdLst/>
              <a:ahLst/>
              <a:cxnLst/>
              <a:rect l="l" t="t" r="r" b="b"/>
              <a:pathLst>
                <a:path w="3228" h="4387" extrusionOk="0">
                  <a:moveTo>
                    <a:pt x="2741" y="0"/>
                  </a:moveTo>
                  <a:cubicBezTo>
                    <a:pt x="2686" y="0"/>
                    <a:pt x="2629" y="7"/>
                    <a:pt x="2572" y="18"/>
                  </a:cubicBezTo>
                  <a:cubicBezTo>
                    <a:pt x="2270" y="77"/>
                    <a:pt x="1968" y="182"/>
                    <a:pt x="1752" y="405"/>
                  </a:cubicBezTo>
                  <a:cubicBezTo>
                    <a:pt x="1207" y="923"/>
                    <a:pt x="794" y="1553"/>
                    <a:pt x="578" y="2261"/>
                  </a:cubicBezTo>
                  <a:cubicBezTo>
                    <a:pt x="361" y="2891"/>
                    <a:pt x="302" y="3547"/>
                    <a:pt x="0" y="4144"/>
                  </a:cubicBezTo>
                  <a:cubicBezTo>
                    <a:pt x="329" y="4301"/>
                    <a:pt x="683" y="4387"/>
                    <a:pt x="1047" y="4387"/>
                  </a:cubicBezTo>
                  <a:cubicBezTo>
                    <a:pt x="1200" y="4387"/>
                    <a:pt x="1354" y="4372"/>
                    <a:pt x="1509" y="4341"/>
                  </a:cubicBezTo>
                  <a:cubicBezTo>
                    <a:pt x="2027" y="4229"/>
                    <a:pt x="2493" y="4013"/>
                    <a:pt x="2985" y="3790"/>
                  </a:cubicBezTo>
                  <a:cubicBezTo>
                    <a:pt x="2683" y="3107"/>
                    <a:pt x="2624" y="2314"/>
                    <a:pt x="2900" y="1605"/>
                  </a:cubicBezTo>
                  <a:cubicBezTo>
                    <a:pt x="3038" y="1277"/>
                    <a:pt x="3228" y="923"/>
                    <a:pt x="3228" y="536"/>
                  </a:cubicBezTo>
                  <a:cubicBezTo>
                    <a:pt x="3228" y="346"/>
                    <a:pt x="3149" y="129"/>
                    <a:pt x="2952" y="44"/>
                  </a:cubicBezTo>
                  <a:cubicBezTo>
                    <a:pt x="2891" y="13"/>
                    <a:pt x="2818" y="0"/>
                    <a:pt x="274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0"/>
            <p:cNvSpPr/>
            <p:nvPr/>
          </p:nvSpPr>
          <p:spPr>
            <a:xfrm>
              <a:off x="2133000" y="2220450"/>
              <a:ext cx="105950" cy="107975"/>
            </a:xfrm>
            <a:custGeom>
              <a:avLst/>
              <a:gdLst/>
              <a:ahLst/>
              <a:cxnLst/>
              <a:rect l="l" t="t" r="r" b="b"/>
              <a:pathLst>
                <a:path w="4238" h="4319" extrusionOk="0">
                  <a:moveTo>
                    <a:pt x="2116" y="1"/>
                  </a:moveTo>
                  <a:cubicBezTo>
                    <a:pt x="1804" y="1"/>
                    <a:pt x="1489" y="42"/>
                    <a:pt x="1174" y="124"/>
                  </a:cubicBezTo>
                  <a:cubicBezTo>
                    <a:pt x="905" y="183"/>
                    <a:pt x="630" y="288"/>
                    <a:pt x="387" y="478"/>
                  </a:cubicBezTo>
                  <a:cubicBezTo>
                    <a:pt x="249" y="589"/>
                    <a:pt x="138" y="753"/>
                    <a:pt x="59" y="944"/>
                  </a:cubicBezTo>
                  <a:cubicBezTo>
                    <a:pt x="0" y="1134"/>
                    <a:pt x="26" y="1298"/>
                    <a:pt x="59" y="1521"/>
                  </a:cubicBezTo>
                  <a:cubicBezTo>
                    <a:pt x="112" y="1954"/>
                    <a:pt x="190" y="2420"/>
                    <a:pt x="302" y="2859"/>
                  </a:cubicBezTo>
                  <a:cubicBezTo>
                    <a:pt x="354" y="3076"/>
                    <a:pt x="249" y="3299"/>
                    <a:pt x="249" y="3515"/>
                  </a:cubicBezTo>
                  <a:cubicBezTo>
                    <a:pt x="249" y="3732"/>
                    <a:pt x="302" y="3955"/>
                    <a:pt x="466" y="4086"/>
                  </a:cubicBezTo>
                  <a:cubicBezTo>
                    <a:pt x="604" y="4224"/>
                    <a:pt x="741" y="4283"/>
                    <a:pt x="905" y="4283"/>
                  </a:cubicBezTo>
                  <a:cubicBezTo>
                    <a:pt x="1145" y="4306"/>
                    <a:pt x="1384" y="4319"/>
                    <a:pt x="1624" y="4319"/>
                  </a:cubicBezTo>
                  <a:cubicBezTo>
                    <a:pt x="1930" y="4319"/>
                    <a:pt x="2237" y="4298"/>
                    <a:pt x="2545" y="4250"/>
                  </a:cubicBezTo>
                  <a:cubicBezTo>
                    <a:pt x="2847" y="4197"/>
                    <a:pt x="3228" y="4145"/>
                    <a:pt x="3503" y="3922"/>
                  </a:cubicBezTo>
                  <a:cubicBezTo>
                    <a:pt x="3693" y="3791"/>
                    <a:pt x="3798" y="3489"/>
                    <a:pt x="3910" y="3266"/>
                  </a:cubicBezTo>
                  <a:cubicBezTo>
                    <a:pt x="4021" y="2997"/>
                    <a:pt x="4100" y="2721"/>
                    <a:pt x="4159" y="2420"/>
                  </a:cubicBezTo>
                  <a:cubicBezTo>
                    <a:pt x="4212" y="1928"/>
                    <a:pt x="4238" y="1409"/>
                    <a:pt x="4074" y="917"/>
                  </a:cubicBezTo>
                  <a:cubicBezTo>
                    <a:pt x="4048" y="780"/>
                    <a:pt x="4021" y="675"/>
                    <a:pt x="3936" y="589"/>
                  </a:cubicBezTo>
                  <a:cubicBezTo>
                    <a:pt x="3857" y="511"/>
                    <a:pt x="3772" y="425"/>
                    <a:pt x="3693" y="373"/>
                  </a:cubicBezTo>
                  <a:cubicBezTo>
                    <a:pt x="3503" y="261"/>
                    <a:pt x="3254" y="183"/>
                    <a:pt x="3037" y="124"/>
                  </a:cubicBezTo>
                  <a:cubicBezTo>
                    <a:pt x="2736" y="42"/>
                    <a:pt x="2427" y="1"/>
                    <a:pt x="2116" y="1"/>
                  </a:cubicBezTo>
                  <a:close/>
                </a:path>
              </a:pathLst>
            </a:custGeom>
            <a:solidFill>
              <a:srgbClr val="F58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7" name="Google Shape;6467;p80"/>
            <p:cNvSpPr/>
            <p:nvPr/>
          </p:nvSpPr>
          <p:spPr>
            <a:xfrm>
              <a:off x="2154150" y="2303550"/>
              <a:ext cx="18550" cy="3850"/>
            </a:xfrm>
            <a:custGeom>
              <a:avLst/>
              <a:gdLst/>
              <a:ahLst/>
              <a:cxnLst/>
              <a:rect l="l" t="t" r="r" b="b"/>
              <a:pathLst>
                <a:path w="742" h="154" extrusionOk="0">
                  <a:moveTo>
                    <a:pt x="742" y="1"/>
                  </a:moveTo>
                  <a:lnTo>
                    <a:pt x="742" y="1"/>
                  </a:lnTo>
                  <a:cubicBezTo>
                    <a:pt x="492" y="80"/>
                    <a:pt x="250" y="106"/>
                    <a:pt x="0" y="106"/>
                  </a:cubicBezTo>
                  <a:cubicBezTo>
                    <a:pt x="92" y="137"/>
                    <a:pt x="187" y="153"/>
                    <a:pt x="281" y="153"/>
                  </a:cubicBezTo>
                  <a:cubicBezTo>
                    <a:pt x="444" y="153"/>
                    <a:pt x="604" y="105"/>
                    <a:pt x="742" y="1"/>
                  </a:cubicBezTo>
                  <a:close/>
                </a:path>
              </a:pathLst>
            </a:custGeom>
            <a:solidFill>
              <a:srgbClr val="BA31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0"/>
            <p:cNvSpPr/>
            <p:nvPr/>
          </p:nvSpPr>
          <p:spPr>
            <a:xfrm>
              <a:off x="2166450" y="2278850"/>
              <a:ext cx="18550" cy="17275"/>
            </a:xfrm>
            <a:custGeom>
              <a:avLst/>
              <a:gdLst/>
              <a:ahLst/>
              <a:cxnLst/>
              <a:rect l="l" t="t" r="r" b="b"/>
              <a:pathLst>
                <a:path w="742" h="691" extrusionOk="0">
                  <a:moveTo>
                    <a:pt x="328" y="1"/>
                  </a:moveTo>
                  <a:cubicBezTo>
                    <a:pt x="310" y="1"/>
                    <a:pt x="292" y="2"/>
                    <a:pt x="276" y="5"/>
                  </a:cubicBezTo>
                  <a:cubicBezTo>
                    <a:pt x="197" y="5"/>
                    <a:pt x="138" y="31"/>
                    <a:pt x="86" y="84"/>
                  </a:cubicBezTo>
                  <a:cubicBezTo>
                    <a:pt x="0" y="169"/>
                    <a:pt x="0" y="333"/>
                    <a:pt x="59" y="438"/>
                  </a:cubicBezTo>
                  <a:cubicBezTo>
                    <a:pt x="86" y="497"/>
                    <a:pt x="112" y="549"/>
                    <a:pt x="164" y="602"/>
                  </a:cubicBezTo>
                  <a:cubicBezTo>
                    <a:pt x="225" y="662"/>
                    <a:pt x="309" y="690"/>
                    <a:pt x="391" y="690"/>
                  </a:cubicBezTo>
                  <a:cubicBezTo>
                    <a:pt x="459" y="690"/>
                    <a:pt x="527" y="671"/>
                    <a:pt x="578" y="635"/>
                  </a:cubicBezTo>
                  <a:cubicBezTo>
                    <a:pt x="630" y="602"/>
                    <a:pt x="689" y="523"/>
                    <a:pt x="715" y="471"/>
                  </a:cubicBezTo>
                  <a:cubicBezTo>
                    <a:pt x="742" y="412"/>
                    <a:pt x="742" y="359"/>
                    <a:pt x="742" y="307"/>
                  </a:cubicBezTo>
                  <a:cubicBezTo>
                    <a:pt x="718" y="106"/>
                    <a:pt x="493" y="1"/>
                    <a:pt x="328" y="1"/>
                  </a:cubicBezTo>
                  <a:close/>
                </a:path>
              </a:pathLst>
            </a:custGeom>
            <a:solidFill>
              <a:srgbClr val="FF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0"/>
            <p:cNvSpPr/>
            <p:nvPr/>
          </p:nvSpPr>
          <p:spPr>
            <a:xfrm>
              <a:off x="2140600" y="2282325"/>
              <a:ext cx="11600" cy="14150"/>
            </a:xfrm>
            <a:custGeom>
              <a:avLst/>
              <a:gdLst/>
              <a:ahLst/>
              <a:cxnLst/>
              <a:rect l="l" t="t" r="r" b="b"/>
              <a:pathLst>
                <a:path w="464" h="566" extrusionOk="0">
                  <a:moveTo>
                    <a:pt x="180" y="1"/>
                  </a:moveTo>
                  <a:cubicBezTo>
                    <a:pt x="1" y="1"/>
                    <a:pt x="25" y="253"/>
                    <a:pt x="50" y="358"/>
                  </a:cubicBezTo>
                  <a:cubicBezTo>
                    <a:pt x="50" y="437"/>
                    <a:pt x="83" y="496"/>
                    <a:pt x="136" y="522"/>
                  </a:cubicBezTo>
                  <a:cubicBezTo>
                    <a:pt x="166" y="553"/>
                    <a:pt x="208" y="565"/>
                    <a:pt x="248" y="565"/>
                  </a:cubicBezTo>
                  <a:cubicBezTo>
                    <a:pt x="277" y="565"/>
                    <a:pt x="304" y="559"/>
                    <a:pt x="326" y="548"/>
                  </a:cubicBezTo>
                  <a:cubicBezTo>
                    <a:pt x="464" y="437"/>
                    <a:pt x="437" y="4"/>
                    <a:pt x="214" y="4"/>
                  </a:cubicBezTo>
                  <a:cubicBezTo>
                    <a:pt x="202" y="2"/>
                    <a:pt x="191" y="1"/>
                    <a:pt x="180" y="1"/>
                  </a:cubicBezTo>
                  <a:close/>
                </a:path>
              </a:pathLst>
            </a:custGeom>
            <a:solidFill>
              <a:srgbClr val="FF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0"/>
            <p:cNvSpPr/>
            <p:nvPr/>
          </p:nvSpPr>
          <p:spPr>
            <a:xfrm>
              <a:off x="2147425" y="2287150"/>
              <a:ext cx="10850" cy="14325"/>
            </a:xfrm>
            <a:custGeom>
              <a:avLst/>
              <a:gdLst/>
              <a:ahLst/>
              <a:cxnLst/>
              <a:rect l="l" t="t" r="r" b="b"/>
              <a:pathLst>
                <a:path w="434" h="573" extrusionOk="0">
                  <a:moveTo>
                    <a:pt x="302" y="1"/>
                  </a:moveTo>
                  <a:lnTo>
                    <a:pt x="302" y="1"/>
                  </a:lnTo>
                  <a:cubicBezTo>
                    <a:pt x="269" y="165"/>
                    <a:pt x="138" y="355"/>
                    <a:pt x="0" y="434"/>
                  </a:cubicBezTo>
                  <a:cubicBezTo>
                    <a:pt x="27" y="467"/>
                    <a:pt x="27" y="493"/>
                    <a:pt x="53" y="493"/>
                  </a:cubicBezTo>
                  <a:cubicBezTo>
                    <a:pt x="108" y="544"/>
                    <a:pt x="196" y="573"/>
                    <a:pt x="286" y="573"/>
                  </a:cubicBezTo>
                  <a:cubicBezTo>
                    <a:pt x="336" y="573"/>
                    <a:pt x="387" y="564"/>
                    <a:pt x="433" y="545"/>
                  </a:cubicBezTo>
                  <a:lnTo>
                    <a:pt x="433" y="545"/>
                  </a:lnTo>
                  <a:cubicBezTo>
                    <a:pt x="414" y="550"/>
                    <a:pt x="395" y="552"/>
                    <a:pt x="375" y="552"/>
                  </a:cubicBezTo>
                  <a:cubicBezTo>
                    <a:pt x="288" y="552"/>
                    <a:pt x="202" y="510"/>
                    <a:pt x="138" y="467"/>
                  </a:cubicBezTo>
                  <a:cubicBezTo>
                    <a:pt x="217" y="408"/>
                    <a:pt x="243" y="329"/>
                    <a:pt x="269" y="244"/>
                  </a:cubicBezTo>
                  <a:cubicBezTo>
                    <a:pt x="302" y="165"/>
                    <a:pt x="302" y="80"/>
                    <a:pt x="302" y="1"/>
                  </a:cubicBezTo>
                  <a:close/>
                </a:path>
              </a:pathLst>
            </a:custGeom>
            <a:solidFill>
              <a:srgbClr val="BA31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0"/>
            <p:cNvSpPr/>
            <p:nvPr/>
          </p:nvSpPr>
          <p:spPr>
            <a:xfrm>
              <a:off x="2141200" y="2283725"/>
              <a:ext cx="6900" cy="10275"/>
            </a:xfrm>
            <a:custGeom>
              <a:avLst/>
              <a:gdLst/>
              <a:ahLst/>
              <a:cxnLst/>
              <a:rect l="l" t="t" r="r" b="b"/>
              <a:pathLst>
                <a:path w="276" h="411" extrusionOk="0">
                  <a:moveTo>
                    <a:pt x="112" y="0"/>
                  </a:moveTo>
                  <a:cubicBezTo>
                    <a:pt x="59" y="0"/>
                    <a:pt x="26" y="53"/>
                    <a:pt x="0" y="112"/>
                  </a:cubicBezTo>
                  <a:cubicBezTo>
                    <a:pt x="0" y="190"/>
                    <a:pt x="0" y="276"/>
                    <a:pt x="26" y="354"/>
                  </a:cubicBezTo>
                  <a:cubicBezTo>
                    <a:pt x="59" y="354"/>
                    <a:pt x="59" y="381"/>
                    <a:pt x="59" y="381"/>
                  </a:cubicBezTo>
                  <a:cubicBezTo>
                    <a:pt x="87" y="401"/>
                    <a:pt x="115" y="411"/>
                    <a:pt x="142" y="411"/>
                  </a:cubicBezTo>
                  <a:cubicBezTo>
                    <a:pt x="191" y="411"/>
                    <a:pt x="232" y="379"/>
                    <a:pt x="249" y="328"/>
                  </a:cubicBezTo>
                  <a:cubicBezTo>
                    <a:pt x="276" y="243"/>
                    <a:pt x="249" y="138"/>
                    <a:pt x="190" y="79"/>
                  </a:cubicBezTo>
                  <a:lnTo>
                    <a:pt x="112"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0"/>
            <p:cNvSpPr/>
            <p:nvPr/>
          </p:nvSpPr>
          <p:spPr>
            <a:xfrm>
              <a:off x="2164475" y="2280500"/>
              <a:ext cx="14300" cy="12750"/>
            </a:xfrm>
            <a:custGeom>
              <a:avLst/>
              <a:gdLst/>
              <a:ahLst/>
              <a:cxnLst/>
              <a:rect l="l" t="t" r="r" b="b"/>
              <a:pathLst>
                <a:path w="572" h="510" extrusionOk="0">
                  <a:moveTo>
                    <a:pt x="297" y="0"/>
                  </a:moveTo>
                  <a:cubicBezTo>
                    <a:pt x="269" y="0"/>
                    <a:pt x="241" y="7"/>
                    <a:pt x="217" y="18"/>
                  </a:cubicBezTo>
                  <a:cubicBezTo>
                    <a:pt x="1" y="129"/>
                    <a:pt x="112" y="483"/>
                    <a:pt x="329" y="510"/>
                  </a:cubicBezTo>
                  <a:cubicBezTo>
                    <a:pt x="407" y="510"/>
                    <a:pt x="493" y="483"/>
                    <a:pt x="519" y="431"/>
                  </a:cubicBezTo>
                  <a:cubicBezTo>
                    <a:pt x="571" y="346"/>
                    <a:pt x="571" y="267"/>
                    <a:pt x="545" y="208"/>
                  </a:cubicBezTo>
                  <a:cubicBezTo>
                    <a:pt x="519" y="129"/>
                    <a:pt x="466" y="77"/>
                    <a:pt x="407" y="44"/>
                  </a:cubicBezTo>
                  <a:cubicBezTo>
                    <a:pt x="377" y="13"/>
                    <a:pt x="337" y="0"/>
                    <a:pt x="29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0"/>
            <p:cNvSpPr/>
            <p:nvPr/>
          </p:nvSpPr>
          <p:spPr>
            <a:xfrm>
              <a:off x="2223200" y="2272050"/>
              <a:ext cx="28050" cy="31000"/>
            </a:xfrm>
            <a:custGeom>
              <a:avLst/>
              <a:gdLst/>
              <a:ahLst/>
              <a:cxnLst/>
              <a:rect l="l" t="t" r="r" b="b"/>
              <a:pathLst>
                <a:path w="1122" h="1240" extrusionOk="0">
                  <a:moveTo>
                    <a:pt x="616" y="1"/>
                  </a:moveTo>
                  <a:cubicBezTo>
                    <a:pt x="565" y="1"/>
                    <a:pt x="514" y="9"/>
                    <a:pt x="466" y="28"/>
                  </a:cubicBezTo>
                  <a:cubicBezTo>
                    <a:pt x="328" y="87"/>
                    <a:pt x="164" y="218"/>
                    <a:pt x="138" y="329"/>
                  </a:cubicBezTo>
                  <a:cubicBezTo>
                    <a:pt x="85" y="441"/>
                    <a:pt x="112" y="546"/>
                    <a:pt x="85" y="657"/>
                  </a:cubicBezTo>
                  <a:cubicBezTo>
                    <a:pt x="85" y="710"/>
                    <a:pt x="59" y="795"/>
                    <a:pt x="26" y="848"/>
                  </a:cubicBezTo>
                  <a:cubicBezTo>
                    <a:pt x="0" y="874"/>
                    <a:pt x="0" y="907"/>
                    <a:pt x="0" y="959"/>
                  </a:cubicBezTo>
                  <a:cubicBezTo>
                    <a:pt x="26" y="1123"/>
                    <a:pt x="223" y="1235"/>
                    <a:pt x="387" y="1235"/>
                  </a:cubicBezTo>
                  <a:cubicBezTo>
                    <a:pt x="407" y="1238"/>
                    <a:pt x="428" y="1239"/>
                    <a:pt x="448" y="1239"/>
                  </a:cubicBezTo>
                  <a:cubicBezTo>
                    <a:pt x="591" y="1239"/>
                    <a:pt x="731" y="1163"/>
                    <a:pt x="846" y="1071"/>
                  </a:cubicBezTo>
                  <a:cubicBezTo>
                    <a:pt x="1010" y="959"/>
                    <a:pt x="1096" y="769"/>
                    <a:pt x="1122" y="579"/>
                  </a:cubicBezTo>
                  <a:cubicBezTo>
                    <a:pt x="1122" y="382"/>
                    <a:pt x="1043" y="192"/>
                    <a:pt x="879" y="87"/>
                  </a:cubicBezTo>
                  <a:cubicBezTo>
                    <a:pt x="806" y="31"/>
                    <a:pt x="712" y="1"/>
                    <a:pt x="616" y="1"/>
                  </a:cubicBezTo>
                  <a:close/>
                </a:path>
              </a:pathLst>
            </a:custGeom>
            <a:solidFill>
              <a:srgbClr val="F58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0"/>
            <p:cNvSpPr/>
            <p:nvPr/>
          </p:nvSpPr>
          <p:spPr>
            <a:xfrm>
              <a:off x="2229425" y="2276450"/>
              <a:ext cx="17725" cy="17700"/>
            </a:xfrm>
            <a:custGeom>
              <a:avLst/>
              <a:gdLst/>
              <a:ahLst/>
              <a:cxnLst/>
              <a:rect l="l" t="t" r="r" b="b"/>
              <a:pathLst>
                <a:path w="709" h="708" extrusionOk="0">
                  <a:moveTo>
                    <a:pt x="0" y="619"/>
                  </a:moveTo>
                  <a:lnTo>
                    <a:pt x="0" y="619"/>
                  </a:lnTo>
                  <a:cubicBezTo>
                    <a:pt x="11" y="630"/>
                    <a:pt x="25" y="639"/>
                    <a:pt x="40" y="645"/>
                  </a:cubicBezTo>
                  <a:lnTo>
                    <a:pt x="40" y="645"/>
                  </a:lnTo>
                  <a:cubicBezTo>
                    <a:pt x="26" y="637"/>
                    <a:pt x="13" y="628"/>
                    <a:pt x="0" y="619"/>
                  </a:cubicBezTo>
                  <a:close/>
                  <a:moveTo>
                    <a:pt x="387" y="0"/>
                  </a:moveTo>
                  <a:cubicBezTo>
                    <a:pt x="349" y="0"/>
                    <a:pt x="309" y="6"/>
                    <a:pt x="269" y="16"/>
                  </a:cubicBezTo>
                  <a:cubicBezTo>
                    <a:pt x="164" y="42"/>
                    <a:pt x="53" y="127"/>
                    <a:pt x="0" y="206"/>
                  </a:cubicBezTo>
                  <a:cubicBezTo>
                    <a:pt x="53" y="239"/>
                    <a:pt x="105" y="239"/>
                    <a:pt x="164" y="265"/>
                  </a:cubicBezTo>
                  <a:cubicBezTo>
                    <a:pt x="191" y="291"/>
                    <a:pt x="243" y="317"/>
                    <a:pt x="269" y="370"/>
                  </a:cubicBezTo>
                  <a:cubicBezTo>
                    <a:pt x="328" y="455"/>
                    <a:pt x="302" y="567"/>
                    <a:pt x="217" y="619"/>
                  </a:cubicBezTo>
                  <a:cubicBezTo>
                    <a:pt x="191" y="645"/>
                    <a:pt x="150" y="659"/>
                    <a:pt x="109" y="659"/>
                  </a:cubicBezTo>
                  <a:cubicBezTo>
                    <a:pt x="85" y="659"/>
                    <a:pt x="61" y="654"/>
                    <a:pt x="40" y="645"/>
                  </a:cubicBezTo>
                  <a:lnTo>
                    <a:pt x="40" y="645"/>
                  </a:lnTo>
                  <a:cubicBezTo>
                    <a:pt x="91" y="678"/>
                    <a:pt x="147" y="707"/>
                    <a:pt x="209" y="707"/>
                  </a:cubicBezTo>
                  <a:cubicBezTo>
                    <a:pt x="228" y="707"/>
                    <a:pt x="248" y="704"/>
                    <a:pt x="269" y="698"/>
                  </a:cubicBezTo>
                  <a:cubicBezTo>
                    <a:pt x="355" y="672"/>
                    <a:pt x="407" y="567"/>
                    <a:pt x="407" y="455"/>
                  </a:cubicBezTo>
                  <a:cubicBezTo>
                    <a:pt x="381" y="344"/>
                    <a:pt x="328" y="265"/>
                    <a:pt x="243" y="206"/>
                  </a:cubicBezTo>
                  <a:cubicBezTo>
                    <a:pt x="286" y="167"/>
                    <a:pt x="340" y="143"/>
                    <a:pt x="399" y="143"/>
                  </a:cubicBezTo>
                  <a:cubicBezTo>
                    <a:pt x="421" y="143"/>
                    <a:pt x="443" y="146"/>
                    <a:pt x="466" y="153"/>
                  </a:cubicBezTo>
                  <a:cubicBezTo>
                    <a:pt x="519" y="153"/>
                    <a:pt x="571" y="206"/>
                    <a:pt x="630" y="291"/>
                  </a:cubicBezTo>
                  <a:cubicBezTo>
                    <a:pt x="656" y="344"/>
                    <a:pt x="683" y="370"/>
                    <a:pt x="709" y="429"/>
                  </a:cubicBezTo>
                  <a:cubicBezTo>
                    <a:pt x="709" y="370"/>
                    <a:pt x="709" y="291"/>
                    <a:pt x="683" y="239"/>
                  </a:cubicBezTo>
                  <a:cubicBezTo>
                    <a:pt x="656" y="153"/>
                    <a:pt x="630" y="101"/>
                    <a:pt x="571" y="75"/>
                  </a:cubicBezTo>
                  <a:cubicBezTo>
                    <a:pt x="520" y="20"/>
                    <a:pt x="456" y="0"/>
                    <a:pt x="387" y="0"/>
                  </a:cubicBezTo>
                  <a:close/>
                </a:path>
              </a:pathLst>
            </a:custGeom>
            <a:solidFill>
              <a:srgbClr val="BA31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0"/>
            <p:cNvSpPr/>
            <p:nvPr/>
          </p:nvSpPr>
          <p:spPr>
            <a:xfrm>
              <a:off x="2159725" y="2267975"/>
              <a:ext cx="26600" cy="8875"/>
            </a:xfrm>
            <a:custGeom>
              <a:avLst/>
              <a:gdLst/>
              <a:ahLst/>
              <a:cxnLst/>
              <a:rect l="l" t="t" r="r" b="b"/>
              <a:pathLst>
                <a:path w="1064" h="355" extrusionOk="0">
                  <a:moveTo>
                    <a:pt x="0" y="0"/>
                  </a:moveTo>
                  <a:cubicBezTo>
                    <a:pt x="0" y="86"/>
                    <a:pt x="27" y="138"/>
                    <a:pt x="27" y="191"/>
                  </a:cubicBezTo>
                  <a:cubicBezTo>
                    <a:pt x="79" y="191"/>
                    <a:pt x="164" y="217"/>
                    <a:pt x="217" y="217"/>
                  </a:cubicBezTo>
                  <a:cubicBezTo>
                    <a:pt x="492" y="217"/>
                    <a:pt x="761" y="276"/>
                    <a:pt x="1037" y="355"/>
                  </a:cubicBezTo>
                  <a:cubicBezTo>
                    <a:pt x="1037" y="328"/>
                    <a:pt x="1037" y="302"/>
                    <a:pt x="1063" y="276"/>
                  </a:cubicBezTo>
                  <a:cubicBezTo>
                    <a:pt x="709" y="112"/>
                    <a:pt x="355" y="27"/>
                    <a:pt x="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0"/>
            <p:cNvSpPr/>
            <p:nvPr/>
          </p:nvSpPr>
          <p:spPr>
            <a:xfrm>
              <a:off x="2137100" y="2269275"/>
              <a:ext cx="12975" cy="9050"/>
            </a:xfrm>
            <a:custGeom>
              <a:avLst/>
              <a:gdLst/>
              <a:ahLst/>
              <a:cxnLst/>
              <a:rect l="l" t="t" r="r" b="b"/>
              <a:pathLst>
                <a:path w="519" h="362" extrusionOk="0">
                  <a:moveTo>
                    <a:pt x="466" y="1"/>
                  </a:moveTo>
                  <a:cubicBezTo>
                    <a:pt x="387" y="1"/>
                    <a:pt x="328" y="34"/>
                    <a:pt x="276" y="60"/>
                  </a:cubicBezTo>
                  <a:cubicBezTo>
                    <a:pt x="164" y="112"/>
                    <a:pt x="85" y="198"/>
                    <a:pt x="0" y="303"/>
                  </a:cubicBezTo>
                  <a:lnTo>
                    <a:pt x="59" y="362"/>
                  </a:lnTo>
                  <a:cubicBezTo>
                    <a:pt x="112" y="276"/>
                    <a:pt x="223" y="250"/>
                    <a:pt x="302" y="224"/>
                  </a:cubicBezTo>
                  <a:cubicBezTo>
                    <a:pt x="387" y="198"/>
                    <a:pt x="440" y="198"/>
                    <a:pt x="518" y="165"/>
                  </a:cubicBezTo>
                  <a:cubicBezTo>
                    <a:pt x="492" y="112"/>
                    <a:pt x="466" y="60"/>
                    <a:pt x="466"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0"/>
            <p:cNvSpPr/>
            <p:nvPr/>
          </p:nvSpPr>
          <p:spPr>
            <a:xfrm>
              <a:off x="2133000" y="2442300"/>
              <a:ext cx="58900" cy="49225"/>
            </a:xfrm>
            <a:custGeom>
              <a:avLst/>
              <a:gdLst/>
              <a:ahLst/>
              <a:cxnLst/>
              <a:rect l="l" t="t" r="r" b="b"/>
              <a:pathLst>
                <a:path w="2356" h="1969" extrusionOk="0">
                  <a:moveTo>
                    <a:pt x="1122" y="1"/>
                  </a:moveTo>
                  <a:cubicBezTo>
                    <a:pt x="1129" y="10"/>
                    <a:pt x="1138" y="18"/>
                    <a:pt x="1148" y="27"/>
                  </a:cubicBezTo>
                  <a:lnTo>
                    <a:pt x="1148" y="27"/>
                  </a:lnTo>
                  <a:cubicBezTo>
                    <a:pt x="1139" y="18"/>
                    <a:pt x="1131" y="9"/>
                    <a:pt x="1122" y="1"/>
                  </a:cubicBezTo>
                  <a:close/>
                  <a:moveTo>
                    <a:pt x="1148" y="27"/>
                  </a:moveTo>
                  <a:cubicBezTo>
                    <a:pt x="1242" y="128"/>
                    <a:pt x="1288" y="255"/>
                    <a:pt x="1312" y="381"/>
                  </a:cubicBezTo>
                  <a:cubicBezTo>
                    <a:pt x="1269" y="370"/>
                    <a:pt x="1219" y="364"/>
                    <a:pt x="1169" y="364"/>
                  </a:cubicBezTo>
                  <a:cubicBezTo>
                    <a:pt x="1097" y="364"/>
                    <a:pt x="1023" y="377"/>
                    <a:pt x="958" y="407"/>
                  </a:cubicBezTo>
                  <a:cubicBezTo>
                    <a:pt x="682" y="899"/>
                    <a:pt x="354" y="1391"/>
                    <a:pt x="0" y="1857"/>
                  </a:cubicBezTo>
                  <a:cubicBezTo>
                    <a:pt x="138" y="1910"/>
                    <a:pt x="276" y="1936"/>
                    <a:pt x="413" y="1969"/>
                  </a:cubicBezTo>
                  <a:cubicBezTo>
                    <a:pt x="932" y="1391"/>
                    <a:pt x="1640" y="985"/>
                    <a:pt x="2355" y="709"/>
                  </a:cubicBezTo>
                  <a:cubicBezTo>
                    <a:pt x="2191" y="519"/>
                    <a:pt x="1968" y="407"/>
                    <a:pt x="1752" y="296"/>
                  </a:cubicBezTo>
                  <a:cubicBezTo>
                    <a:pt x="1599" y="223"/>
                    <a:pt x="1280" y="143"/>
                    <a:pt x="1148" y="27"/>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0"/>
            <p:cNvSpPr/>
            <p:nvPr/>
          </p:nvSpPr>
          <p:spPr>
            <a:xfrm>
              <a:off x="2178100" y="2326975"/>
              <a:ext cx="58075" cy="66150"/>
            </a:xfrm>
            <a:custGeom>
              <a:avLst/>
              <a:gdLst/>
              <a:ahLst/>
              <a:cxnLst/>
              <a:rect l="l" t="t" r="r" b="b"/>
              <a:pathLst>
                <a:path w="2323" h="2646" extrusionOk="0">
                  <a:moveTo>
                    <a:pt x="1507" y="1"/>
                  </a:moveTo>
                  <a:cubicBezTo>
                    <a:pt x="1450" y="1"/>
                    <a:pt x="1394" y="7"/>
                    <a:pt x="1338" y="22"/>
                  </a:cubicBezTo>
                  <a:cubicBezTo>
                    <a:pt x="1122" y="74"/>
                    <a:pt x="958" y="212"/>
                    <a:pt x="820" y="350"/>
                  </a:cubicBezTo>
                  <a:cubicBezTo>
                    <a:pt x="551" y="619"/>
                    <a:pt x="328" y="894"/>
                    <a:pt x="112" y="1196"/>
                  </a:cubicBezTo>
                  <a:cubicBezTo>
                    <a:pt x="59" y="1275"/>
                    <a:pt x="0" y="1386"/>
                    <a:pt x="0" y="1465"/>
                  </a:cubicBezTo>
                  <a:cubicBezTo>
                    <a:pt x="0" y="1576"/>
                    <a:pt x="26" y="1662"/>
                    <a:pt x="85" y="1740"/>
                  </a:cubicBezTo>
                  <a:cubicBezTo>
                    <a:pt x="190" y="1957"/>
                    <a:pt x="354" y="2154"/>
                    <a:pt x="492" y="2344"/>
                  </a:cubicBezTo>
                  <a:cubicBezTo>
                    <a:pt x="656" y="2534"/>
                    <a:pt x="820" y="2560"/>
                    <a:pt x="1069" y="2587"/>
                  </a:cubicBezTo>
                  <a:cubicBezTo>
                    <a:pt x="1207" y="2613"/>
                    <a:pt x="1338" y="2646"/>
                    <a:pt x="1476" y="2646"/>
                  </a:cubicBezTo>
                  <a:cubicBezTo>
                    <a:pt x="1614" y="2646"/>
                    <a:pt x="1752" y="2587"/>
                    <a:pt x="1830" y="2482"/>
                  </a:cubicBezTo>
                  <a:cubicBezTo>
                    <a:pt x="1561" y="2423"/>
                    <a:pt x="1233" y="2370"/>
                    <a:pt x="984" y="2259"/>
                  </a:cubicBezTo>
                  <a:cubicBezTo>
                    <a:pt x="820" y="2206"/>
                    <a:pt x="656" y="2095"/>
                    <a:pt x="551" y="1990"/>
                  </a:cubicBezTo>
                  <a:cubicBezTo>
                    <a:pt x="387" y="1826"/>
                    <a:pt x="223" y="1629"/>
                    <a:pt x="249" y="1412"/>
                  </a:cubicBezTo>
                  <a:cubicBezTo>
                    <a:pt x="276" y="1301"/>
                    <a:pt x="354" y="1196"/>
                    <a:pt x="440" y="1084"/>
                  </a:cubicBezTo>
                  <a:cubicBezTo>
                    <a:pt x="577" y="894"/>
                    <a:pt x="741" y="704"/>
                    <a:pt x="905" y="540"/>
                  </a:cubicBezTo>
                  <a:cubicBezTo>
                    <a:pt x="1096" y="376"/>
                    <a:pt x="1286" y="238"/>
                    <a:pt x="1535" y="186"/>
                  </a:cubicBezTo>
                  <a:cubicBezTo>
                    <a:pt x="1563" y="182"/>
                    <a:pt x="1591" y="180"/>
                    <a:pt x="1620" y="180"/>
                  </a:cubicBezTo>
                  <a:cubicBezTo>
                    <a:pt x="1843" y="180"/>
                    <a:pt x="2086" y="293"/>
                    <a:pt x="2132" y="514"/>
                  </a:cubicBezTo>
                  <a:cubicBezTo>
                    <a:pt x="2191" y="455"/>
                    <a:pt x="2244" y="376"/>
                    <a:pt x="2322" y="317"/>
                  </a:cubicBezTo>
                  <a:cubicBezTo>
                    <a:pt x="2077" y="159"/>
                    <a:pt x="1786" y="1"/>
                    <a:pt x="1507"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0"/>
            <p:cNvSpPr/>
            <p:nvPr/>
          </p:nvSpPr>
          <p:spPr>
            <a:xfrm>
              <a:off x="2107075" y="2348650"/>
              <a:ext cx="98425" cy="41225"/>
            </a:xfrm>
            <a:custGeom>
              <a:avLst/>
              <a:gdLst/>
              <a:ahLst/>
              <a:cxnLst/>
              <a:rect l="l" t="t" r="r" b="b"/>
              <a:pathLst>
                <a:path w="3937" h="1649" extrusionOk="0">
                  <a:moveTo>
                    <a:pt x="112" y="1"/>
                  </a:moveTo>
                  <a:cubicBezTo>
                    <a:pt x="27" y="80"/>
                    <a:pt x="1" y="217"/>
                    <a:pt x="79" y="303"/>
                  </a:cubicBezTo>
                  <a:cubicBezTo>
                    <a:pt x="112" y="381"/>
                    <a:pt x="191" y="381"/>
                    <a:pt x="217" y="434"/>
                  </a:cubicBezTo>
                  <a:cubicBezTo>
                    <a:pt x="381" y="683"/>
                    <a:pt x="276" y="1149"/>
                    <a:pt x="276" y="1418"/>
                  </a:cubicBezTo>
                  <a:cubicBezTo>
                    <a:pt x="407" y="1556"/>
                    <a:pt x="604" y="1615"/>
                    <a:pt x="794" y="1641"/>
                  </a:cubicBezTo>
                  <a:cubicBezTo>
                    <a:pt x="832" y="1646"/>
                    <a:pt x="871" y="1648"/>
                    <a:pt x="911" y="1648"/>
                  </a:cubicBezTo>
                  <a:cubicBezTo>
                    <a:pt x="1070" y="1648"/>
                    <a:pt x="1239" y="1615"/>
                    <a:pt x="1391" y="1615"/>
                  </a:cubicBezTo>
                  <a:cubicBezTo>
                    <a:pt x="1466" y="1604"/>
                    <a:pt x="1539" y="1600"/>
                    <a:pt x="1611" y="1600"/>
                  </a:cubicBezTo>
                  <a:cubicBezTo>
                    <a:pt x="1756" y="1600"/>
                    <a:pt x="1894" y="1615"/>
                    <a:pt x="2021" y="1615"/>
                  </a:cubicBezTo>
                  <a:cubicBezTo>
                    <a:pt x="2572" y="1582"/>
                    <a:pt x="3169" y="1615"/>
                    <a:pt x="3556" y="1149"/>
                  </a:cubicBezTo>
                  <a:cubicBezTo>
                    <a:pt x="3746" y="926"/>
                    <a:pt x="3851" y="657"/>
                    <a:pt x="3937" y="381"/>
                  </a:cubicBezTo>
                  <a:lnTo>
                    <a:pt x="3937" y="270"/>
                  </a:lnTo>
                  <a:cubicBezTo>
                    <a:pt x="3910" y="244"/>
                    <a:pt x="3851" y="244"/>
                    <a:pt x="3799" y="244"/>
                  </a:cubicBezTo>
                  <a:cubicBezTo>
                    <a:pt x="3773" y="270"/>
                    <a:pt x="3746" y="303"/>
                    <a:pt x="3720" y="355"/>
                  </a:cubicBezTo>
                  <a:cubicBezTo>
                    <a:pt x="3523" y="572"/>
                    <a:pt x="3333" y="795"/>
                    <a:pt x="3090" y="985"/>
                  </a:cubicBezTo>
                  <a:cubicBezTo>
                    <a:pt x="2961" y="1078"/>
                    <a:pt x="2830" y="1093"/>
                    <a:pt x="2691" y="1093"/>
                  </a:cubicBezTo>
                  <a:cubicBezTo>
                    <a:pt x="2624" y="1093"/>
                    <a:pt x="2557" y="1090"/>
                    <a:pt x="2487" y="1090"/>
                  </a:cubicBezTo>
                  <a:cubicBezTo>
                    <a:pt x="2211" y="1090"/>
                    <a:pt x="1969" y="1064"/>
                    <a:pt x="1719" y="1064"/>
                  </a:cubicBezTo>
                  <a:cubicBezTo>
                    <a:pt x="1641" y="1037"/>
                    <a:pt x="1555" y="1037"/>
                    <a:pt x="1477" y="1011"/>
                  </a:cubicBezTo>
                  <a:cubicBezTo>
                    <a:pt x="1339" y="926"/>
                    <a:pt x="1339" y="762"/>
                    <a:pt x="1286" y="631"/>
                  </a:cubicBezTo>
                  <a:cubicBezTo>
                    <a:pt x="1260" y="572"/>
                    <a:pt x="1096" y="244"/>
                    <a:pt x="1011" y="244"/>
                  </a:cubicBezTo>
                  <a:lnTo>
                    <a:pt x="683" y="244"/>
                  </a:lnTo>
                  <a:cubicBezTo>
                    <a:pt x="493" y="139"/>
                    <a:pt x="329" y="27"/>
                    <a:pt x="112" y="1"/>
                  </a:cubicBezTo>
                  <a:close/>
                </a:path>
              </a:pathLst>
            </a:custGeom>
            <a:solidFill>
              <a:srgbClr val="F58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0"/>
            <p:cNvSpPr/>
            <p:nvPr/>
          </p:nvSpPr>
          <p:spPr>
            <a:xfrm>
              <a:off x="2184975" y="2333100"/>
              <a:ext cx="37575" cy="46900"/>
            </a:xfrm>
            <a:custGeom>
              <a:avLst/>
              <a:gdLst/>
              <a:ahLst/>
              <a:cxnLst/>
              <a:rect l="l" t="t" r="r" b="b"/>
              <a:pathLst>
                <a:path w="1503" h="1876" extrusionOk="0">
                  <a:moveTo>
                    <a:pt x="1217" y="1"/>
                  </a:moveTo>
                  <a:cubicBezTo>
                    <a:pt x="1187" y="1"/>
                    <a:pt x="1155" y="7"/>
                    <a:pt x="1122" y="19"/>
                  </a:cubicBezTo>
                  <a:cubicBezTo>
                    <a:pt x="932" y="105"/>
                    <a:pt x="683" y="347"/>
                    <a:pt x="571" y="459"/>
                  </a:cubicBezTo>
                  <a:cubicBezTo>
                    <a:pt x="466" y="597"/>
                    <a:pt x="355" y="761"/>
                    <a:pt x="243" y="892"/>
                  </a:cubicBezTo>
                  <a:cubicBezTo>
                    <a:pt x="217" y="951"/>
                    <a:pt x="1" y="1331"/>
                    <a:pt x="27" y="1358"/>
                  </a:cubicBezTo>
                  <a:cubicBezTo>
                    <a:pt x="329" y="1633"/>
                    <a:pt x="683" y="1850"/>
                    <a:pt x="1096" y="1876"/>
                  </a:cubicBezTo>
                  <a:cubicBezTo>
                    <a:pt x="1201" y="1495"/>
                    <a:pt x="1313" y="1056"/>
                    <a:pt x="1424" y="649"/>
                  </a:cubicBezTo>
                  <a:cubicBezTo>
                    <a:pt x="1450" y="511"/>
                    <a:pt x="1503" y="374"/>
                    <a:pt x="1450" y="236"/>
                  </a:cubicBezTo>
                  <a:cubicBezTo>
                    <a:pt x="1405" y="70"/>
                    <a:pt x="1318" y="1"/>
                    <a:pt x="1217" y="1"/>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0"/>
            <p:cNvSpPr/>
            <p:nvPr/>
          </p:nvSpPr>
          <p:spPr>
            <a:xfrm>
              <a:off x="2249925" y="2361500"/>
              <a:ext cx="9525" cy="4400"/>
            </a:xfrm>
            <a:custGeom>
              <a:avLst/>
              <a:gdLst/>
              <a:ahLst/>
              <a:cxnLst/>
              <a:rect l="l" t="t" r="r" b="b"/>
              <a:pathLst>
                <a:path w="381" h="176" extrusionOk="0">
                  <a:moveTo>
                    <a:pt x="74" y="0"/>
                  </a:moveTo>
                  <a:cubicBezTo>
                    <a:pt x="57" y="0"/>
                    <a:pt x="41" y="2"/>
                    <a:pt x="27" y="5"/>
                  </a:cubicBezTo>
                  <a:cubicBezTo>
                    <a:pt x="27" y="5"/>
                    <a:pt x="0" y="5"/>
                    <a:pt x="0" y="31"/>
                  </a:cubicBezTo>
                  <a:lnTo>
                    <a:pt x="0" y="58"/>
                  </a:lnTo>
                  <a:cubicBezTo>
                    <a:pt x="87" y="128"/>
                    <a:pt x="196" y="176"/>
                    <a:pt x="308" y="176"/>
                  </a:cubicBezTo>
                  <a:cubicBezTo>
                    <a:pt x="332" y="176"/>
                    <a:pt x="357" y="174"/>
                    <a:pt x="381" y="169"/>
                  </a:cubicBezTo>
                  <a:cubicBezTo>
                    <a:pt x="335" y="72"/>
                    <a:pt x="186" y="0"/>
                    <a:pt x="74" y="0"/>
                  </a:cubicBezTo>
                  <a:close/>
                </a:path>
              </a:pathLst>
            </a:custGeom>
            <a:solidFill>
              <a:srgbClr val="38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0"/>
            <p:cNvSpPr/>
            <p:nvPr/>
          </p:nvSpPr>
          <p:spPr>
            <a:xfrm>
              <a:off x="2254675" y="2376700"/>
              <a:ext cx="6925" cy="8225"/>
            </a:xfrm>
            <a:custGeom>
              <a:avLst/>
              <a:gdLst/>
              <a:ahLst/>
              <a:cxnLst/>
              <a:rect l="l" t="t" r="r" b="b"/>
              <a:pathLst>
                <a:path w="277" h="329" extrusionOk="0">
                  <a:moveTo>
                    <a:pt x="276" y="1"/>
                  </a:moveTo>
                  <a:cubicBezTo>
                    <a:pt x="165" y="1"/>
                    <a:pt x="27" y="165"/>
                    <a:pt x="1" y="270"/>
                  </a:cubicBezTo>
                  <a:cubicBezTo>
                    <a:pt x="1" y="296"/>
                    <a:pt x="1" y="329"/>
                    <a:pt x="27" y="329"/>
                  </a:cubicBezTo>
                  <a:lnTo>
                    <a:pt x="53" y="329"/>
                  </a:lnTo>
                  <a:cubicBezTo>
                    <a:pt x="165" y="243"/>
                    <a:pt x="276" y="132"/>
                    <a:pt x="276" y="1"/>
                  </a:cubicBezTo>
                  <a:close/>
                </a:path>
              </a:pathLst>
            </a:custGeom>
            <a:solidFill>
              <a:srgbClr val="38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0"/>
            <p:cNvSpPr/>
            <p:nvPr/>
          </p:nvSpPr>
          <p:spPr>
            <a:xfrm>
              <a:off x="2249925" y="2370550"/>
              <a:ext cx="10200" cy="3625"/>
            </a:xfrm>
            <a:custGeom>
              <a:avLst/>
              <a:gdLst/>
              <a:ahLst/>
              <a:cxnLst/>
              <a:rect l="l" t="t" r="r" b="b"/>
              <a:pathLst>
                <a:path w="408" h="145" extrusionOk="0">
                  <a:moveTo>
                    <a:pt x="250" y="0"/>
                  </a:moveTo>
                  <a:cubicBezTo>
                    <a:pt x="173" y="0"/>
                    <a:pt x="88" y="21"/>
                    <a:pt x="27" y="50"/>
                  </a:cubicBezTo>
                  <a:cubicBezTo>
                    <a:pt x="27" y="83"/>
                    <a:pt x="0" y="83"/>
                    <a:pt x="0" y="109"/>
                  </a:cubicBezTo>
                  <a:cubicBezTo>
                    <a:pt x="27" y="135"/>
                    <a:pt x="27" y="135"/>
                    <a:pt x="53" y="135"/>
                  </a:cubicBezTo>
                  <a:cubicBezTo>
                    <a:pt x="80" y="142"/>
                    <a:pt x="111" y="145"/>
                    <a:pt x="143" y="145"/>
                  </a:cubicBezTo>
                  <a:cubicBezTo>
                    <a:pt x="240" y="145"/>
                    <a:pt x="348" y="114"/>
                    <a:pt x="407" y="50"/>
                  </a:cubicBezTo>
                  <a:cubicBezTo>
                    <a:pt x="372" y="14"/>
                    <a:pt x="313" y="0"/>
                    <a:pt x="250" y="0"/>
                  </a:cubicBezTo>
                  <a:close/>
                </a:path>
              </a:pathLst>
            </a:custGeom>
            <a:solidFill>
              <a:srgbClr val="38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0"/>
            <p:cNvSpPr/>
            <p:nvPr/>
          </p:nvSpPr>
          <p:spPr>
            <a:xfrm>
              <a:off x="2256000" y="2355400"/>
              <a:ext cx="28725" cy="31625"/>
            </a:xfrm>
            <a:custGeom>
              <a:avLst/>
              <a:gdLst/>
              <a:ahLst/>
              <a:cxnLst/>
              <a:rect l="l" t="t" r="r" b="b"/>
              <a:pathLst>
                <a:path w="1149" h="1265" extrusionOk="0">
                  <a:moveTo>
                    <a:pt x="494" y="1"/>
                  </a:moveTo>
                  <a:cubicBezTo>
                    <a:pt x="367" y="1"/>
                    <a:pt x="242" y="31"/>
                    <a:pt x="138" y="85"/>
                  </a:cubicBezTo>
                  <a:cubicBezTo>
                    <a:pt x="26" y="275"/>
                    <a:pt x="0" y="492"/>
                    <a:pt x="26" y="689"/>
                  </a:cubicBezTo>
                  <a:cubicBezTo>
                    <a:pt x="59" y="905"/>
                    <a:pt x="164" y="1095"/>
                    <a:pt x="328" y="1259"/>
                  </a:cubicBezTo>
                  <a:cubicBezTo>
                    <a:pt x="353" y="1263"/>
                    <a:pt x="378" y="1264"/>
                    <a:pt x="404" y="1264"/>
                  </a:cubicBezTo>
                  <a:cubicBezTo>
                    <a:pt x="581" y="1264"/>
                    <a:pt x="789" y="1189"/>
                    <a:pt x="932" y="1069"/>
                  </a:cubicBezTo>
                  <a:cubicBezTo>
                    <a:pt x="1010" y="1017"/>
                    <a:pt x="1069" y="958"/>
                    <a:pt x="1096" y="879"/>
                  </a:cubicBezTo>
                  <a:cubicBezTo>
                    <a:pt x="1122" y="820"/>
                    <a:pt x="1122" y="741"/>
                    <a:pt x="1148" y="689"/>
                  </a:cubicBezTo>
                  <a:cubicBezTo>
                    <a:pt x="1148" y="551"/>
                    <a:pt x="1122" y="413"/>
                    <a:pt x="1043" y="302"/>
                  </a:cubicBezTo>
                  <a:cubicBezTo>
                    <a:pt x="1010" y="249"/>
                    <a:pt x="984" y="197"/>
                    <a:pt x="932" y="138"/>
                  </a:cubicBezTo>
                  <a:cubicBezTo>
                    <a:pt x="846" y="85"/>
                    <a:pt x="794" y="59"/>
                    <a:pt x="715" y="33"/>
                  </a:cubicBezTo>
                  <a:cubicBezTo>
                    <a:pt x="643" y="11"/>
                    <a:pt x="568" y="1"/>
                    <a:pt x="494" y="1"/>
                  </a:cubicBezTo>
                  <a:close/>
                </a:path>
              </a:pathLst>
            </a:custGeom>
            <a:solidFill>
              <a:srgbClr val="E33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80"/>
            <p:cNvSpPr/>
            <p:nvPr/>
          </p:nvSpPr>
          <p:spPr>
            <a:xfrm>
              <a:off x="2258125" y="2352925"/>
              <a:ext cx="8875" cy="8725"/>
            </a:xfrm>
            <a:custGeom>
              <a:avLst/>
              <a:gdLst/>
              <a:ahLst/>
              <a:cxnLst/>
              <a:rect l="l" t="t" r="r" b="b"/>
              <a:pathLst>
                <a:path w="355" h="349" extrusionOk="0">
                  <a:moveTo>
                    <a:pt x="164" y="0"/>
                  </a:moveTo>
                  <a:cubicBezTo>
                    <a:pt x="143" y="0"/>
                    <a:pt x="122" y="7"/>
                    <a:pt x="105" y="20"/>
                  </a:cubicBezTo>
                  <a:cubicBezTo>
                    <a:pt x="79" y="20"/>
                    <a:pt x="53" y="46"/>
                    <a:pt x="53" y="99"/>
                  </a:cubicBezTo>
                  <a:cubicBezTo>
                    <a:pt x="0" y="158"/>
                    <a:pt x="0" y="263"/>
                    <a:pt x="0" y="348"/>
                  </a:cubicBezTo>
                  <a:cubicBezTo>
                    <a:pt x="79" y="348"/>
                    <a:pt x="164" y="322"/>
                    <a:pt x="217" y="263"/>
                  </a:cubicBezTo>
                  <a:cubicBezTo>
                    <a:pt x="302" y="237"/>
                    <a:pt x="328" y="158"/>
                    <a:pt x="355" y="99"/>
                  </a:cubicBezTo>
                  <a:cubicBezTo>
                    <a:pt x="328" y="46"/>
                    <a:pt x="269" y="20"/>
                    <a:pt x="217" y="20"/>
                  </a:cubicBezTo>
                  <a:cubicBezTo>
                    <a:pt x="204" y="7"/>
                    <a:pt x="184" y="0"/>
                    <a:pt x="164" y="0"/>
                  </a:cubicBezTo>
                  <a:close/>
                </a:path>
              </a:pathLst>
            </a:custGeom>
            <a:solidFill>
              <a:srgbClr val="38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0"/>
            <p:cNvSpPr/>
            <p:nvPr/>
          </p:nvSpPr>
          <p:spPr>
            <a:xfrm>
              <a:off x="2268300" y="2356200"/>
              <a:ext cx="16425" cy="25950"/>
            </a:xfrm>
            <a:custGeom>
              <a:avLst/>
              <a:gdLst/>
              <a:ahLst/>
              <a:cxnLst/>
              <a:rect l="l" t="t" r="r" b="b"/>
              <a:pathLst>
                <a:path w="657" h="1038" extrusionOk="0">
                  <a:moveTo>
                    <a:pt x="190" y="1"/>
                  </a:moveTo>
                  <a:cubicBezTo>
                    <a:pt x="164" y="27"/>
                    <a:pt x="164" y="27"/>
                    <a:pt x="138" y="53"/>
                  </a:cubicBezTo>
                  <a:cubicBezTo>
                    <a:pt x="112" y="79"/>
                    <a:pt x="112" y="79"/>
                    <a:pt x="112" y="106"/>
                  </a:cubicBezTo>
                  <a:lnTo>
                    <a:pt x="112" y="165"/>
                  </a:lnTo>
                  <a:lnTo>
                    <a:pt x="85" y="191"/>
                  </a:lnTo>
                  <a:cubicBezTo>
                    <a:pt x="85" y="191"/>
                    <a:pt x="85" y="217"/>
                    <a:pt x="112" y="243"/>
                  </a:cubicBezTo>
                  <a:cubicBezTo>
                    <a:pt x="112" y="270"/>
                    <a:pt x="112" y="296"/>
                    <a:pt x="138" y="329"/>
                  </a:cubicBezTo>
                  <a:cubicBezTo>
                    <a:pt x="164" y="355"/>
                    <a:pt x="190" y="355"/>
                    <a:pt x="190" y="381"/>
                  </a:cubicBezTo>
                  <a:lnTo>
                    <a:pt x="223" y="381"/>
                  </a:lnTo>
                  <a:cubicBezTo>
                    <a:pt x="249" y="381"/>
                    <a:pt x="249" y="407"/>
                    <a:pt x="276" y="407"/>
                  </a:cubicBezTo>
                  <a:lnTo>
                    <a:pt x="354" y="407"/>
                  </a:lnTo>
                  <a:cubicBezTo>
                    <a:pt x="413" y="407"/>
                    <a:pt x="440" y="381"/>
                    <a:pt x="466" y="381"/>
                  </a:cubicBezTo>
                  <a:cubicBezTo>
                    <a:pt x="492" y="355"/>
                    <a:pt x="492" y="355"/>
                    <a:pt x="518" y="329"/>
                  </a:cubicBezTo>
                  <a:lnTo>
                    <a:pt x="518" y="296"/>
                  </a:lnTo>
                  <a:cubicBezTo>
                    <a:pt x="551" y="296"/>
                    <a:pt x="551" y="296"/>
                    <a:pt x="551" y="270"/>
                  </a:cubicBezTo>
                  <a:cubicBezTo>
                    <a:pt x="518" y="217"/>
                    <a:pt x="492" y="165"/>
                    <a:pt x="440" y="106"/>
                  </a:cubicBezTo>
                  <a:cubicBezTo>
                    <a:pt x="354" y="53"/>
                    <a:pt x="302" y="27"/>
                    <a:pt x="223" y="1"/>
                  </a:cubicBezTo>
                  <a:close/>
                  <a:moveTo>
                    <a:pt x="59" y="624"/>
                  </a:moveTo>
                  <a:lnTo>
                    <a:pt x="26" y="657"/>
                  </a:lnTo>
                  <a:cubicBezTo>
                    <a:pt x="26" y="657"/>
                    <a:pt x="0" y="657"/>
                    <a:pt x="0" y="683"/>
                  </a:cubicBezTo>
                  <a:lnTo>
                    <a:pt x="0" y="709"/>
                  </a:lnTo>
                  <a:lnTo>
                    <a:pt x="0" y="762"/>
                  </a:lnTo>
                  <a:lnTo>
                    <a:pt x="26" y="788"/>
                  </a:lnTo>
                  <a:lnTo>
                    <a:pt x="59" y="821"/>
                  </a:lnTo>
                  <a:lnTo>
                    <a:pt x="138" y="821"/>
                  </a:lnTo>
                  <a:cubicBezTo>
                    <a:pt x="164" y="821"/>
                    <a:pt x="164" y="788"/>
                    <a:pt x="190" y="788"/>
                  </a:cubicBezTo>
                  <a:lnTo>
                    <a:pt x="190" y="735"/>
                  </a:lnTo>
                  <a:lnTo>
                    <a:pt x="190" y="709"/>
                  </a:lnTo>
                  <a:lnTo>
                    <a:pt x="190" y="657"/>
                  </a:lnTo>
                  <a:lnTo>
                    <a:pt x="164" y="657"/>
                  </a:lnTo>
                  <a:lnTo>
                    <a:pt x="138" y="624"/>
                  </a:lnTo>
                  <a:close/>
                  <a:moveTo>
                    <a:pt x="474" y="586"/>
                  </a:moveTo>
                  <a:cubicBezTo>
                    <a:pt x="460" y="586"/>
                    <a:pt x="448" y="589"/>
                    <a:pt x="440" y="598"/>
                  </a:cubicBezTo>
                  <a:cubicBezTo>
                    <a:pt x="387" y="624"/>
                    <a:pt x="387" y="624"/>
                    <a:pt x="354" y="657"/>
                  </a:cubicBezTo>
                  <a:lnTo>
                    <a:pt x="328" y="683"/>
                  </a:lnTo>
                  <a:lnTo>
                    <a:pt x="328" y="709"/>
                  </a:lnTo>
                  <a:cubicBezTo>
                    <a:pt x="302" y="735"/>
                    <a:pt x="302" y="735"/>
                    <a:pt x="302" y="762"/>
                  </a:cubicBezTo>
                  <a:lnTo>
                    <a:pt x="302" y="788"/>
                  </a:lnTo>
                  <a:lnTo>
                    <a:pt x="302" y="821"/>
                  </a:lnTo>
                  <a:cubicBezTo>
                    <a:pt x="276" y="821"/>
                    <a:pt x="276" y="847"/>
                    <a:pt x="302" y="873"/>
                  </a:cubicBezTo>
                  <a:lnTo>
                    <a:pt x="302" y="899"/>
                  </a:lnTo>
                  <a:lnTo>
                    <a:pt x="302" y="926"/>
                  </a:lnTo>
                  <a:cubicBezTo>
                    <a:pt x="328" y="926"/>
                    <a:pt x="328" y="952"/>
                    <a:pt x="328" y="985"/>
                  </a:cubicBezTo>
                  <a:cubicBezTo>
                    <a:pt x="354" y="985"/>
                    <a:pt x="354" y="1011"/>
                    <a:pt x="387" y="1011"/>
                  </a:cubicBezTo>
                  <a:cubicBezTo>
                    <a:pt x="413" y="1011"/>
                    <a:pt x="413" y="1037"/>
                    <a:pt x="440" y="1037"/>
                  </a:cubicBezTo>
                  <a:cubicBezTo>
                    <a:pt x="518" y="985"/>
                    <a:pt x="577" y="926"/>
                    <a:pt x="604" y="847"/>
                  </a:cubicBezTo>
                  <a:cubicBezTo>
                    <a:pt x="630" y="788"/>
                    <a:pt x="630" y="709"/>
                    <a:pt x="656" y="657"/>
                  </a:cubicBezTo>
                  <a:lnTo>
                    <a:pt x="630" y="624"/>
                  </a:lnTo>
                  <a:cubicBezTo>
                    <a:pt x="630" y="624"/>
                    <a:pt x="604" y="598"/>
                    <a:pt x="577" y="598"/>
                  </a:cubicBezTo>
                  <a:cubicBezTo>
                    <a:pt x="538" y="598"/>
                    <a:pt x="502" y="586"/>
                    <a:pt x="474" y="586"/>
                  </a:cubicBezTo>
                  <a:close/>
                </a:path>
              </a:pathLst>
            </a:custGeom>
            <a:solidFill>
              <a:srgbClr val="B53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0"/>
            <p:cNvSpPr/>
            <p:nvPr/>
          </p:nvSpPr>
          <p:spPr>
            <a:xfrm>
              <a:off x="2264850" y="2346525"/>
              <a:ext cx="7575" cy="8225"/>
            </a:xfrm>
            <a:custGeom>
              <a:avLst/>
              <a:gdLst/>
              <a:ahLst/>
              <a:cxnLst/>
              <a:rect l="l" t="t" r="r" b="b"/>
              <a:pathLst>
                <a:path w="303" h="329" extrusionOk="0">
                  <a:moveTo>
                    <a:pt x="276" y="1"/>
                  </a:moveTo>
                  <a:cubicBezTo>
                    <a:pt x="197" y="27"/>
                    <a:pt x="138" y="86"/>
                    <a:pt x="86" y="138"/>
                  </a:cubicBezTo>
                  <a:cubicBezTo>
                    <a:pt x="59" y="191"/>
                    <a:pt x="0" y="276"/>
                    <a:pt x="33" y="329"/>
                  </a:cubicBezTo>
                  <a:cubicBezTo>
                    <a:pt x="59" y="329"/>
                    <a:pt x="59" y="276"/>
                    <a:pt x="86" y="250"/>
                  </a:cubicBezTo>
                  <a:lnTo>
                    <a:pt x="138" y="191"/>
                  </a:lnTo>
                  <a:lnTo>
                    <a:pt x="302" y="27"/>
                  </a:lnTo>
                  <a:lnTo>
                    <a:pt x="302" y="1"/>
                  </a:lnTo>
                  <a:close/>
                </a:path>
              </a:pathLst>
            </a:custGeom>
            <a:solidFill>
              <a:srgbClr val="38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0"/>
            <p:cNvSpPr/>
            <p:nvPr/>
          </p:nvSpPr>
          <p:spPr>
            <a:xfrm>
              <a:off x="2261575" y="2344075"/>
              <a:ext cx="4125" cy="10675"/>
            </a:xfrm>
            <a:custGeom>
              <a:avLst/>
              <a:gdLst/>
              <a:ahLst/>
              <a:cxnLst/>
              <a:rect l="l" t="t" r="r" b="b"/>
              <a:pathLst>
                <a:path w="165" h="427" extrusionOk="0">
                  <a:moveTo>
                    <a:pt x="135" y="0"/>
                  </a:moveTo>
                  <a:cubicBezTo>
                    <a:pt x="131" y="0"/>
                    <a:pt x="131" y="7"/>
                    <a:pt x="131" y="20"/>
                  </a:cubicBezTo>
                  <a:lnTo>
                    <a:pt x="105" y="20"/>
                  </a:lnTo>
                  <a:cubicBezTo>
                    <a:pt x="53" y="72"/>
                    <a:pt x="26" y="158"/>
                    <a:pt x="26" y="236"/>
                  </a:cubicBezTo>
                  <a:cubicBezTo>
                    <a:pt x="0" y="263"/>
                    <a:pt x="0" y="400"/>
                    <a:pt x="53" y="427"/>
                  </a:cubicBezTo>
                  <a:lnTo>
                    <a:pt x="53" y="348"/>
                  </a:lnTo>
                  <a:cubicBezTo>
                    <a:pt x="79" y="289"/>
                    <a:pt x="79" y="263"/>
                    <a:pt x="79" y="236"/>
                  </a:cubicBezTo>
                  <a:cubicBezTo>
                    <a:pt x="105" y="158"/>
                    <a:pt x="131" y="99"/>
                    <a:pt x="131" y="46"/>
                  </a:cubicBezTo>
                  <a:lnTo>
                    <a:pt x="164" y="20"/>
                  </a:lnTo>
                  <a:cubicBezTo>
                    <a:pt x="148" y="7"/>
                    <a:pt x="140" y="0"/>
                    <a:pt x="135" y="0"/>
                  </a:cubicBezTo>
                  <a:close/>
                </a:path>
              </a:pathLst>
            </a:custGeom>
            <a:solidFill>
              <a:srgbClr val="38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0"/>
            <p:cNvSpPr/>
            <p:nvPr/>
          </p:nvSpPr>
          <p:spPr>
            <a:xfrm>
              <a:off x="2161025" y="2212100"/>
              <a:ext cx="99750" cy="129700"/>
            </a:xfrm>
            <a:custGeom>
              <a:avLst/>
              <a:gdLst/>
              <a:ahLst/>
              <a:cxnLst/>
              <a:rect l="l" t="t" r="r" b="b"/>
              <a:pathLst>
                <a:path w="3990" h="5188" extrusionOk="0">
                  <a:moveTo>
                    <a:pt x="1435" y="1"/>
                  </a:moveTo>
                  <a:cubicBezTo>
                    <a:pt x="957" y="1"/>
                    <a:pt x="459" y="47"/>
                    <a:pt x="1" y="103"/>
                  </a:cubicBezTo>
                  <a:cubicBezTo>
                    <a:pt x="519" y="517"/>
                    <a:pt x="1175" y="845"/>
                    <a:pt x="1398" y="1363"/>
                  </a:cubicBezTo>
                  <a:cubicBezTo>
                    <a:pt x="1667" y="2019"/>
                    <a:pt x="1667" y="2701"/>
                    <a:pt x="1831" y="3383"/>
                  </a:cubicBezTo>
                  <a:cubicBezTo>
                    <a:pt x="1995" y="4066"/>
                    <a:pt x="2349" y="4748"/>
                    <a:pt x="3143" y="5187"/>
                  </a:cubicBezTo>
                  <a:cubicBezTo>
                    <a:pt x="3445" y="5187"/>
                    <a:pt x="3720" y="5161"/>
                    <a:pt x="3989" y="5050"/>
                  </a:cubicBezTo>
                  <a:cubicBezTo>
                    <a:pt x="3609" y="4584"/>
                    <a:pt x="3583" y="4039"/>
                    <a:pt x="3661" y="3521"/>
                  </a:cubicBezTo>
                  <a:cubicBezTo>
                    <a:pt x="3720" y="2977"/>
                    <a:pt x="3884" y="2426"/>
                    <a:pt x="3884" y="1907"/>
                  </a:cubicBezTo>
                  <a:cubicBezTo>
                    <a:pt x="3911" y="1363"/>
                    <a:pt x="3720" y="812"/>
                    <a:pt x="3202" y="405"/>
                  </a:cubicBezTo>
                  <a:cubicBezTo>
                    <a:pt x="2779" y="98"/>
                    <a:pt x="2128" y="1"/>
                    <a:pt x="1435"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0" name="Google Shape;6490;p80"/>
            <p:cNvSpPr/>
            <p:nvPr/>
          </p:nvSpPr>
          <p:spPr>
            <a:xfrm>
              <a:off x="2126275" y="2208600"/>
              <a:ext cx="77100" cy="45125"/>
            </a:xfrm>
            <a:custGeom>
              <a:avLst/>
              <a:gdLst/>
              <a:ahLst/>
              <a:cxnLst/>
              <a:rect l="l" t="t" r="r" b="b"/>
              <a:pathLst>
                <a:path w="3084" h="1805" extrusionOk="0">
                  <a:moveTo>
                    <a:pt x="2073" y="1"/>
                  </a:moveTo>
                  <a:cubicBezTo>
                    <a:pt x="1719" y="1"/>
                    <a:pt x="1391" y="27"/>
                    <a:pt x="1063" y="79"/>
                  </a:cubicBezTo>
                  <a:cubicBezTo>
                    <a:pt x="735" y="165"/>
                    <a:pt x="381" y="217"/>
                    <a:pt x="217" y="519"/>
                  </a:cubicBezTo>
                  <a:cubicBezTo>
                    <a:pt x="0" y="899"/>
                    <a:pt x="0" y="1418"/>
                    <a:pt x="243" y="1805"/>
                  </a:cubicBezTo>
                  <a:cubicBezTo>
                    <a:pt x="518" y="1529"/>
                    <a:pt x="735" y="1280"/>
                    <a:pt x="925" y="952"/>
                  </a:cubicBezTo>
                  <a:cubicBezTo>
                    <a:pt x="1442" y="1334"/>
                    <a:pt x="2052" y="1531"/>
                    <a:pt x="2675" y="1531"/>
                  </a:cubicBezTo>
                  <a:cubicBezTo>
                    <a:pt x="2811" y="1531"/>
                    <a:pt x="2947" y="1522"/>
                    <a:pt x="3083" y="1503"/>
                  </a:cubicBezTo>
                  <a:cubicBezTo>
                    <a:pt x="2952" y="899"/>
                    <a:pt x="2591" y="329"/>
                    <a:pt x="207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2" name="Google Shape;6492;p80"/>
          <p:cNvGrpSpPr/>
          <p:nvPr/>
        </p:nvGrpSpPr>
        <p:grpSpPr>
          <a:xfrm rot="576835">
            <a:off x="6726376" y="3501205"/>
            <a:ext cx="545574" cy="804803"/>
            <a:chOff x="2297650" y="1796625"/>
            <a:chExt cx="211250" cy="311625"/>
          </a:xfrm>
        </p:grpSpPr>
        <p:sp>
          <p:nvSpPr>
            <p:cNvPr id="6493" name="Google Shape;6493;p80"/>
            <p:cNvSpPr/>
            <p:nvPr/>
          </p:nvSpPr>
          <p:spPr>
            <a:xfrm>
              <a:off x="2370125" y="1861025"/>
              <a:ext cx="86125" cy="61225"/>
            </a:xfrm>
            <a:custGeom>
              <a:avLst/>
              <a:gdLst/>
              <a:ahLst/>
              <a:cxnLst/>
              <a:rect l="l" t="t" r="r" b="b"/>
              <a:pathLst>
                <a:path w="3445" h="2449" extrusionOk="0">
                  <a:moveTo>
                    <a:pt x="2854" y="0"/>
                  </a:moveTo>
                  <a:cubicBezTo>
                    <a:pt x="2807" y="0"/>
                    <a:pt x="2758" y="6"/>
                    <a:pt x="2710" y="16"/>
                  </a:cubicBezTo>
                  <a:cubicBezTo>
                    <a:pt x="2271" y="42"/>
                    <a:pt x="1805" y="95"/>
                    <a:pt x="1365" y="292"/>
                  </a:cubicBezTo>
                  <a:cubicBezTo>
                    <a:pt x="1037" y="423"/>
                    <a:pt x="768" y="672"/>
                    <a:pt x="545" y="948"/>
                  </a:cubicBezTo>
                  <a:cubicBezTo>
                    <a:pt x="381" y="1190"/>
                    <a:pt x="250" y="1407"/>
                    <a:pt x="191" y="1708"/>
                  </a:cubicBezTo>
                  <a:cubicBezTo>
                    <a:pt x="165" y="1932"/>
                    <a:pt x="86" y="2174"/>
                    <a:pt x="1" y="2391"/>
                  </a:cubicBezTo>
                  <a:cubicBezTo>
                    <a:pt x="241" y="2435"/>
                    <a:pt x="481" y="2449"/>
                    <a:pt x="720" y="2449"/>
                  </a:cubicBezTo>
                  <a:cubicBezTo>
                    <a:pt x="946" y="2449"/>
                    <a:pt x="1172" y="2436"/>
                    <a:pt x="1398" y="2424"/>
                  </a:cubicBezTo>
                  <a:cubicBezTo>
                    <a:pt x="2080" y="2364"/>
                    <a:pt x="2763" y="2312"/>
                    <a:pt x="3445" y="2260"/>
                  </a:cubicBezTo>
                  <a:cubicBezTo>
                    <a:pt x="3392" y="1604"/>
                    <a:pt x="3366" y="948"/>
                    <a:pt x="3202" y="318"/>
                  </a:cubicBezTo>
                  <a:cubicBezTo>
                    <a:pt x="3169" y="232"/>
                    <a:pt x="3143" y="128"/>
                    <a:pt x="3064" y="68"/>
                  </a:cubicBezTo>
                  <a:cubicBezTo>
                    <a:pt x="3010" y="19"/>
                    <a:pt x="2935" y="0"/>
                    <a:pt x="2854"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0"/>
            <p:cNvSpPr/>
            <p:nvPr/>
          </p:nvSpPr>
          <p:spPr>
            <a:xfrm>
              <a:off x="2439825" y="1884700"/>
              <a:ext cx="69075" cy="81200"/>
            </a:xfrm>
            <a:custGeom>
              <a:avLst/>
              <a:gdLst/>
              <a:ahLst/>
              <a:cxnLst/>
              <a:rect l="l" t="t" r="r" b="b"/>
              <a:pathLst>
                <a:path w="2763" h="3248" extrusionOk="0">
                  <a:moveTo>
                    <a:pt x="1260" y="1"/>
                  </a:moveTo>
                  <a:cubicBezTo>
                    <a:pt x="1011" y="105"/>
                    <a:pt x="821" y="269"/>
                    <a:pt x="631" y="460"/>
                  </a:cubicBezTo>
                  <a:cubicBezTo>
                    <a:pt x="545" y="545"/>
                    <a:pt x="493" y="657"/>
                    <a:pt x="414" y="761"/>
                  </a:cubicBezTo>
                  <a:cubicBezTo>
                    <a:pt x="1" y="1503"/>
                    <a:pt x="493" y="2539"/>
                    <a:pt x="959" y="3248"/>
                  </a:cubicBezTo>
                  <a:cubicBezTo>
                    <a:pt x="1562" y="3084"/>
                    <a:pt x="2159" y="2756"/>
                    <a:pt x="2651" y="2375"/>
                  </a:cubicBezTo>
                  <a:cubicBezTo>
                    <a:pt x="2710" y="2349"/>
                    <a:pt x="2736" y="2297"/>
                    <a:pt x="2763" y="2264"/>
                  </a:cubicBezTo>
                  <a:cubicBezTo>
                    <a:pt x="2763" y="1772"/>
                    <a:pt x="2546" y="1280"/>
                    <a:pt x="2271" y="899"/>
                  </a:cubicBezTo>
                  <a:cubicBezTo>
                    <a:pt x="2323" y="847"/>
                    <a:pt x="2349" y="735"/>
                    <a:pt x="2408" y="683"/>
                  </a:cubicBezTo>
                  <a:cubicBezTo>
                    <a:pt x="2080" y="355"/>
                    <a:pt x="1693" y="165"/>
                    <a:pt x="1260"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80"/>
            <p:cNvSpPr/>
            <p:nvPr/>
          </p:nvSpPr>
          <p:spPr>
            <a:xfrm>
              <a:off x="2439825" y="1896175"/>
              <a:ext cx="66300" cy="69725"/>
            </a:xfrm>
            <a:custGeom>
              <a:avLst/>
              <a:gdLst/>
              <a:ahLst/>
              <a:cxnLst/>
              <a:rect l="l" t="t" r="r" b="b"/>
              <a:pathLst>
                <a:path w="2652" h="2789" extrusionOk="0">
                  <a:moveTo>
                    <a:pt x="631" y="1"/>
                  </a:moveTo>
                  <a:cubicBezTo>
                    <a:pt x="545" y="86"/>
                    <a:pt x="493" y="198"/>
                    <a:pt x="414" y="302"/>
                  </a:cubicBezTo>
                  <a:cubicBezTo>
                    <a:pt x="1" y="1044"/>
                    <a:pt x="493" y="2080"/>
                    <a:pt x="959" y="2789"/>
                  </a:cubicBezTo>
                  <a:cubicBezTo>
                    <a:pt x="1562" y="2625"/>
                    <a:pt x="2159" y="2297"/>
                    <a:pt x="2651" y="1916"/>
                  </a:cubicBezTo>
                  <a:lnTo>
                    <a:pt x="2651" y="1916"/>
                  </a:lnTo>
                  <a:cubicBezTo>
                    <a:pt x="2297" y="1942"/>
                    <a:pt x="1943" y="2002"/>
                    <a:pt x="1588" y="2028"/>
                  </a:cubicBezTo>
                  <a:cubicBezTo>
                    <a:pt x="1451" y="1700"/>
                    <a:pt x="1365" y="1346"/>
                    <a:pt x="1287" y="1018"/>
                  </a:cubicBezTo>
                  <a:lnTo>
                    <a:pt x="1287" y="1018"/>
                  </a:lnTo>
                  <a:cubicBezTo>
                    <a:pt x="1365" y="1070"/>
                    <a:pt x="1503" y="1070"/>
                    <a:pt x="1615" y="1070"/>
                  </a:cubicBezTo>
                  <a:cubicBezTo>
                    <a:pt x="1831" y="854"/>
                    <a:pt x="1995" y="657"/>
                    <a:pt x="2185" y="440"/>
                  </a:cubicBezTo>
                  <a:lnTo>
                    <a:pt x="2185" y="440"/>
                  </a:lnTo>
                  <a:cubicBezTo>
                    <a:pt x="1995" y="578"/>
                    <a:pt x="1831" y="657"/>
                    <a:pt x="1615" y="742"/>
                  </a:cubicBezTo>
                  <a:cubicBezTo>
                    <a:pt x="1339" y="578"/>
                    <a:pt x="1070" y="362"/>
                    <a:pt x="821" y="112"/>
                  </a:cubicBezTo>
                  <a:cubicBezTo>
                    <a:pt x="768" y="60"/>
                    <a:pt x="709" y="34"/>
                    <a:pt x="631"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80"/>
            <p:cNvSpPr/>
            <p:nvPr/>
          </p:nvSpPr>
          <p:spPr>
            <a:xfrm>
              <a:off x="2320925" y="1906450"/>
              <a:ext cx="76625" cy="38300"/>
            </a:xfrm>
            <a:custGeom>
              <a:avLst/>
              <a:gdLst/>
              <a:ahLst/>
              <a:cxnLst/>
              <a:rect l="l" t="t" r="r" b="b"/>
              <a:pathLst>
                <a:path w="3065" h="1532" extrusionOk="0">
                  <a:moveTo>
                    <a:pt x="175" y="0"/>
                  </a:moveTo>
                  <a:cubicBezTo>
                    <a:pt x="163" y="0"/>
                    <a:pt x="151" y="1"/>
                    <a:pt x="139" y="3"/>
                  </a:cubicBezTo>
                  <a:cubicBezTo>
                    <a:pt x="53" y="29"/>
                    <a:pt x="1" y="115"/>
                    <a:pt x="1" y="193"/>
                  </a:cubicBezTo>
                  <a:cubicBezTo>
                    <a:pt x="27" y="357"/>
                    <a:pt x="276" y="495"/>
                    <a:pt x="276" y="495"/>
                  </a:cubicBezTo>
                  <a:lnTo>
                    <a:pt x="276" y="633"/>
                  </a:lnTo>
                  <a:lnTo>
                    <a:pt x="276" y="902"/>
                  </a:lnTo>
                  <a:cubicBezTo>
                    <a:pt x="303" y="1013"/>
                    <a:pt x="329" y="1151"/>
                    <a:pt x="414" y="1230"/>
                  </a:cubicBezTo>
                  <a:cubicBezTo>
                    <a:pt x="475" y="1294"/>
                    <a:pt x="557" y="1311"/>
                    <a:pt x="643" y="1311"/>
                  </a:cubicBezTo>
                  <a:cubicBezTo>
                    <a:pt x="741" y="1311"/>
                    <a:pt x="845" y="1289"/>
                    <a:pt x="932" y="1289"/>
                  </a:cubicBezTo>
                  <a:cubicBezTo>
                    <a:pt x="1149" y="1289"/>
                    <a:pt x="1365" y="1394"/>
                    <a:pt x="1562" y="1453"/>
                  </a:cubicBezTo>
                  <a:cubicBezTo>
                    <a:pt x="1805" y="1479"/>
                    <a:pt x="2021" y="1531"/>
                    <a:pt x="2271" y="1531"/>
                  </a:cubicBezTo>
                  <a:lnTo>
                    <a:pt x="2651" y="1531"/>
                  </a:lnTo>
                  <a:cubicBezTo>
                    <a:pt x="2736" y="1531"/>
                    <a:pt x="2841" y="1531"/>
                    <a:pt x="2927" y="1479"/>
                  </a:cubicBezTo>
                  <a:cubicBezTo>
                    <a:pt x="3005" y="1453"/>
                    <a:pt x="3064" y="1341"/>
                    <a:pt x="3005" y="1289"/>
                  </a:cubicBezTo>
                  <a:cubicBezTo>
                    <a:pt x="2979" y="1230"/>
                    <a:pt x="2953" y="1203"/>
                    <a:pt x="2900" y="1177"/>
                  </a:cubicBezTo>
                  <a:lnTo>
                    <a:pt x="2763" y="1177"/>
                  </a:lnTo>
                  <a:cubicBezTo>
                    <a:pt x="2625" y="1177"/>
                    <a:pt x="2513" y="1203"/>
                    <a:pt x="2408" y="1203"/>
                  </a:cubicBezTo>
                  <a:cubicBezTo>
                    <a:pt x="2297" y="1203"/>
                    <a:pt x="2218" y="1177"/>
                    <a:pt x="2133" y="1151"/>
                  </a:cubicBezTo>
                  <a:cubicBezTo>
                    <a:pt x="1916" y="1125"/>
                    <a:pt x="1726" y="1039"/>
                    <a:pt x="1529" y="935"/>
                  </a:cubicBezTo>
                  <a:cubicBezTo>
                    <a:pt x="1424" y="875"/>
                    <a:pt x="1313" y="823"/>
                    <a:pt x="1234" y="711"/>
                  </a:cubicBezTo>
                  <a:cubicBezTo>
                    <a:pt x="1149" y="607"/>
                    <a:pt x="1260" y="521"/>
                    <a:pt x="1234" y="383"/>
                  </a:cubicBezTo>
                  <a:cubicBezTo>
                    <a:pt x="1201" y="279"/>
                    <a:pt x="1123" y="167"/>
                    <a:pt x="1011" y="115"/>
                  </a:cubicBezTo>
                  <a:cubicBezTo>
                    <a:pt x="947" y="66"/>
                    <a:pt x="878" y="22"/>
                    <a:pt x="798" y="22"/>
                  </a:cubicBezTo>
                  <a:cubicBezTo>
                    <a:pt x="780" y="22"/>
                    <a:pt x="761" y="24"/>
                    <a:pt x="742" y="29"/>
                  </a:cubicBezTo>
                  <a:cubicBezTo>
                    <a:pt x="683" y="29"/>
                    <a:pt x="657" y="82"/>
                    <a:pt x="604" y="82"/>
                  </a:cubicBezTo>
                  <a:cubicBezTo>
                    <a:pt x="575" y="91"/>
                    <a:pt x="548" y="95"/>
                    <a:pt x="521" y="95"/>
                  </a:cubicBezTo>
                  <a:cubicBezTo>
                    <a:pt x="391" y="95"/>
                    <a:pt x="296" y="0"/>
                    <a:pt x="175" y="0"/>
                  </a:cubicBezTo>
                  <a:close/>
                </a:path>
              </a:pathLst>
            </a:custGeom>
            <a:solidFill>
              <a:srgbClr val="FFB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80"/>
            <p:cNvSpPr/>
            <p:nvPr/>
          </p:nvSpPr>
          <p:spPr>
            <a:xfrm>
              <a:off x="2328475" y="1909300"/>
              <a:ext cx="18400" cy="25950"/>
            </a:xfrm>
            <a:custGeom>
              <a:avLst/>
              <a:gdLst/>
              <a:ahLst/>
              <a:cxnLst/>
              <a:rect l="l" t="t" r="r" b="b"/>
              <a:pathLst>
                <a:path w="736" h="1038" extrusionOk="0">
                  <a:moveTo>
                    <a:pt x="27" y="1"/>
                  </a:moveTo>
                  <a:lnTo>
                    <a:pt x="27" y="1"/>
                  </a:lnTo>
                  <a:cubicBezTo>
                    <a:pt x="79" y="53"/>
                    <a:pt x="112" y="105"/>
                    <a:pt x="138" y="165"/>
                  </a:cubicBezTo>
                  <a:cubicBezTo>
                    <a:pt x="191" y="243"/>
                    <a:pt x="165" y="329"/>
                    <a:pt x="165" y="407"/>
                  </a:cubicBezTo>
                  <a:cubicBezTo>
                    <a:pt x="112" y="407"/>
                    <a:pt x="53" y="407"/>
                    <a:pt x="27" y="381"/>
                  </a:cubicBezTo>
                  <a:lnTo>
                    <a:pt x="27" y="381"/>
                  </a:lnTo>
                  <a:cubicBezTo>
                    <a:pt x="27" y="407"/>
                    <a:pt x="53" y="460"/>
                    <a:pt x="79" y="460"/>
                  </a:cubicBezTo>
                  <a:lnTo>
                    <a:pt x="165" y="519"/>
                  </a:lnTo>
                  <a:cubicBezTo>
                    <a:pt x="138" y="519"/>
                    <a:pt x="191" y="709"/>
                    <a:pt x="112" y="709"/>
                  </a:cubicBezTo>
                  <a:cubicBezTo>
                    <a:pt x="53" y="709"/>
                    <a:pt x="27" y="683"/>
                    <a:pt x="1" y="683"/>
                  </a:cubicBezTo>
                  <a:lnTo>
                    <a:pt x="53" y="761"/>
                  </a:lnTo>
                  <a:cubicBezTo>
                    <a:pt x="79" y="788"/>
                    <a:pt x="112" y="788"/>
                    <a:pt x="138" y="821"/>
                  </a:cubicBezTo>
                  <a:cubicBezTo>
                    <a:pt x="191" y="899"/>
                    <a:pt x="138" y="985"/>
                    <a:pt x="79" y="1011"/>
                  </a:cubicBezTo>
                  <a:cubicBezTo>
                    <a:pt x="79" y="1011"/>
                    <a:pt x="112" y="1037"/>
                    <a:pt x="138" y="1037"/>
                  </a:cubicBezTo>
                  <a:lnTo>
                    <a:pt x="355" y="1037"/>
                  </a:lnTo>
                  <a:cubicBezTo>
                    <a:pt x="466" y="1037"/>
                    <a:pt x="545" y="1037"/>
                    <a:pt x="630" y="1011"/>
                  </a:cubicBezTo>
                  <a:cubicBezTo>
                    <a:pt x="571" y="1011"/>
                    <a:pt x="493" y="985"/>
                    <a:pt x="440" y="985"/>
                  </a:cubicBezTo>
                  <a:lnTo>
                    <a:pt x="407" y="952"/>
                  </a:lnTo>
                  <a:cubicBezTo>
                    <a:pt x="440" y="925"/>
                    <a:pt x="466" y="873"/>
                    <a:pt x="466" y="847"/>
                  </a:cubicBezTo>
                  <a:cubicBezTo>
                    <a:pt x="493" y="788"/>
                    <a:pt x="466" y="709"/>
                    <a:pt x="466" y="657"/>
                  </a:cubicBezTo>
                  <a:cubicBezTo>
                    <a:pt x="466" y="597"/>
                    <a:pt x="466" y="519"/>
                    <a:pt x="493" y="460"/>
                  </a:cubicBezTo>
                  <a:cubicBezTo>
                    <a:pt x="493" y="433"/>
                    <a:pt x="545" y="407"/>
                    <a:pt x="571" y="381"/>
                  </a:cubicBezTo>
                  <a:cubicBezTo>
                    <a:pt x="604" y="381"/>
                    <a:pt x="683" y="355"/>
                    <a:pt x="735" y="355"/>
                  </a:cubicBezTo>
                  <a:cubicBezTo>
                    <a:pt x="657" y="329"/>
                    <a:pt x="571" y="296"/>
                    <a:pt x="493" y="243"/>
                  </a:cubicBezTo>
                  <a:lnTo>
                    <a:pt x="466" y="217"/>
                  </a:lnTo>
                  <a:cubicBezTo>
                    <a:pt x="466" y="296"/>
                    <a:pt x="440" y="381"/>
                    <a:pt x="407" y="460"/>
                  </a:cubicBezTo>
                  <a:lnTo>
                    <a:pt x="407" y="624"/>
                  </a:lnTo>
                  <a:cubicBezTo>
                    <a:pt x="407" y="683"/>
                    <a:pt x="407" y="735"/>
                    <a:pt x="381" y="788"/>
                  </a:cubicBezTo>
                  <a:cubicBezTo>
                    <a:pt x="362" y="831"/>
                    <a:pt x="328" y="857"/>
                    <a:pt x="288" y="857"/>
                  </a:cubicBezTo>
                  <a:cubicBezTo>
                    <a:pt x="274" y="857"/>
                    <a:pt x="259" y="854"/>
                    <a:pt x="243" y="847"/>
                  </a:cubicBezTo>
                  <a:cubicBezTo>
                    <a:pt x="217" y="847"/>
                    <a:pt x="191" y="821"/>
                    <a:pt x="191" y="788"/>
                  </a:cubicBezTo>
                  <a:lnTo>
                    <a:pt x="191" y="735"/>
                  </a:lnTo>
                  <a:cubicBezTo>
                    <a:pt x="243" y="657"/>
                    <a:pt x="243" y="571"/>
                    <a:pt x="217" y="493"/>
                  </a:cubicBezTo>
                  <a:cubicBezTo>
                    <a:pt x="217" y="433"/>
                    <a:pt x="191" y="381"/>
                    <a:pt x="191" y="296"/>
                  </a:cubicBezTo>
                  <a:cubicBezTo>
                    <a:pt x="217" y="269"/>
                    <a:pt x="243" y="243"/>
                    <a:pt x="276" y="217"/>
                  </a:cubicBezTo>
                  <a:cubicBezTo>
                    <a:pt x="329" y="165"/>
                    <a:pt x="381" y="165"/>
                    <a:pt x="407" y="132"/>
                  </a:cubicBezTo>
                  <a:cubicBezTo>
                    <a:pt x="407" y="105"/>
                    <a:pt x="381" y="53"/>
                    <a:pt x="329" y="53"/>
                  </a:cubicBezTo>
                  <a:lnTo>
                    <a:pt x="276" y="53"/>
                  </a:lnTo>
                  <a:cubicBezTo>
                    <a:pt x="191" y="53"/>
                    <a:pt x="112" y="27"/>
                    <a:pt x="27" y="1"/>
                  </a:cubicBezTo>
                  <a:close/>
                </a:path>
              </a:pathLst>
            </a:custGeom>
            <a:solidFill>
              <a:srgbClr val="E39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0"/>
            <p:cNvSpPr/>
            <p:nvPr/>
          </p:nvSpPr>
          <p:spPr>
            <a:xfrm>
              <a:off x="2327825" y="1900275"/>
              <a:ext cx="10200" cy="13425"/>
            </a:xfrm>
            <a:custGeom>
              <a:avLst/>
              <a:gdLst/>
              <a:ahLst/>
              <a:cxnLst/>
              <a:rect l="l" t="t" r="r" b="b"/>
              <a:pathLst>
                <a:path w="408" h="537" extrusionOk="0">
                  <a:moveTo>
                    <a:pt x="164" y="1"/>
                  </a:moveTo>
                  <a:cubicBezTo>
                    <a:pt x="105" y="1"/>
                    <a:pt x="79" y="34"/>
                    <a:pt x="0" y="34"/>
                  </a:cubicBezTo>
                  <a:cubicBezTo>
                    <a:pt x="53" y="198"/>
                    <a:pt x="105" y="362"/>
                    <a:pt x="164" y="526"/>
                  </a:cubicBezTo>
                  <a:cubicBezTo>
                    <a:pt x="187" y="533"/>
                    <a:pt x="216" y="536"/>
                    <a:pt x="247" y="536"/>
                  </a:cubicBezTo>
                  <a:cubicBezTo>
                    <a:pt x="323" y="536"/>
                    <a:pt x="407" y="516"/>
                    <a:pt x="407" y="493"/>
                  </a:cubicBezTo>
                  <a:cubicBezTo>
                    <a:pt x="355" y="302"/>
                    <a:pt x="269" y="165"/>
                    <a:pt x="16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0"/>
            <p:cNvSpPr/>
            <p:nvPr/>
          </p:nvSpPr>
          <p:spPr>
            <a:xfrm>
              <a:off x="2297650" y="1837475"/>
              <a:ext cx="40375" cy="64950"/>
            </a:xfrm>
            <a:custGeom>
              <a:avLst/>
              <a:gdLst/>
              <a:ahLst/>
              <a:cxnLst/>
              <a:rect l="l" t="t" r="r" b="b"/>
              <a:pathLst>
                <a:path w="1615" h="2598" extrusionOk="0">
                  <a:moveTo>
                    <a:pt x="604" y="0"/>
                  </a:moveTo>
                  <a:cubicBezTo>
                    <a:pt x="578" y="0"/>
                    <a:pt x="578" y="0"/>
                    <a:pt x="578" y="26"/>
                  </a:cubicBezTo>
                  <a:cubicBezTo>
                    <a:pt x="440" y="86"/>
                    <a:pt x="328" y="164"/>
                    <a:pt x="197" y="250"/>
                  </a:cubicBezTo>
                  <a:cubicBezTo>
                    <a:pt x="0" y="768"/>
                    <a:pt x="112" y="1398"/>
                    <a:pt x="361" y="1890"/>
                  </a:cubicBezTo>
                  <a:cubicBezTo>
                    <a:pt x="466" y="2054"/>
                    <a:pt x="578" y="2218"/>
                    <a:pt x="715" y="2349"/>
                  </a:cubicBezTo>
                  <a:cubicBezTo>
                    <a:pt x="853" y="2460"/>
                    <a:pt x="1043" y="2572"/>
                    <a:pt x="1234" y="2598"/>
                  </a:cubicBezTo>
                  <a:cubicBezTo>
                    <a:pt x="1260" y="2598"/>
                    <a:pt x="1312" y="2598"/>
                    <a:pt x="1345" y="2572"/>
                  </a:cubicBezTo>
                  <a:cubicBezTo>
                    <a:pt x="1371" y="2572"/>
                    <a:pt x="1424" y="2546"/>
                    <a:pt x="1450" y="2546"/>
                  </a:cubicBezTo>
                  <a:cubicBezTo>
                    <a:pt x="1614" y="1994"/>
                    <a:pt x="1614" y="1424"/>
                    <a:pt x="1424" y="906"/>
                  </a:cubicBezTo>
                  <a:cubicBezTo>
                    <a:pt x="1371" y="709"/>
                    <a:pt x="1260" y="492"/>
                    <a:pt x="1122" y="354"/>
                  </a:cubicBezTo>
                  <a:cubicBezTo>
                    <a:pt x="984" y="190"/>
                    <a:pt x="820" y="53"/>
                    <a:pt x="604"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0"/>
            <p:cNvSpPr/>
            <p:nvPr/>
          </p:nvSpPr>
          <p:spPr>
            <a:xfrm>
              <a:off x="2307975" y="1837475"/>
              <a:ext cx="30050" cy="64425"/>
            </a:xfrm>
            <a:custGeom>
              <a:avLst/>
              <a:gdLst/>
              <a:ahLst/>
              <a:cxnLst/>
              <a:rect l="l" t="t" r="r" b="b"/>
              <a:pathLst>
                <a:path w="1202" h="2577" extrusionOk="0">
                  <a:moveTo>
                    <a:pt x="191" y="0"/>
                  </a:moveTo>
                  <a:cubicBezTo>
                    <a:pt x="165" y="0"/>
                    <a:pt x="165" y="0"/>
                    <a:pt x="165" y="26"/>
                  </a:cubicBezTo>
                  <a:cubicBezTo>
                    <a:pt x="138" y="86"/>
                    <a:pt x="112" y="164"/>
                    <a:pt x="79" y="217"/>
                  </a:cubicBezTo>
                  <a:cubicBezTo>
                    <a:pt x="1" y="518"/>
                    <a:pt x="1" y="846"/>
                    <a:pt x="53" y="1174"/>
                  </a:cubicBezTo>
                  <a:cubicBezTo>
                    <a:pt x="112" y="1450"/>
                    <a:pt x="191" y="1693"/>
                    <a:pt x="302" y="1942"/>
                  </a:cubicBezTo>
                  <a:cubicBezTo>
                    <a:pt x="407" y="2158"/>
                    <a:pt x="571" y="2382"/>
                    <a:pt x="768" y="2486"/>
                  </a:cubicBezTo>
                  <a:cubicBezTo>
                    <a:pt x="791" y="2509"/>
                    <a:pt x="873" y="2577"/>
                    <a:pt x="916" y="2577"/>
                  </a:cubicBezTo>
                  <a:cubicBezTo>
                    <a:pt x="922" y="2577"/>
                    <a:pt x="928" y="2575"/>
                    <a:pt x="932" y="2572"/>
                  </a:cubicBezTo>
                  <a:cubicBezTo>
                    <a:pt x="958" y="2572"/>
                    <a:pt x="1011" y="2546"/>
                    <a:pt x="1037" y="2546"/>
                  </a:cubicBezTo>
                  <a:cubicBezTo>
                    <a:pt x="1201" y="1994"/>
                    <a:pt x="1201" y="1424"/>
                    <a:pt x="1011" y="906"/>
                  </a:cubicBezTo>
                  <a:cubicBezTo>
                    <a:pt x="958" y="709"/>
                    <a:pt x="847" y="492"/>
                    <a:pt x="709" y="354"/>
                  </a:cubicBezTo>
                  <a:cubicBezTo>
                    <a:pt x="571" y="190"/>
                    <a:pt x="407" y="53"/>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0"/>
            <p:cNvSpPr/>
            <p:nvPr/>
          </p:nvSpPr>
          <p:spPr>
            <a:xfrm>
              <a:off x="2309300" y="1839600"/>
              <a:ext cx="25275" cy="60050"/>
            </a:xfrm>
            <a:custGeom>
              <a:avLst/>
              <a:gdLst/>
              <a:ahLst/>
              <a:cxnLst/>
              <a:rect l="l" t="t" r="r" b="b"/>
              <a:pathLst>
                <a:path w="1011" h="2402" extrusionOk="0">
                  <a:moveTo>
                    <a:pt x="138" y="1"/>
                  </a:moveTo>
                  <a:cubicBezTo>
                    <a:pt x="112" y="53"/>
                    <a:pt x="112" y="132"/>
                    <a:pt x="85" y="191"/>
                  </a:cubicBezTo>
                  <a:cubicBezTo>
                    <a:pt x="26" y="407"/>
                    <a:pt x="0" y="657"/>
                    <a:pt x="26" y="873"/>
                  </a:cubicBezTo>
                  <a:cubicBezTo>
                    <a:pt x="85" y="1149"/>
                    <a:pt x="190" y="1444"/>
                    <a:pt x="302" y="1719"/>
                  </a:cubicBezTo>
                  <a:cubicBezTo>
                    <a:pt x="354" y="1857"/>
                    <a:pt x="413" y="1995"/>
                    <a:pt x="492" y="2100"/>
                  </a:cubicBezTo>
                  <a:cubicBezTo>
                    <a:pt x="577" y="2211"/>
                    <a:pt x="682" y="2323"/>
                    <a:pt x="820" y="2375"/>
                  </a:cubicBezTo>
                  <a:cubicBezTo>
                    <a:pt x="820" y="2401"/>
                    <a:pt x="846" y="2401"/>
                    <a:pt x="879" y="2401"/>
                  </a:cubicBezTo>
                  <a:cubicBezTo>
                    <a:pt x="905" y="2401"/>
                    <a:pt x="932" y="2401"/>
                    <a:pt x="958" y="2375"/>
                  </a:cubicBezTo>
                  <a:cubicBezTo>
                    <a:pt x="984" y="2100"/>
                    <a:pt x="1010" y="1772"/>
                    <a:pt x="1010" y="1477"/>
                  </a:cubicBezTo>
                  <a:cubicBezTo>
                    <a:pt x="984" y="1175"/>
                    <a:pt x="932" y="873"/>
                    <a:pt x="794" y="624"/>
                  </a:cubicBezTo>
                  <a:cubicBezTo>
                    <a:pt x="630" y="355"/>
                    <a:pt x="413" y="132"/>
                    <a:pt x="138"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0"/>
            <p:cNvSpPr/>
            <p:nvPr/>
          </p:nvSpPr>
          <p:spPr>
            <a:xfrm>
              <a:off x="2309300" y="1844350"/>
              <a:ext cx="25275" cy="55300"/>
            </a:xfrm>
            <a:custGeom>
              <a:avLst/>
              <a:gdLst/>
              <a:ahLst/>
              <a:cxnLst/>
              <a:rect l="l" t="t" r="r" b="b"/>
              <a:pathLst>
                <a:path w="1011" h="2212" extrusionOk="0">
                  <a:moveTo>
                    <a:pt x="85" y="1"/>
                  </a:moveTo>
                  <a:cubicBezTo>
                    <a:pt x="26" y="217"/>
                    <a:pt x="0" y="467"/>
                    <a:pt x="26" y="683"/>
                  </a:cubicBezTo>
                  <a:cubicBezTo>
                    <a:pt x="85" y="959"/>
                    <a:pt x="190" y="1254"/>
                    <a:pt x="302" y="1529"/>
                  </a:cubicBezTo>
                  <a:cubicBezTo>
                    <a:pt x="354" y="1667"/>
                    <a:pt x="413" y="1805"/>
                    <a:pt x="492" y="1910"/>
                  </a:cubicBezTo>
                  <a:cubicBezTo>
                    <a:pt x="577" y="2021"/>
                    <a:pt x="682" y="2133"/>
                    <a:pt x="820" y="2185"/>
                  </a:cubicBezTo>
                  <a:cubicBezTo>
                    <a:pt x="820" y="2211"/>
                    <a:pt x="846" y="2211"/>
                    <a:pt x="879" y="2211"/>
                  </a:cubicBezTo>
                  <a:cubicBezTo>
                    <a:pt x="1010" y="709"/>
                    <a:pt x="440" y="191"/>
                    <a:pt x="112" y="27"/>
                  </a:cubicBezTo>
                  <a:cubicBezTo>
                    <a:pt x="112" y="1"/>
                    <a:pt x="85" y="1"/>
                    <a:pt x="85"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0"/>
            <p:cNvSpPr/>
            <p:nvPr/>
          </p:nvSpPr>
          <p:spPr>
            <a:xfrm>
              <a:off x="2385225" y="1919050"/>
              <a:ext cx="35450" cy="25475"/>
            </a:xfrm>
            <a:custGeom>
              <a:avLst/>
              <a:gdLst/>
              <a:ahLst/>
              <a:cxnLst/>
              <a:rect l="l" t="t" r="r" b="b"/>
              <a:pathLst>
                <a:path w="1418" h="1019" extrusionOk="0">
                  <a:moveTo>
                    <a:pt x="1278" y="0"/>
                  </a:moveTo>
                  <a:cubicBezTo>
                    <a:pt x="1250" y="0"/>
                    <a:pt x="1223" y="6"/>
                    <a:pt x="1201" y="17"/>
                  </a:cubicBezTo>
                  <a:cubicBezTo>
                    <a:pt x="1063" y="103"/>
                    <a:pt x="925" y="181"/>
                    <a:pt x="820" y="267"/>
                  </a:cubicBezTo>
                  <a:cubicBezTo>
                    <a:pt x="597" y="431"/>
                    <a:pt x="407" y="595"/>
                    <a:pt x="164" y="699"/>
                  </a:cubicBezTo>
                  <a:cubicBezTo>
                    <a:pt x="53" y="726"/>
                    <a:pt x="0" y="811"/>
                    <a:pt x="53" y="923"/>
                  </a:cubicBezTo>
                  <a:cubicBezTo>
                    <a:pt x="81" y="993"/>
                    <a:pt x="141" y="1018"/>
                    <a:pt x="208" y="1018"/>
                  </a:cubicBezTo>
                  <a:cubicBezTo>
                    <a:pt x="266" y="1018"/>
                    <a:pt x="329" y="999"/>
                    <a:pt x="381" y="975"/>
                  </a:cubicBezTo>
                  <a:cubicBezTo>
                    <a:pt x="761" y="837"/>
                    <a:pt x="1063" y="535"/>
                    <a:pt x="1339" y="234"/>
                  </a:cubicBezTo>
                  <a:cubicBezTo>
                    <a:pt x="1365" y="207"/>
                    <a:pt x="1391" y="181"/>
                    <a:pt x="1391" y="155"/>
                  </a:cubicBezTo>
                  <a:cubicBezTo>
                    <a:pt x="1417" y="103"/>
                    <a:pt x="1417" y="70"/>
                    <a:pt x="1391" y="43"/>
                  </a:cubicBezTo>
                  <a:cubicBezTo>
                    <a:pt x="1360" y="13"/>
                    <a:pt x="1318" y="0"/>
                    <a:pt x="1278" y="0"/>
                  </a:cubicBezTo>
                  <a:close/>
                </a:path>
              </a:pathLst>
            </a:custGeom>
            <a:solidFill>
              <a:srgbClr val="FFB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0"/>
            <p:cNvSpPr/>
            <p:nvPr/>
          </p:nvSpPr>
          <p:spPr>
            <a:xfrm>
              <a:off x="2310125" y="1850400"/>
              <a:ext cx="17075" cy="26125"/>
            </a:xfrm>
            <a:custGeom>
              <a:avLst/>
              <a:gdLst/>
              <a:ahLst/>
              <a:cxnLst/>
              <a:rect l="l" t="t" r="r" b="b"/>
              <a:pathLst>
                <a:path w="683" h="1045" extrusionOk="0">
                  <a:moveTo>
                    <a:pt x="175" y="0"/>
                  </a:moveTo>
                  <a:cubicBezTo>
                    <a:pt x="0" y="0"/>
                    <a:pt x="132" y="469"/>
                    <a:pt x="157" y="520"/>
                  </a:cubicBezTo>
                  <a:cubicBezTo>
                    <a:pt x="243" y="684"/>
                    <a:pt x="295" y="821"/>
                    <a:pt x="380" y="933"/>
                  </a:cubicBezTo>
                  <a:cubicBezTo>
                    <a:pt x="433" y="959"/>
                    <a:pt x="459" y="1012"/>
                    <a:pt x="518" y="1045"/>
                  </a:cubicBezTo>
                  <a:cubicBezTo>
                    <a:pt x="544" y="1045"/>
                    <a:pt x="597" y="1045"/>
                    <a:pt x="649" y="1012"/>
                  </a:cubicBezTo>
                  <a:cubicBezTo>
                    <a:pt x="682" y="985"/>
                    <a:pt x="682" y="907"/>
                    <a:pt x="682" y="848"/>
                  </a:cubicBezTo>
                  <a:cubicBezTo>
                    <a:pt x="649" y="657"/>
                    <a:pt x="623" y="493"/>
                    <a:pt x="544" y="329"/>
                  </a:cubicBezTo>
                  <a:cubicBezTo>
                    <a:pt x="485" y="251"/>
                    <a:pt x="433" y="165"/>
                    <a:pt x="380" y="113"/>
                  </a:cubicBezTo>
                  <a:cubicBezTo>
                    <a:pt x="321" y="61"/>
                    <a:pt x="269" y="1"/>
                    <a:pt x="190" y="1"/>
                  </a:cubicBezTo>
                  <a:cubicBezTo>
                    <a:pt x="185" y="1"/>
                    <a:pt x="180" y="0"/>
                    <a:pt x="175" y="0"/>
                  </a:cubicBezTo>
                  <a:close/>
                </a:path>
              </a:pathLst>
            </a:custGeom>
            <a:solidFill>
              <a:srgbClr val="8FE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0"/>
            <p:cNvSpPr/>
            <p:nvPr/>
          </p:nvSpPr>
          <p:spPr>
            <a:xfrm>
              <a:off x="2318975" y="2055325"/>
              <a:ext cx="159925" cy="52925"/>
            </a:xfrm>
            <a:custGeom>
              <a:avLst/>
              <a:gdLst/>
              <a:ahLst/>
              <a:cxnLst/>
              <a:rect l="l" t="t" r="r" b="b"/>
              <a:pathLst>
                <a:path w="6397" h="2117" extrusionOk="0">
                  <a:moveTo>
                    <a:pt x="106" y="0"/>
                  </a:moveTo>
                  <a:cubicBezTo>
                    <a:pt x="77" y="0"/>
                    <a:pt x="49" y="9"/>
                    <a:pt x="26" y="31"/>
                  </a:cubicBezTo>
                  <a:cubicBezTo>
                    <a:pt x="0" y="64"/>
                    <a:pt x="0" y="90"/>
                    <a:pt x="0" y="142"/>
                  </a:cubicBezTo>
                  <a:cubicBezTo>
                    <a:pt x="53" y="418"/>
                    <a:pt x="217" y="556"/>
                    <a:pt x="459" y="608"/>
                  </a:cubicBezTo>
                  <a:cubicBezTo>
                    <a:pt x="623" y="661"/>
                    <a:pt x="735" y="720"/>
                    <a:pt x="873" y="798"/>
                  </a:cubicBezTo>
                  <a:cubicBezTo>
                    <a:pt x="959" y="865"/>
                    <a:pt x="1058" y="927"/>
                    <a:pt x="1162" y="927"/>
                  </a:cubicBezTo>
                  <a:cubicBezTo>
                    <a:pt x="1192" y="927"/>
                    <a:pt x="1222" y="922"/>
                    <a:pt x="1253" y="910"/>
                  </a:cubicBezTo>
                  <a:cubicBezTo>
                    <a:pt x="1391" y="851"/>
                    <a:pt x="1476" y="661"/>
                    <a:pt x="1476" y="523"/>
                  </a:cubicBezTo>
                  <a:cubicBezTo>
                    <a:pt x="1476" y="142"/>
                    <a:pt x="1037" y="116"/>
                    <a:pt x="761" y="116"/>
                  </a:cubicBezTo>
                  <a:cubicBezTo>
                    <a:pt x="571" y="116"/>
                    <a:pt x="381" y="90"/>
                    <a:pt x="217" y="31"/>
                  </a:cubicBezTo>
                  <a:cubicBezTo>
                    <a:pt x="186" y="16"/>
                    <a:pt x="145" y="0"/>
                    <a:pt x="106" y="0"/>
                  </a:cubicBezTo>
                  <a:close/>
                  <a:moveTo>
                    <a:pt x="5983" y="1015"/>
                  </a:moveTo>
                  <a:cubicBezTo>
                    <a:pt x="5904" y="1015"/>
                    <a:pt x="5845" y="1048"/>
                    <a:pt x="5793" y="1100"/>
                  </a:cubicBezTo>
                  <a:cubicBezTo>
                    <a:pt x="5681" y="1238"/>
                    <a:pt x="5740" y="1566"/>
                    <a:pt x="5576" y="1645"/>
                  </a:cubicBezTo>
                  <a:cubicBezTo>
                    <a:pt x="5491" y="1671"/>
                    <a:pt x="5412" y="1671"/>
                    <a:pt x="5353" y="1671"/>
                  </a:cubicBezTo>
                  <a:cubicBezTo>
                    <a:pt x="5274" y="1671"/>
                    <a:pt x="5189" y="1671"/>
                    <a:pt x="5137" y="1730"/>
                  </a:cubicBezTo>
                  <a:cubicBezTo>
                    <a:pt x="5110" y="1782"/>
                    <a:pt x="5137" y="1868"/>
                    <a:pt x="5189" y="1920"/>
                  </a:cubicBezTo>
                  <a:cubicBezTo>
                    <a:pt x="5274" y="2058"/>
                    <a:pt x="5412" y="2084"/>
                    <a:pt x="5543" y="2110"/>
                  </a:cubicBezTo>
                  <a:cubicBezTo>
                    <a:pt x="5599" y="2110"/>
                    <a:pt x="5655" y="2117"/>
                    <a:pt x="5710" y="2117"/>
                  </a:cubicBezTo>
                  <a:cubicBezTo>
                    <a:pt x="5765" y="2117"/>
                    <a:pt x="5819" y="2110"/>
                    <a:pt x="5871" y="2084"/>
                  </a:cubicBezTo>
                  <a:cubicBezTo>
                    <a:pt x="6035" y="1999"/>
                    <a:pt x="6285" y="1782"/>
                    <a:pt x="6337" y="1592"/>
                  </a:cubicBezTo>
                  <a:cubicBezTo>
                    <a:pt x="6396" y="1507"/>
                    <a:pt x="6396" y="1428"/>
                    <a:pt x="6363" y="1343"/>
                  </a:cubicBezTo>
                  <a:cubicBezTo>
                    <a:pt x="6337" y="1238"/>
                    <a:pt x="6232" y="1153"/>
                    <a:pt x="6147" y="1100"/>
                  </a:cubicBezTo>
                  <a:cubicBezTo>
                    <a:pt x="6094" y="1074"/>
                    <a:pt x="6035" y="1048"/>
                    <a:pt x="5983" y="1015"/>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0"/>
            <p:cNvSpPr/>
            <p:nvPr/>
          </p:nvSpPr>
          <p:spPr>
            <a:xfrm>
              <a:off x="2344875" y="2020575"/>
              <a:ext cx="31525" cy="45650"/>
            </a:xfrm>
            <a:custGeom>
              <a:avLst/>
              <a:gdLst/>
              <a:ahLst/>
              <a:cxnLst/>
              <a:rect l="l" t="t" r="r" b="b"/>
              <a:pathLst>
                <a:path w="1261" h="1826" extrusionOk="0">
                  <a:moveTo>
                    <a:pt x="910" y="0"/>
                  </a:moveTo>
                  <a:cubicBezTo>
                    <a:pt x="897" y="0"/>
                    <a:pt x="885" y="2"/>
                    <a:pt x="873" y="4"/>
                  </a:cubicBezTo>
                  <a:cubicBezTo>
                    <a:pt x="735" y="30"/>
                    <a:pt x="604" y="306"/>
                    <a:pt x="519" y="411"/>
                  </a:cubicBezTo>
                  <a:cubicBezTo>
                    <a:pt x="302" y="765"/>
                    <a:pt x="138" y="1152"/>
                    <a:pt x="53" y="1532"/>
                  </a:cubicBezTo>
                  <a:cubicBezTo>
                    <a:pt x="27" y="1644"/>
                    <a:pt x="1" y="1749"/>
                    <a:pt x="79" y="1808"/>
                  </a:cubicBezTo>
                  <a:cubicBezTo>
                    <a:pt x="104" y="1819"/>
                    <a:pt x="132" y="1825"/>
                    <a:pt x="160" y="1825"/>
                  </a:cubicBezTo>
                  <a:cubicBezTo>
                    <a:pt x="200" y="1825"/>
                    <a:pt x="242" y="1812"/>
                    <a:pt x="276" y="1782"/>
                  </a:cubicBezTo>
                  <a:cubicBezTo>
                    <a:pt x="329" y="1749"/>
                    <a:pt x="355" y="1670"/>
                    <a:pt x="381" y="1618"/>
                  </a:cubicBezTo>
                  <a:cubicBezTo>
                    <a:pt x="493" y="1421"/>
                    <a:pt x="657" y="1204"/>
                    <a:pt x="821" y="1040"/>
                  </a:cubicBezTo>
                  <a:cubicBezTo>
                    <a:pt x="932" y="929"/>
                    <a:pt x="1037" y="824"/>
                    <a:pt x="1122" y="686"/>
                  </a:cubicBezTo>
                  <a:cubicBezTo>
                    <a:pt x="1201" y="548"/>
                    <a:pt x="1260" y="384"/>
                    <a:pt x="1227" y="247"/>
                  </a:cubicBezTo>
                  <a:cubicBezTo>
                    <a:pt x="1179" y="121"/>
                    <a:pt x="1039" y="0"/>
                    <a:pt x="910" y="0"/>
                  </a:cubicBezTo>
                  <a:close/>
                </a:path>
              </a:pathLst>
            </a:custGeom>
            <a:solidFill>
              <a:srgbClr val="FFB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0"/>
            <p:cNvSpPr/>
            <p:nvPr/>
          </p:nvSpPr>
          <p:spPr>
            <a:xfrm>
              <a:off x="2441975" y="2045425"/>
              <a:ext cx="29375" cy="46025"/>
            </a:xfrm>
            <a:custGeom>
              <a:avLst/>
              <a:gdLst/>
              <a:ahLst/>
              <a:cxnLst/>
              <a:rect l="l" t="t" r="r" b="b"/>
              <a:pathLst>
                <a:path w="1175" h="1841" extrusionOk="0">
                  <a:moveTo>
                    <a:pt x="334" y="0"/>
                  </a:moveTo>
                  <a:cubicBezTo>
                    <a:pt x="225" y="0"/>
                    <a:pt x="92" y="55"/>
                    <a:pt x="53" y="158"/>
                  </a:cubicBezTo>
                  <a:cubicBezTo>
                    <a:pt x="0" y="296"/>
                    <a:pt x="131" y="538"/>
                    <a:pt x="190" y="676"/>
                  </a:cubicBezTo>
                  <a:cubicBezTo>
                    <a:pt x="354" y="1057"/>
                    <a:pt x="571" y="1411"/>
                    <a:pt x="846" y="1713"/>
                  </a:cubicBezTo>
                  <a:cubicBezTo>
                    <a:pt x="887" y="1779"/>
                    <a:pt x="963" y="1841"/>
                    <a:pt x="1032" y="1841"/>
                  </a:cubicBezTo>
                  <a:cubicBezTo>
                    <a:pt x="1052" y="1841"/>
                    <a:pt x="1072" y="1836"/>
                    <a:pt x="1089" y="1824"/>
                  </a:cubicBezTo>
                  <a:cubicBezTo>
                    <a:pt x="1148" y="1798"/>
                    <a:pt x="1174" y="1713"/>
                    <a:pt x="1174" y="1660"/>
                  </a:cubicBezTo>
                  <a:cubicBezTo>
                    <a:pt x="1174" y="1608"/>
                    <a:pt x="1115" y="1522"/>
                    <a:pt x="1089" y="1470"/>
                  </a:cubicBezTo>
                  <a:cubicBezTo>
                    <a:pt x="984" y="1247"/>
                    <a:pt x="899" y="1030"/>
                    <a:pt x="873" y="788"/>
                  </a:cubicBezTo>
                  <a:cubicBezTo>
                    <a:pt x="820" y="624"/>
                    <a:pt x="820" y="486"/>
                    <a:pt x="761" y="322"/>
                  </a:cubicBezTo>
                  <a:cubicBezTo>
                    <a:pt x="709" y="184"/>
                    <a:pt x="597" y="46"/>
                    <a:pt x="433" y="20"/>
                  </a:cubicBezTo>
                  <a:cubicBezTo>
                    <a:pt x="406" y="7"/>
                    <a:pt x="372" y="0"/>
                    <a:pt x="334" y="0"/>
                  </a:cubicBezTo>
                  <a:close/>
                </a:path>
              </a:pathLst>
            </a:custGeom>
            <a:solidFill>
              <a:srgbClr val="FFB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0"/>
            <p:cNvSpPr/>
            <p:nvPr/>
          </p:nvSpPr>
          <p:spPr>
            <a:xfrm>
              <a:off x="2360625" y="1971475"/>
              <a:ext cx="113350" cy="86375"/>
            </a:xfrm>
            <a:custGeom>
              <a:avLst/>
              <a:gdLst/>
              <a:ahLst/>
              <a:cxnLst/>
              <a:rect l="l" t="t" r="r" b="b"/>
              <a:pathLst>
                <a:path w="4534" h="3455" extrusionOk="0">
                  <a:moveTo>
                    <a:pt x="3587" y="1"/>
                  </a:moveTo>
                  <a:cubicBezTo>
                    <a:pt x="3138" y="1"/>
                    <a:pt x="2677" y="98"/>
                    <a:pt x="2296" y="328"/>
                  </a:cubicBezTo>
                  <a:cubicBezTo>
                    <a:pt x="1503" y="794"/>
                    <a:pt x="735" y="1312"/>
                    <a:pt x="0" y="1883"/>
                  </a:cubicBezTo>
                  <a:cubicBezTo>
                    <a:pt x="164" y="2106"/>
                    <a:pt x="381" y="2375"/>
                    <a:pt x="597" y="2598"/>
                  </a:cubicBezTo>
                  <a:cubicBezTo>
                    <a:pt x="709" y="2703"/>
                    <a:pt x="820" y="2814"/>
                    <a:pt x="925" y="2926"/>
                  </a:cubicBezTo>
                  <a:cubicBezTo>
                    <a:pt x="1365" y="2565"/>
                    <a:pt x="1883" y="2296"/>
                    <a:pt x="2460" y="2184"/>
                  </a:cubicBezTo>
                  <a:cubicBezTo>
                    <a:pt x="2487" y="2184"/>
                    <a:pt x="2487" y="2184"/>
                    <a:pt x="2513" y="2158"/>
                  </a:cubicBezTo>
                  <a:cubicBezTo>
                    <a:pt x="2598" y="2624"/>
                    <a:pt x="2598" y="3031"/>
                    <a:pt x="2815" y="3418"/>
                  </a:cubicBezTo>
                  <a:cubicBezTo>
                    <a:pt x="2954" y="3443"/>
                    <a:pt x="3091" y="3454"/>
                    <a:pt x="3225" y="3454"/>
                  </a:cubicBezTo>
                  <a:cubicBezTo>
                    <a:pt x="3513" y="3454"/>
                    <a:pt x="3792" y="3400"/>
                    <a:pt x="4074" y="3306"/>
                  </a:cubicBezTo>
                  <a:cubicBezTo>
                    <a:pt x="4153" y="3280"/>
                    <a:pt x="4264" y="3221"/>
                    <a:pt x="4343" y="3168"/>
                  </a:cubicBezTo>
                  <a:cubicBezTo>
                    <a:pt x="4317" y="2814"/>
                    <a:pt x="4291" y="2296"/>
                    <a:pt x="4343" y="1942"/>
                  </a:cubicBezTo>
                  <a:cubicBezTo>
                    <a:pt x="4402" y="1614"/>
                    <a:pt x="4481" y="1312"/>
                    <a:pt x="4507" y="1010"/>
                  </a:cubicBezTo>
                  <a:cubicBezTo>
                    <a:pt x="4533" y="682"/>
                    <a:pt x="4507" y="354"/>
                    <a:pt x="4317" y="105"/>
                  </a:cubicBezTo>
                  <a:cubicBezTo>
                    <a:pt x="4264" y="79"/>
                    <a:pt x="4205" y="79"/>
                    <a:pt x="4153" y="52"/>
                  </a:cubicBezTo>
                  <a:cubicBezTo>
                    <a:pt x="3971" y="19"/>
                    <a:pt x="3780" y="1"/>
                    <a:pt x="3587"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0"/>
            <p:cNvSpPr/>
            <p:nvPr/>
          </p:nvSpPr>
          <p:spPr>
            <a:xfrm>
              <a:off x="2375550" y="2001475"/>
              <a:ext cx="47250" cy="43150"/>
            </a:xfrm>
            <a:custGeom>
              <a:avLst/>
              <a:gdLst/>
              <a:ahLst/>
              <a:cxnLst/>
              <a:rect l="l" t="t" r="r" b="b"/>
              <a:pathLst>
                <a:path w="1890" h="1726" extrusionOk="0">
                  <a:moveTo>
                    <a:pt x="1424" y="0"/>
                  </a:moveTo>
                  <a:lnTo>
                    <a:pt x="1424" y="0"/>
                  </a:lnTo>
                  <a:cubicBezTo>
                    <a:pt x="1476" y="164"/>
                    <a:pt x="1535" y="355"/>
                    <a:pt x="1588" y="519"/>
                  </a:cubicBezTo>
                  <a:cubicBezTo>
                    <a:pt x="1535" y="466"/>
                    <a:pt x="1450" y="414"/>
                    <a:pt x="1398" y="355"/>
                  </a:cubicBezTo>
                  <a:lnTo>
                    <a:pt x="1398" y="355"/>
                  </a:lnTo>
                  <a:cubicBezTo>
                    <a:pt x="1450" y="492"/>
                    <a:pt x="1476" y="630"/>
                    <a:pt x="1476" y="768"/>
                  </a:cubicBezTo>
                  <a:cubicBezTo>
                    <a:pt x="958" y="906"/>
                    <a:pt x="414" y="1037"/>
                    <a:pt x="0" y="1398"/>
                  </a:cubicBezTo>
                  <a:cubicBezTo>
                    <a:pt x="112" y="1503"/>
                    <a:pt x="223" y="1614"/>
                    <a:pt x="328" y="1726"/>
                  </a:cubicBezTo>
                  <a:cubicBezTo>
                    <a:pt x="768" y="1365"/>
                    <a:pt x="1286" y="1096"/>
                    <a:pt x="1863" y="984"/>
                  </a:cubicBezTo>
                  <a:cubicBezTo>
                    <a:pt x="1890" y="847"/>
                    <a:pt x="1863" y="742"/>
                    <a:pt x="1804" y="604"/>
                  </a:cubicBezTo>
                  <a:cubicBezTo>
                    <a:pt x="1752" y="381"/>
                    <a:pt x="1614" y="164"/>
                    <a:pt x="1424"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0"/>
            <p:cNvSpPr/>
            <p:nvPr/>
          </p:nvSpPr>
          <p:spPr>
            <a:xfrm>
              <a:off x="2430975" y="1972775"/>
              <a:ext cx="43000" cy="81375"/>
            </a:xfrm>
            <a:custGeom>
              <a:avLst/>
              <a:gdLst/>
              <a:ahLst/>
              <a:cxnLst/>
              <a:rect l="l" t="t" r="r" b="b"/>
              <a:pathLst>
                <a:path w="1720" h="3255" extrusionOk="0">
                  <a:moveTo>
                    <a:pt x="1339" y="0"/>
                  </a:moveTo>
                  <a:cubicBezTo>
                    <a:pt x="985" y="138"/>
                    <a:pt x="630" y="276"/>
                    <a:pt x="276" y="414"/>
                  </a:cubicBezTo>
                  <a:cubicBezTo>
                    <a:pt x="165" y="466"/>
                    <a:pt x="27" y="519"/>
                    <a:pt x="1" y="656"/>
                  </a:cubicBezTo>
                  <a:cubicBezTo>
                    <a:pt x="1" y="794"/>
                    <a:pt x="112" y="820"/>
                    <a:pt x="217" y="847"/>
                  </a:cubicBezTo>
                  <a:cubicBezTo>
                    <a:pt x="293" y="870"/>
                    <a:pt x="962" y="1047"/>
                    <a:pt x="1117" y="1047"/>
                  </a:cubicBezTo>
                  <a:cubicBezTo>
                    <a:pt x="1135" y="1047"/>
                    <a:pt x="1146" y="1044"/>
                    <a:pt x="1148" y="1039"/>
                  </a:cubicBezTo>
                  <a:lnTo>
                    <a:pt x="1148" y="1039"/>
                  </a:lnTo>
                  <a:cubicBezTo>
                    <a:pt x="985" y="1780"/>
                    <a:pt x="1011" y="2546"/>
                    <a:pt x="1260" y="3254"/>
                  </a:cubicBezTo>
                  <a:cubicBezTo>
                    <a:pt x="1339" y="3228"/>
                    <a:pt x="1450" y="3169"/>
                    <a:pt x="1529" y="3116"/>
                  </a:cubicBezTo>
                  <a:cubicBezTo>
                    <a:pt x="1503" y="2762"/>
                    <a:pt x="1477" y="2244"/>
                    <a:pt x="1529" y="1890"/>
                  </a:cubicBezTo>
                  <a:cubicBezTo>
                    <a:pt x="1588" y="1562"/>
                    <a:pt x="1667" y="1260"/>
                    <a:pt x="1693" y="958"/>
                  </a:cubicBezTo>
                  <a:cubicBezTo>
                    <a:pt x="1719" y="630"/>
                    <a:pt x="1693" y="302"/>
                    <a:pt x="1503" y="53"/>
                  </a:cubicBezTo>
                  <a:cubicBezTo>
                    <a:pt x="1450" y="27"/>
                    <a:pt x="1391" y="27"/>
                    <a:pt x="1339"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0"/>
            <p:cNvSpPr/>
            <p:nvPr/>
          </p:nvSpPr>
          <p:spPr>
            <a:xfrm>
              <a:off x="2389975" y="1912575"/>
              <a:ext cx="32825" cy="30200"/>
            </a:xfrm>
            <a:custGeom>
              <a:avLst/>
              <a:gdLst/>
              <a:ahLst/>
              <a:cxnLst/>
              <a:rect l="l" t="t" r="r" b="b"/>
              <a:pathLst>
                <a:path w="1313" h="1208" extrusionOk="0">
                  <a:moveTo>
                    <a:pt x="1021" y="0"/>
                  </a:moveTo>
                  <a:cubicBezTo>
                    <a:pt x="958" y="0"/>
                    <a:pt x="899" y="24"/>
                    <a:pt x="847" y="60"/>
                  </a:cubicBezTo>
                  <a:cubicBezTo>
                    <a:pt x="768" y="112"/>
                    <a:pt x="709" y="198"/>
                    <a:pt x="630" y="250"/>
                  </a:cubicBezTo>
                  <a:cubicBezTo>
                    <a:pt x="466" y="414"/>
                    <a:pt x="243" y="526"/>
                    <a:pt x="1" y="578"/>
                  </a:cubicBezTo>
                  <a:cubicBezTo>
                    <a:pt x="53" y="854"/>
                    <a:pt x="243" y="1070"/>
                    <a:pt x="493" y="1208"/>
                  </a:cubicBezTo>
                  <a:cubicBezTo>
                    <a:pt x="821" y="1044"/>
                    <a:pt x="1149" y="794"/>
                    <a:pt x="1260" y="493"/>
                  </a:cubicBezTo>
                  <a:cubicBezTo>
                    <a:pt x="1286" y="388"/>
                    <a:pt x="1313" y="302"/>
                    <a:pt x="1286" y="224"/>
                  </a:cubicBezTo>
                  <a:cubicBezTo>
                    <a:pt x="1286" y="138"/>
                    <a:pt x="1227" y="60"/>
                    <a:pt x="1149" y="34"/>
                  </a:cubicBezTo>
                  <a:cubicBezTo>
                    <a:pt x="1105" y="10"/>
                    <a:pt x="1062" y="0"/>
                    <a:pt x="1021" y="0"/>
                  </a:cubicBezTo>
                  <a:close/>
                </a:path>
              </a:pathLst>
            </a:custGeom>
            <a:solidFill>
              <a:srgbClr val="CC7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0"/>
            <p:cNvSpPr/>
            <p:nvPr/>
          </p:nvSpPr>
          <p:spPr>
            <a:xfrm>
              <a:off x="2408350" y="1904375"/>
              <a:ext cx="63650" cy="88925"/>
            </a:xfrm>
            <a:custGeom>
              <a:avLst/>
              <a:gdLst/>
              <a:ahLst/>
              <a:cxnLst/>
              <a:rect l="l" t="t" r="r" b="b"/>
              <a:pathLst>
                <a:path w="2546" h="3557" extrusionOk="0">
                  <a:moveTo>
                    <a:pt x="1017" y="1"/>
                  </a:moveTo>
                  <a:cubicBezTo>
                    <a:pt x="742" y="1"/>
                    <a:pt x="223" y="86"/>
                    <a:pt x="112" y="414"/>
                  </a:cubicBezTo>
                  <a:cubicBezTo>
                    <a:pt x="59" y="604"/>
                    <a:pt x="112" y="880"/>
                    <a:pt x="138" y="1070"/>
                  </a:cubicBezTo>
                  <a:cubicBezTo>
                    <a:pt x="138" y="1286"/>
                    <a:pt x="197" y="1477"/>
                    <a:pt x="197" y="1674"/>
                  </a:cubicBezTo>
                  <a:cubicBezTo>
                    <a:pt x="223" y="2166"/>
                    <a:pt x="223" y="2658"/>
                    <a:pt x="0" y="3091"/>
                  </a:cubicBezTo>
                  <a:cubicBezTo>
                    <a:pt x="387" y="3366"/>
                    <a:pt x="820" y="3556"/>
                    <a:pt x="1286" y="3556"/>
                  </a:cubicBezTo>
                  <a:cubicBezTo>
                    <a:pt x="1562" y="3556"/>
                    <a:pt x="1804" y="3478"/>
                    <a:pt x="2054" y="3366"/>
                  </a:cubicBezTo>
                  <a:cubicBezTo>
                    <a:pt x="2244" y="3281"/>
                    <a:pt x="2408" y="3176"/>
                    <a:pt x="2546" y="3064"/>
                  </a:cubicBezTo>
                  <a:cubicBezTo>
                    <a:pt x="2546" y="2408"/>
                    <a:pt x="2408" y="1752"/>
                    <a:pt x="2132" y="1182"/>
                  </a:cubicBezTo>
                  <a:cubicBezTo>
                    <a:pt x="1942" y="742"/>
                    <a:pt x="1673" y="112"/>
                    <a:pt x="1148" y="34"/>
                  </a:cubicBezTo>
                  <a:cubicBezTo>
                    <a:pt x="1096" y="1"/>
                    <a:pt x="1070" y="1"/>
                    <a:pt x="101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0"/>
            <p:cNvSpPr/>
            <p:nvPr/>
          </p:nvSpPr>
          <p:spPr>
            <a:xfrm>
              <a:off x="2424100" y="1905200"/>
              <a:ext cx="47900" cy="83350"/>
            </a:xfrm>
            <a:custGeom>
              <a:avLst/>
              <a:gdLst/>
              <a:ahLst/>
              <a:cxnLst/>
              <a:rect l="l" t="t" r="r" b="b"/>
              <a:pathLst>
                <a:path w="1916" h="3334" extrusionOk="0">
                  <a:moveTo>
                    <a:pt x="518" y="1"/>
                  </a:moveTo>
                  <a:cubicBezTo>
                    <a:pt x="440" y="79"/>
                    <a:pt x="413" y="191"/>
                    <a:pt x="302" y="243"/>
                  </a:cubicBezTo>
                  <a:cubicBezTo>
                    <a:pt x="223" y="296"/>
                    <a:pt x="112" y="296"/>
                    <a:pt x="0" y="296"/>
                  </a:cubicBezTo>
                  <a:cubicBezTo>
                    <a:pt x="0" y="407"/>
                    <a:pt x="112" y="493"/>
                    <a:pt x="223" y="545"/>
                  </a:cubicBezTo>
                  <a:cubicBezTo>
                    <a:pt x="262" y="553"/>
                    <a:pt x="298" y="556"/>
                    <a:pt x="334" y="556"/>
                  </a:cubicBezTo>
                  <a:cubicBezTo>
                    <a:pt x="420" y="556"/>
                    <a:pt x="499" y="537"/>
                    <a:pt x="577" y="519"/>
                  </a:cubicBezTo>
                  <a:cubicBezTo>
                    <a:pt x="682" y="735"/>
                    <a:pt x="794" y="925"/>
                    <a:pt x="879" y="1116"/>
                  </a:cubicBezTo>
                  <a:cubicBezTo>
                    <a:pt x="1148" y="1831"/>
                    <a:pt x="1338" y="2566"/>
                    <a:pt x="1424" y="3333"/>
                  </a:cubicBezTo>
                  <a:cubicBezTo>
                    <a:pt x="1614" y="3248"/>
                    <a:pt x="1778" y="3143"/>
                    <a:pt x="1916" y="3031"/>
                  </a:cubicBezTo>
                  <a:cubicBezTo>
                    <a:pt x="1916" y="2375"/>
                    <a:pt x="1778" y="1719"/>
                    <a:pt x="1502" y="1149"/>
                  </a:cubicBezTo>
                  <a:cubicBezTo>
                    <a:pt x="1312" y="709"/>
                    <a:pt x="1043" y="79"/>
                    <a:pt x="518" y="1"/>
                  </a:cubicBezTo>
                  <a:close/>
                </a:path>
              </a:pathLst>
            </a:custGeom>
            <a:solidFill>
              <a:srgbClr val="CC7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0"/>
            <p:cNvSpPr/>
            <p:nvPr/>
          </p:nvSpPr>
          <p:spPr>
            <a:xfrm>
              <a:off x="2419700" y="1891125"/>
              <a:ext cx="22300" cy="25575"/>
            </a:xfrm>
            <a:custGeom>
              <a:avLst/>
              <a:gdLst/>
              <a:ahLst/>
              <a:cxnLst/>
              <a:rect l="l" t="t" r="r" b="b"/>
              <a:pathLst>
                <a:path w="892" h="1023" extrusionOk="0">
                  <a:moveTo>
                    <a:pt x="195" y="0"/>
                  </a:moveTo>
                  <a:cubicBezTo>
                    <a:pt x="87" y="0"/>
                    <a:pt x="0" y="38"/>
                    <a:pt x="12" y="150"/>
                  </a:cubicBezTo>
                  <a:cubicBezTo>
                    <a:pt x="12" y="203"/>
                    <a:pt x="38" y="236"/>
                    <a:pt x="71" y="288"/>
                  </a:cubicBezTo>
                  <a:cubicBezTo>
                    <a:pt x="124" y="426"/>
                    <a:pt x="176" y="590"/>
                    <a:pt x="202" y="754"/>
                  </a:cubicBezTo>
                  <a:lnTo>
                    <a:pt x="202" y="780"/>
                  </a:lnTo>
                  <a:cubicBezTo>
                    <a:pt x="202" y="832"/>
                    <a:pt x="202" y="918"/>
                    <a:pt x="261" y="970"/>
                  </a:cubicBezTo>
                  <a:cubicBezTo>
                    <a:pt x="296" y="1008"/>
                    <a:pt x="343" y="1023"/>
                    <a:pt x="391" y="1023"/>
                  </a:cubicBezTo>
                  <a:cubicBezTo>
                    <a:pt x="452" y="1023"/>
                    <a:pt x="516" y="999"/>
                    <a:pt x="563" y="970"/>
                  </a:cubicBezTo>
                  <a:cubicBezTo>
                    <a:pt x="891" y="754"/>
                    <a:pt x="780" y="340"/>
                    <a:pt x="530" y="98"/>
                  </a:cubicBezTo>
                  <a:cubicBezTo>
                    <a:pt x="474" y="52"/>
                    <a:pt x="320" y="0"/>
                    <a:pt x="195" y="0"/>
                  </a:cubicBezTo>
                  <a:close/>
                </a:path>
              </a:pathLst>
            </a:custGeom>
            <a:solidFill>
              <a:srgbClr val="EB9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0"/>
            <p:cNvSpPr/>
            <p:nvPr/>
          </p:nvSpPr>
          <p:spPr>
            <a:xfrm>
              <a:off x="2425575" y="1907175"/>
              <a:ext cx="49225" cy="66200"/>
            </a:xfrm>
            <a:custGeom>
              <a:avLst/>
              <a:gdLst/>
              <a:ahLst/>
              <a:cxnLst/>
              <a:rect l="l" t="t" r="r" b="b"/>
              <a:pathLst>
                <a:path w="1969" h="2648" extrusionOk="0">
                  <a:moveTo>
                    <a:pt x="1037" y="0"/>
                  </a:moveTo>
                  <a:cubicBezTo>
                    <a:pt x="545" y="440"/>
                    <a:pt x="131" y="1010"/>
                    <a:pt x="53" y="1640"/>
                  </a:cubicBezTo>
                  <a:cubicBezTo>
                    <a:pt x="0" y="1968"/>
                    <a:pt x="105" y="2296"/>
                    <a:pt x="354" y="2487"/>
                  </a:cubicBezTo>
                  <a:cubicBezTo>
                    <a:pt x="502" y="2602"/>
                    <a:pt x="681" y="2648"/>
                    <a:pt x="861" y="2648"/>
                  </a:cubicBezTo>
                  <a:cubicBezTo>
                    <a:pt x="977" y="2648"/>
                    <a:pt x="1093" y="2629"/>
                    <a:pt x="1201" y="2598"/>
                  </a:cubicBezTo>
                  <a:cubicBezTo>
                    <a:pt x="1476" y="2513"/>
                    <a:pt x="1719" y="2349"/>
                    <a:pt x="1968" y="2185"/>
                  </a:cubicBezTo>
                  <a:cubicBezTo>
                    <a:pt x="1935" y="2159"/>
                    <a:pt x="1935" y="2159"/>
                    <a:pt x="1909" y="2132"/>
                  </a:cubicBezTo>
                  <a:cubicBezTo>
                    <a:pt x="1640" y="2244"/>
                    <a:pt x="1338" y="2349"/>
                    <a:pt x="1063" y="2349"/>
                  </a:cubicBezTo>
                  <a:cubicBezTo>
                    <a:pt x="682" y="2349"/>
                    <a:pt x="407" y="2159"/>
                    <a:pt x="295" y="1831"/>
                  </a:cubicBezTo>
                  <a:cubicBezTo>
                    <a:pt x="217" y="1588"/>
                    <a:pt x="269" y="1312"/>
                    <a:pt x="381" y="1096"/>
                  </a:cubicBezTo>
                  <a:cubicBezTo>
                    <a:pt x="492" y="873"/>
                    <a:pt x="656" y="682"/>
                    <a:pt x="820" y="492"/>
                  </a:cubicBezTo>
                  <a:cubicBezTo>
                    <a:pt x="925" y="354"/>
                    <a:pt x="1037" y="217"/>
                    <a:pt x="1148" y="112"/>
                  </a:cubicBezTo>
                  <a:cubicBezTo>
                    <a:pt x="1089" y="86"/>
                    <a:pt x="1063" y="26"/>
                    <a:pt x="103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0"/>
            <p:cNvSpPr/>
            <p:nvPr/>
          </p:nvSpPr>
          <p:spPr>
            <a:xfrm>
              <a:off x="2416550" y="1927025"/>
              <a:ext cx="69725" cy="36550"/>
            </a:xfrm>
            <a:custGeom>
              <a:avLst/>
              <a:gdLst/>
              <a:ahLst/>
              <a:cxnLst/>
              <a:rect l="l" t="t" r="r" b="b"/>
              <a:pathLst>
                <a:path w="2789" h="1462" extrusionOk="0">
                  <a:moveTo>
                    <a:pt x="2054" y="0"/>
                  </a:moveTo>
                  <a:cubicBezTo>
                    <a:pt x="2001" y="0"/>
                    <a:pt x="1942" y="0"/>
                    <a:pt x="1916" y="52"/>
                  </a:cubicBezTo>
                  <a:cubicBezTo>
                    <a:pt x="1890" y="79"/>
                    <a:pt x="1890" y="138"/>
                    <a:pt x="1890" y="164"/>
                  </a:cubicBezTo>
                  <a:cubicBezTo>
                    <a:pt x="1890" y="216"/>
                    <a:pt x="1916" y="243"/>
                    <a:pt x="1942" y="276"/>
                  </a:cubicBezTo>
                  <a:cubicBezTo>
                    <a:pt x="2027" y="407"/>
                    <a:pt x="2106" y="518"/>
                    <a:pt x="2191" y="656"/>
                  </a:cubicBezTo>
                  <a:cubicBezTo>
                    <a:pt x="2218" y="682"/>
                    <a:pt x="2355" y="1010"/>
                    <a:pt x="2355" y="1010"/>
                  </a:cubicBezTo>
                  <a:cubicBezTo>
                    <a:pt x="2145" y="1044"/>
                    <a:pt x="1910" y="1091"/>
                    <a:pt x="1682" y="1091"/>
                  </a:cubicBezTo>
                  <a:cubicBezTo>
                    <a:pt x="1555" y="1091"/>
                    <a:pt x="1430" y="1076"/>
                    <a:pt x="1312" y="1037"/>
                  </a:cubicBezTo>
                  <a:cubicBezTo>
                    <a:pt x="1207" y="1010"/>
                    <a:pt x="1096" y="984"/>
                    <a:pt x="1070" y="846"/>
                  </a:cubicBezTo>
                  <a:cubicBezTo>
                    <a:pt x="1043" y="735"/>
                    <a:pt x="1017" y="656"/>
                    <a:pt x="958" y="544"/>
                  </a:cubicBezTo>
                  <a:cubicBezTo>
                    <a:pt x="932" y="492"/>
                    <a:pt x="879" y="354"/>
                    <a:pt x="794" y="328"/>
                  </a:cubicBezTo>
                  <a:lnTo>
                    <a:pt x="525" y="328"/>
                  </a:lnTo>
                  <a:cubicBezTo>
                    <a:pt x="387" y="216"/>
                    <a:pt x="250" y="138"/>
                    <a:pt x="86" y="112"/>
                  </a:cubicBezTo>
                  <a:cubicBezTo>
                    <a:pt x="33" y="190"/>
                    <a:pt x="0" y="276"/>
                    <a:pt x="59" y="354"/>
                  </a:cubicBezTo>
                  <a:cubicBezTo>
                    <a:pt x="86" y="407"/>
                    <a:pt x="138" y="440"/>
                    <a:pt x="164" y="492"/>
                  </a:cubicBezTo>
                  <a:cubicBezTo>
                    <a:pt x="302" y="656"/>
                    <a:pt x="197" y="1037"/>
                    <a:pt x="197" y="1260"/>
                  </a:cubicBezTo>
                  <a:cubicBezTo>
                    <a:pt x="276" y="1365"/>
                    <a:pt x="414" y="1424"/>
                    <a:pt x="578" y="1450"/>
                  </a:cubicBezTo>
                  <a:cubicBezTo>
                    <a:pt x="632" y="1459"/>
                    <a:pt x="687" y="1461"/>
                    <a:pt x="742" y="1461"/>
                  </a:cubicBezTo>
                  <a:cubicBezTo>
                    <a:pt x="851" y="1461"/>
                    <a:pt x="960" y="1450"/>
                    <a:pt x="1070" y="1450"/>
                  </a:cubicBezTo>
                  <a:lnTo>
                    <a:pt x="1562" y="1450"/>
                  </a:lnTo>
                  <a:cubicBezTo>
                    <a:pt x="1683" y="1450"/>
                    <a:pt x="1806" y="1456"/>
                    <a:pt x="1929" y="1456"/>
                  </a:cubicBezTo>
                  <a:cubicBezTo>
                    <a:pt x="2052" y="1456"/>
                    <a:pt x="2175" y="1450"/>
                    <a:pt x="2296" y="1424"/>
                  </a:cubicBezTo>
                  <a:cubicBezTo>
                    <a:pt x="2434" y="1391"/>
                    <a:pt x="2788" y="1286"/>
                    <a:pt x="2788" y="1096"/>
                  </a:cubicBezTo>
                  <a:cubicBezTo>
                    <a:pt x="2788" y="1010"/>
                    <a:pt x="2762" y="958"/>
                    <a:pt x="2736" y="899"/>
                  </a:cubicBezTo>
                  <a:cubicBezTo>
                    <a:pt x="2572" y="604"/>
                    <a:pt x="2408" y="302"/>
                    <a:pt x="2191" y="79"/>
                  </a:cubicBezTo>
                  <a:cubicBezTo>
                    <a:pt x="2132" y="52"/>
                    <a:pt x="2106" y="26"/>
                    <a:pt x="2054" y="0"/>
                  </a:cubicBezTo>
                  <a:close/>
                </a:path>
              </a:pathLst>
            </a:custGeom>
            <a:solidFill>
              <a:srgbClr val="FFB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0"/>
            <p:cNvSpPr/>
            <p:nvPr/>
          </p:nvSpPr>
          <p:spPr>
            <a:xfrm>
              <a:off x="2446075" y="1915375"/>
              <a:ext cx="32000" cy="27400"/>
            </a:xfrm>
            <a:custGeom>
              <a:avLst/>
              <a:gdLst/>
              <a:ahLst/>
              <a:cxnLst/>
              <a:rect l="l" t="t" r="r" b="b"/>
              <a:pathLst>
                <a:path w="1280" h="1096" extrusionOk="0">
                  <a:moveTo>
                    <a:pt x="269" y="0"/>
                  </a:moveTo>
                  <a:cubicBezTo>
                    <a:pt x="190" y="0"/>
                    <a:pt x="105" y="0"/>
                    <a:pt x="53" y="53"/>
                  </a:cubicBezTo>
                  <a:cubicBezTo>
                    <a:pt x="0" y="112"/>
                    <a:pt x="0" y="217"/>
                    <a:pt x="53" y="302"/>
                  </a:cubicBezTo>
                  <a:cubicBezTo>
                    <a:pt x="164" y="466"/>
                    <a:pt x="295" y="545"/>
                    <a:pt x="433" y="682"/>
                  </a:cubicBezTo>
                  <a:cubicBezTo>
                    <a:pt x="571" y="794"/>
                    <a:pt x="682" y="932"/>
                    <a:pt x="787" y="1096"/>
                  </a:cubicBezTo>
                  <a:cubicBezTo>
                    <a:pt x="925" y="1070"/>
                    <a:pt x="1063" y="984"/>
                    <a:pt x="1115" y="906"/>
                  </a:cubicBezTo>
                  <a:cubicBezTo>
                    <a:pt x="1201" y="794"/>
                    <a:pt x="1279" y="604"/>
                    <a:pt x="1253" y="466"/>
                  </a:cubicBezTo>
                  <a:cubicBezTo>
                    <a:pt x="1010" y="217"/>
                    <a:pt x="623" y="26"/>
                    <a:pt x="269"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0"/>
            <p:cNvSpPr/>
            <p:nvPr/>
          </p:nvSpPr>
          <p:spPr>
            <a:xfrm>
              <a:off x="2354400" y="1799800"/>
              <a:ext cx="107275" cy="110700"/>
            </a:xfrm>
            <a:custGeom>
              <a:avLst/>
              <a:gdLst/>
              <a:ahLst/>
              <a:cxnLst/>
              <a:rect l="l" t="t" r="r" b="b"/>
              <a:pathLst>
                <a:path w="4291" h="4428" extrusionOk="0">
                  <a:moveTo>
                    <a:pt x="2242" y="0"/>
                  </a:moveTo>
                  <a:cubicBezTo>
                    <a:pt x="1882" y="0"/>
                    <a:pt x="1520" y="49"/>
                    <a:pt x="1174" y="143"/>
                  </a:cubicBezTo>
                  <a:cubicBezTo>
                    <a:pt x="879" y="221"/>
                    <a:pt x="604" y="359"/>
                    <a:pt x="387" y="549"/>
                  </a:cubicBezTo>
                  <a:cubicBezTo>
                    <a:pt x="249" y="687"/>
                    <a:pt x="112" y="851"/>
                    <a:pt x="59" y="1041"/>
                  </a:cubicBezTo>
                  <a:cubicBezTo>
                    <a:pt x="0" y="1232"/>
                    <a:pt x="59" y="1429"/>
                    <a:pt x="85" y="1619"/>
                  </a:cubicBezTo>
                  <a:cubicBezTo>
                    <a:pt x="138" y="2085"/>
                    <a:pt x="249" y="2544"/>
                    <a:pt x="387" y="2983"/>
                  </a:cubicBezTo>
                  <a:cubicBezTo>
                    <a:pt x="440" y="3200"/>
                    <a:pt x="354" y="3449"/>
                    <a:pt x="354" y="3639"/>
                  </a:cubicBezTo>
                  <a:cubicBezTo>
                    <a:pt x="354" y="3856"/>
                    <a:pt x="440" y="4079"/>
                    <a:pt x="604" y="4243"/>
                  </a:cubicBezTo>
                  <a:cubicBezTo>
                    <a:pt x="715" y="4348"/>
                    <a:pt x="879" y="4407"/>
                    <a:pt x="1043" y="4407"/>
                  </a:cubicBezTo>
                  <a:cubicBezTo>
                    <a:pt x="1194" y="4421"/>
                    <a:pt x="1344" y="4428"/>
                    <a:pt x="1495" y="4428"/>
                  </a:cubicBezTo>
                  <a:cubicBezTo>
                    <a:pt x="1889" y="4428"/>
                    <a:pt x="2284" y="4383"/>
                    <a:pt x="2683" y="4321"/>
                  </a:cubicBezTo>
                  <a:cubicBezTo>
                    <a:pt x="3011" y="4243"/>
                    <a:pt x="3392" y="4157"/>
                    <a:pt x="3634" y="3941"/>
                  </a:cubicBezTo>
                  <a:cubicBezTo>
                    <a:pt x="3831" y="3803"/>
                    <a:pt x="3936" y="3475"/>
                    <a:pt x="4021" y="3259"/>
                  </a:cubicBezTo>
                  <a:cubicBezTo>
                    <a:pt x="4126" y="2983"/>
                    <a:pt x="4212" y="2708"/>
                    <a:pt x="4238" y="2413"/>
                  </a:cubicBezTo>
                  <a:cubicBezTo>
                    <a:pt x="4290" y="1888"/>
                    <a:pt x="4290" y="1343"/>
                    <a:pt x="4126" y="851"/>
                  </a:cubicBezTo>
                  <a:cubicBezTo>
                    <a:pt x="4074" y="740"/>
                    <a:pt x="4048" y="635"/>
                    <a:pt x="3962" y="549"/>
                  </a:cubicBezTo>
                  <a:cubicBezTo>
                    <a:pt x="3884" y="471"/>
                    <a:pt x="3798" y="385"/>
                    <a:pt x="3693" y="333"/>
                  </a:cubicBezTo>
                  <a:cubicBezTo>
                    <a:pt x="3503" y="195"/>
                    <a:pt x="3254" y="143"/>
                    <a:pt x="3037" y="84"/>
                  </a:cubicBezTo>
                  <a:cubicBezTo>
                    <a:pt x="2779" y="28"/>
                    <a:pt x="2511" y="0"/>
                    <a:pt x="2242" y="0"/>
                  </a:cubicBezTo>
                  <a:close/>
                </a:path>
              </a:pathLst>
            </a:custGeom>
            <a:solidFill>
              <a:srgbClr val="FFB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0"/>
            <p:cNvSpPr/>
            <p:nvPr/>
          </p:nvSpPr>
          <p:spPr>
            <a:xfrm>
              <a:off x="2388675" y="1864200"/>
              <a:ext cx="14950" cy="14125"/>
            </a:xfrm>
            <a:custGeom>
              <a:avLst/>
              <a:gdLst/>
              <a:ahLst/>
              <a:cxnLst/>
              <a:rect l="l" t="t" r="r" b="b"/>
              <a:pathLst>
                <a:path w="598" h="565" extrusionOk="0">
                  <a:moveTo>
                    <a:pt x="217" y="1"/>
                  </a:moveTo>
                  <a:cubicBezTo>
                    <a:pt x="164" y="1"/>
                    <a:pt x="131" y="1"/>
                    <a:pt x="79" y="27"/>
                  </a:cubicBezTo>
                  <a:cubicBezTo>
                    <a:pt x="79" y="53"/>
                    <a:pt x="53" y="53"/>
                    <a:pt x="26" y="79"/>
                  </a:cubicBezTo>
                  <a:cubicBezTo>
                    <a:pt x="26" y="105"/>
                    <a:pt x="0" y="132"/>
                    <a:pt x="0" y="191"/>
                  </a:cubicBezTo>
                  <a:cubicBezTo>
                    <a:pt x="0" y="243"/>
                    <a:pt x="0" y="329"/>
                    <a:pt x="26" y="381"/>
                  </a:cubicBezTo>
                  <a:cubicBezTo>
                    <a:pt x="26" y="460"/>
                    <a:pt x="79" y="545"/>
                    <a:pt x="164" y="545"/>
                  </a:cubicBezTo>
                  <a:cubicBezTo>
                    <a:pt x="204" y="558"/>
                    <a:pt x="245" y="565"/>
                    <a:pt x="286" y="565"/>
                  </a:cubicBezTo>
                  <a:cubicBezTo>
                    <a:pt x="327" y="565"/>
                    <a:pt x="368" y="558"/>
                    <a:pt x="407" y="545"/>
                  </a:cubicBezTo>
                  <a:cubicBezTo>
                    <a:pt x="459" y="519"/>
                    <a:pt x="518" y="493"/>
                    <a:pt x="545" y="433"/>
                  </a:cubicBezTo>
                  <a:cubicBezTo>
                    <a:pt x="571" y="407"/>
                    <a:pt x="597" y="355"/>
                    <a:pt x="571" y="296"/>
                  </a:cubicBezTo>
                  <a:cubicBezTo>
                    <a:pt x="545" y="132"/>
                    <a:pt x="381" y="27"/>
                    <a:pt x="217" y="1"/>
                  </a:cubicBezTo>
                  <a:close/>
                </a:path>
              </a:pathLst>
            </a:custGeom>
            <a:solidFill>
              <a:srgbClr val="FCE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0"/>
            <p:cNvSpPr/>
            <p:nvPr/>
          </p:nvSpPr>
          <p:spPr>
            <a:xfrm>
              <a:off x="2365375" y="1866825"/>
              <a:ext cx="11025" cy="13800"/>
            </a:xfrm>
            <a:custGeom>
              <a:avLst/>
              <a:gdLst/>
              <a:ahLst/>
              <a:cxnLst/>
              <a:rect l="l" t="t" r="r" b="b"/>
              <a:pathLst>
                <a:path w="441" h="552" extrusionOk="0">
                  <a:moveTo>
                    <a:pt x="191" y="0"/>
                  </a:moveTo>
                  <a:cubicBezTo>
                    <a:pt x="165" y="0"/>
                    <a:pt x="112" y="60"/>
                    <a:pt x="79" y="86"/>
                  </a:cubicBezTo>
                  <a:cubicBezTo>
                    <a:pt x="53" y="138"/>
                    <a:pt x="27" y="191"/>
                    <a:pt x="1" y="250"/>
                  </a:cubicBezTo>
                  <a:lnTo>
                    <a:pt x="1" y="328"/>
                  </a:lnTo>
                  <a:cubicBezTo>
                    <a:pt x="1" y="388"/>
                    <a:pt x="27" y="414"/>
                    <a:pt x="27" y="440"/>
                  </a:cubicBezTo>
                  <a:cubicBezTo>
                    <a:pt x="53" y="492"/>
                    <a:pt x="79" y="519"/>
                    <a:pt x="138" y="552"/>
                  </a:cubicBezTo>
                  <a:lnTo>
                    <a:pt x="191" y="552"/>
                  </a:lnTo>
                  <a:cubicBezTo>
                    <a:pt x="217" y="552"/>
                    <a:pt x="243" y="552"/>
                    <a:pt x="276" y="519"/>
                  </a:cubicBezTo>
                  <a:cubicBezTo>
                    <a:pt x="440" y="466"/>
                    <a:pt x="407" y="302"/>
                    <a:pt x="355" y="191"/>
                  </a:cubicBezTo>
                  <a:cubicBezTo>
                    <a:pt x="355" y="138"/>
                    <a:pt x="355" y="112"/>
                    <a:pt x="329" y="60"/>
                  </a:cubicBezTo>
                  <a:cubicBezTo>
                    <a:pt x="302" y="27"/>
                    <a:pt x="243" y="0"/>
                    <a:pt x="191" y="0"/>
                  </a:cubicBezTo>
                  <a:close/>
                </a:path>
              </a:pathLst>
            </a:custGeom>
            <a:solidFill>
              <a:srgbClr val="FCE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0"/>
            <p:cNvSpPr/>
            <p:nvPr/>
          </p:nvSpPr>
          <p:spPr>
            <a:xfrm>
              <a:off x="2372925" y="1867475"/>
              <a:ext cx="10200" cy="14725"/>
            </a:xfrm>
            <a:custGeom>
              <a:avLst/>
              <a:gdLst/>
              <a:ahLst/>
              <a:cxnLst/>
              <a:rect l="l" t="t" r="r" b="b"/>
              <a:pathLst>
                <a:path w="408" h="589" extrusionOk="0">
                  <a:moveTo>
                    <a:pt x="269" y="1"/>
                  </a:moveTo>
                  <a:cubicBezTo>
                    <a:pt x="243" y="165"/>
                    <a:pt x="138" y="362"/>
                    <a:pt x="0" y="466"/>
                  </a:cubicBezTo>
                  <a:cubicBezTo>
                    <a:pt x="0" y="493"/>
                    <a:pt x="27" y="493"/>
                    <a:pt x="27" y="526"/>
                  </a:cubicBezTo>
                  <a:cubicBezTo>
                    <a:pt x="88" y="569"/>
                    <a:pt x="165" y="588"/>
                    <a:pt x="240" y="588"/>
                  </a:cubicBezTo>
                  <a:cubicBezTo>
                    <a:pt x="301" y="588"/>
                    <a:pt x="360" y="575"/>
                    <a:pt x="407" y="552"/>
                  </a:cubicBezTo>
                  <a:lnTo>
                    <a:pt x="407" y="552"/>
                  </a:lnTo>
                  <a:cubicBezTo>
                    <a:pt x="388" y="558"/>
                    <a:pt x="366" y="561"/>
                    <a:pt x="344" y="561"/>
                  </a:cubicBezTo>
                  <a:cubicBezTo>
                    <a:pt x="275" y="561"/>
                    <a:pt x="198" y="531"/>
                    <a:pt x="138" y="466"/>
                  </a:cubicBezTo>
                  <a:cubicBezTo>
                    <a:pt x="191" y="414"/>
                    <a:pt x="217" y="329"/>
                    <a:pt x="243" y="250"/>
                  </a:cubicBezTo>
                  <a:cubicBezTo>
                    <a:pt x="269" y="165"/>
                    <a:pt x="269" y="86"/>
                    <a:pt x="269" y="1"/>
                  </a:cubicBezTo>
                  <a:close/>
                </a:path>
              </a:pathLst>
            </a:custGeom>
            <a:solidFill>
              <a:srgbClr val="C4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0"/>
            <p:cNvSpPr/>
            <p:nvPr/>
          </p:nvSpPr>
          <p:spPr>
            <a:xfrm>
              <a:off x="2381125" y="1882575"/>
              <a:ext cx="21175" cy="6625"/>
            </a:xfrm>
            <a:custGeom>
              <a:avLst/>
              <a:gdLst/>
              <a:ahLst/>
              <a:cxnLst/>
              <a:rect l="l" t="t" r="r" b="b"/>
              <a:pathLst>
                <a:path w="847" h="265" extrusionOk="0">
                  <a:moveTo>
                    <a:pt x="847" y="0"/>
                  </a:moveTo>
                  <a:cubicBezTo>
                    <a:pt x="571" y="138"/>
                    <a:pt x="302" y="217"/>
                    <a:pt x="0" y="250"/>
                  </a:cubicBezTo>
                  <a:cubicBezTo>
                    <a:pt x="63" y="260"/>
                    <a:pt x="125" y="265"/>
                    <a:pt x="185" y="265"/>
                  </a:cubicBezTo>
                  <a:cubicBezTo>
                    <a:pt x="441" y="265"/>
                    <a:pt x="672" y="175"/>
                    <a:pt x="847" y="0"/>
                  </a:cubicBezTo>
                  <a:close/>
                </a:path>
              </a:pathLst>
            </a:custGeom>
            <a:solidFill>
              <a:srgbClr val="C4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0"/>
            <p:cNvSpPr/>
            <p:nvPr/>
          </p:nvSpPr>
          <p:spPr>
            <a:xfrm>
              <a:off x="2349625" y="1797125"/>
              <a:ext cx="77275" cy="45125"/>
            </a:xfrm>
            <a:custGeom>
              <a:avLst/>
              <a:gdLst/>
              <a:ahLst/>
              <a:cxnLst/>
              <a:rect l="l" t="t" r="r" b="b"/>
              <a:pathLst>
                <a:path w="3091" h="1805" extrusionOk="0">
                  <a:moveTo>
                    <a:pt x="2080" y="0"/>
                  </a:moveTo>
                  <a:cubicBezTo>
                    <a:pt x="1726" y="27"/>
                    <a:pt x="1398" y="27"/>
                    <a:pt x="1070" y="112"/>
                  </a:cubicBezTo>
                  <a:cubicBezTo>
                    <a:pt x="742" y="164"/>
                    <a:pt x="381" y="223"/>
                    <a:pt x="217" y="519"/>
                  </a:cubicBezTo>
                  <a:cubicBezTo>
                    <a:pt x="1" y="906"/>
                    <a:pt x="1" y="1424"/>
                    <a:pt x="250" y="1804"/>
                  </a:cubicBezTo>
                  <a:cubicBezTo>
                    <a:pt x="519" y="1562"/>
                    <a:pt x="742" y="1286"/>
                    <a:pt x="932" y="958"/>
                  </a:cubicBezTo>
                  <a:cubicBezTo>
                    <a:pt x="1445" y="1337"/>
                    <a:pt x="2044" y="1534"/>
                    <a:pt x="2663" y="1534"/>
                  </a:cubicBezTo>
                  <a:cubicBezTo>
                    <a:pt x="2805" y="1534"/>
                    <a:pt x="2948" y="1523"/>
                    <a:pt x="3091" y="1503"/>
                  </a:cubicBezTo>
                  <a:cubicBezTo>
                    <a:pt x="2953" y="906"/>
                    <a:pt x="2599" y="355"/>
                    <a:pt x="208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0"/>
            <p:cNvSpPr/>
            <p:nvPr/>
          </p:nvSpPr>
          <p:spPr>
            <a:xfrm>
              <a:off x="2400975" y="1797150"/>
              <a:ext cx="67575" cy="130550"/>
            </a:xfrm>
            <a:custGeom>
              <a:avLst/>
              <a:gdLst/>
              <a:ahLst/>
              <a:cxnLst/>
              <a:rect l="l" t="t" r="r" b="b"/>
              <a:pathLst>
                <a:path w="2703" h="5222" extrusionOk="0">
                  <a:moveTo>
                    <a:pt x="795" y="1"/>
                  </a:moveTo>
                  <a:cubicBezTo>
                    <a:pt x="526" y="1"/>
                    <a:pt x="253" y="36"/>
                    <a:pt x="0" y="85"/>
                  </a:cubicBezTo>
                  <a:cubicBezTo>
                    <a:pt x="328" y="491"/>
                    <a:pt x="761" y="846"/>
                    <a:pt x="925" y="1338"/>
                  </a:cubicBezTo>
                  <a:cubicBezTo>
                    <a:pt x="1115" y="1994"/>
                    <a:pt x="1148" y="2709"/>
                    <a:pt x="1253" y="3391"/>
                  </a:cubicBezTo>
                  <a:cubicBezTo>
                    <a:pt x="1391" y="4073"/>
                    <a:pt x="1640" y="4755"/>
                    <a:pt x="2158" y="5221"/>
                  </a:cubicBezTo>
                  <a:cubicBezTo>
                    <a:pt x="2375" y="5221"/>
                    <a:pt x="2539" y="5195"/>
                    <a:pt x="2703" y="5110"/>
                  </a:cubicBezTo>
                  <a:cubicBezTo>
                    <a:pt x="2427" y="4651"/>
                    <a:pt x="2427" y="4099"/>
                    <a:pt x="2460" y="3555"/>
                  </a:cubicBezTo>
                  <a:cubicBezTo>
                    <a:pt x="2486" y="3037"/>
                    <a:pt x="2565" y="2486"/>
                    <a:pt x="2565" y="1967"/>
                  </a:cubicBezTo>
                  <a:cubicBezTo>
                    <a:pt x="2539" y="1423"/>
                    <a:pt x="2427" y="878"/>
                    <a:pt x="2073" y="465"/>
                  </a:cubicBezTo>
                  <a:cubicBezTo>
                    <a:pt x="1756" y="115"/>
                    <a:pt x="1282" y="1"/>
                    <a:pt x="795"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0"/>
            <p:cNvSpPr/>
            <p:nvPr/>
          </p:nvSpPr>
          <p:spPr>
            <a:xfrm>
              <a:off x="2391300" y="1796625"/>
              <a:ext cx="36250" cy="45625"/>
            </a:xfrm>
            <a:custGeom>
              <a:avLst/>
              <a:gdLst/>
              <a:ahLst/>
              <a:cxnLst/>
              <a:rect l="l" t="t" r="r" b="b"/>
              <a:pathLst>
                <a:path w="1450" h="1825" extrusionOk="0">
                  <a:moveTo>
                    <a:pt x="317" y="1"/>
                  </a:moveTo>
                  <a:cubicBezTo>
                    <a:pt x="215" y="1"/>
                    <a:pt x="112" y="7"/>
                    <a:pt x="0" y="20"/>
                  </a:cubicBezTo>
                  <a:cubicBezTo>
                    <a:pt x="656" y="407"/>
                    <a:pt x="1148" y="1116"/>
                    <a:pt x="1424" y="1824"/>
                  </a:cubicBezTo>
                  <a:cubicBezTo>
                    <a:pt x="1450" y="1470"/>
                    <a:pt x="1424" y="1116"/>
                    <a:pt x="1286" y="814"/>
                  </a:cubicBezTo>
                  <a:cubicBezTo>
                    <a:pt x="1148" y="486"/>
                    <a:pt x="905" y="211"/>
                    <a:pt x="630" y="20"/>
                  </a:cubicBezTo>
                  <a:cubicBezTo>
                    <a:pt x="522" y="7"/>
                    <a:pt x="420" y="1"/>
                    <a:pt x="31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0"/>
            <p:cNvSpPr/>
            <p:nvPr/>
          </p:nvSpPr>
          <p:spPr>
            <a:xfrm>
              <a:off x="2385225" y="1852125"/>
              <a:ext cx="19050" cy="6525"/>
            </a:xfrm>
            <a:custGeom>
              <a:avLst/>
              <a:gdLst/>
              <a:ahLst/>
              <a:cxnLst/>
              <a:rect l="l" t="t" r="r" b="b"/>
              <a:pathLst>
                <a:path w="762" h="261" extrusionOk="0">
                  <a:moveTo>
                    <a:pt x="101" y="1"/>
                  </a:moveTo>
                  <a:cubicBezTo>
                    <a:pt x="66" y="1"/>
                    <a:pt x="42" y="13"/>
                    <a:pt x="27" y="44"/>
                  </a:cubicBezTo>
                  <a:cubicBezTo>
                    <a:pt x="0" y="70"/>
                    <a:pt x="0" y="96"/>
                    <a:pt x="0" y="123"/>
                  </a:cubicBezTo>
                  <a:cubicBezTo>
                    <a:pt x="27" y="156"/>
                    <a:pt x="79" y="156"/>
                    <a:pt x="105" y="156"/>
                  </a:cubicBezTo>
                  <a:lnTo>
                    <a:pt x="191" y="156"/>
                  </a:lnTo>
                  <a:cubicBezTo>
                    <a:pt x="222" y="149"/>
                    <a:pt x="255" y="146"/>
                    <a:pt x="288" y="146"/>
                  </a:cubicBezTo>
                  <a:cubicBezTo>
                    <a:pt x="426" y="146"/>
                    <a:pt x="572" y="197"/>
                    <a:pt x="683" y="260"/>
                  </a:cubicBezTo>
                  <a:lnTo>
                    <a:pt x="761" y="260"/>
                  </a:lnTo>
                  <a:cubicBezTo>
                    <a:pt x="761" y="234"/>
                    <a:pt x="761" y="208"/>
                    <a:pt x="735" y="208"/>
                  </a:cubicBezTo>
                  <a:cubicBezTo>
                    <a:pt x="597" y="70"/>
                    <a:pt x="381" y="44"/>
                    <a:pt x="191" y="18"/>
                  </a:cubicBezTo>
                  <a:cubicBezTo>
                    <a:pt x="155" y="7"/>
                    <a:pt x="126" y="1"/>
                    <a:pt x="101" y="1"/>
                  </a:cubicBezTo>
                  <a:close/>
                </a:path>
              </a:pathLst>
            </a:custGeom>
            <a:solidFill>
              <a:srgbClr val="ED6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0"/>
            <p:cNvSpPr/>
            <p:nvPr/>
          </p:nvSpPr>
          <p:spPr>
            <a:xfrm>
              <a:off x="2361925" y="1854700"/>
              <a:ext cx="10375" cy="8700"/>
            </a:xfrm>
            <a:custGeom>
              <a:avLst/>
              <a:gdLst/>
              <a:ahLst/>
              <a:cxnLst/>
              <a:rect l="l" t="t" r="r" b="b"/>
              <a:pathLst>
                <a:path w="415" h="348" extrusionOk="0">
                  <a:moveTo>
                    <a:pt x="329" y="0"/>
                  </a:moveTo>
                  <a:cubicBezTo>
                    <a:pt x="309" y="0"/>
                    <a:pt x="290" y="7"/>
                    <a:pt x="276" y="20"/>
                  </a:cubicBezTo>
                  <a:cubicBezTo>
                    <a:pt x="191" y="79"/>
                    <a:pt x="1" y="184"/>
                    <a:pt x="27" y="295"/>
                  </a:cubicBezTo>
                  <a:cubicBezTo>
                    <a:pt x="27" y="321"/>
                    <a:pt x="27" y="321"/>
                    <a:pt x="53" y="348"/>
                  </a:cubicBezTo>
                  <a:cubicBezTo>
                    <a:pt x="53" y="348"/>
                    <a:pt x="53" y="321"/>
                    <a:pt x="86" y="321"/>
                  </a:cubicBezTo>
                  <a:cubicBezTo>
                    <a:pt x="139" y="243"/>
                    <a:pt x="217" y="157"/>
                    <a:pt x="303" y="157"/>
                  </a:cubicBezTo>
                  <a:cubicBezTo>
                    <a:pt x="329" y="131"/>
                    <a:pt x="381" y="131"/>
                    <a:pt x="381" y="105"/>
                  </a:cubicBezTo>
                  <a:cubicBezTo>
                    <a:pt x="414" y="79"/>
                    <a:pt x="414" y="53"/>
                    <a:pt x="381" y="20"/>
                  </a:cubicBezTo>
                  <a:cubicBezTo>
                    <a:pt x="368" y="7"/>
                    <a:pt x="349" y="0"/>
                    <a:pt x="329" y="0"/>
                  </a:cubicBezTo>
                  <a:close/>
                </a:path>
              </a:pathLst>
            </a:custGeom>
            <a:solidFill>
              <a:srgbClr val="ED6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0"/>
            <p:cNvSpPr/>
            <p:nvPr/>
          </p:nvSpPr>
          <p:spPr>
            <a:xfrm>
              <a:off x="2387200" y="1867475"/>
              <a:ext cx="11650" cy="10125"/>
            </a:xfrm>
            <a:custGeom>
              <a:avLst/>
              <a:gdLst/>
              <a:ahLst/>
              <a:cxnLst/>
              <a:rect l="l" t="t" r="r" b="b"/>
              <a:pathLst>
                <a:path w="466" h="405" extrusionOk="0">
                  <a:moveTo>
                    <a:pt x="164" y="1"/>
                  </a:moveTo>
                  <a:cubicBezTo>
                    <a:pt x="0" y="34"/>
                    <a:pt x="0" y="276"/>
                    <a:pt x="112" y="362"/>
                  </a:cubicBezTo>
                  <a:cubicBezTo>
                    <a:pt x="158" y="392"/>
                    <a:pt x="206" y="405"/>
                    <a:pt x="254" y="405"/>
                  </a:cubicBezTo>
                  <a:cubicBezTo>
                    <a:pt x="288" y="405"/>
                    <a:pt x="322" y="399"/>
                    <a:pt x="354" y="388"/>
                  </a:cubicBezTo>
                  <a:cubicBezTo>
                    <a:pt x="387" y="362"/>
                    <a:pt x="413" y="329"/>
                    <a:pt x="440" y="276"/>
                  </a:cubicBezTo>
                  <a:cubicBezTo>
                    <a:pt x="466" y="250"/>
                    <a:pt x="440" y="198"/>
                    <a:pt x="413" y="138"/>
                  </a:cubicBezTo>
                  <a:cubicBezTo>
                    <a:pt x="413" y="112"/>
                    <a:pt x="354" y="86"/>
                    <a:pt x="328" y="60"/>
                  </a:cubicBezTo>
                  <a:cubicBezTo>
                    <a:pt x="276" y="1"/>
                    <a:pt x="223" y="1"/>
                    <a:pt x="164"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0"/>
            <p:cNvSpPr/>
            <p:nvPr/>
          </p:nvSpPr>
          <p:spPr>
            <a:xfrm>
              <a:off x="2365375" y="1871425"/>
              <a:ext cx="6925" cy="8375"/>
            </a:xfrm>
            <a:custGeom>
              <a:avLst/>
              <a:gdLst/>
              <a:ahLst/>
              <a:cxnLst/>
              <a:rect l="l" t="t" r="r" b="b"/>
              <a:pathLst>
                <a:path w="277" h="335" extrusionOk="0">
                  <a:moveTo>
                    <a:pt x="99" y="0"/>
                  </a:moveTo>
                  <a:cubicBezTo>
                    <a:pt x="44" y="0"/>
                    <a:pt x="22" y="44"/>
                    <a:pt x="1" y="66"/>
                  </a:cubicBezTo>
                  <a:lnTo>
                    <a:pt x="1" y="204"/>
                  </a:lnTo>
                  <a:cubicBezTo>
                    <a:pt x="27" y="230"/>
                    <a:pt x="53" y="282"/>
                    <a:pt x="79" y="308"/>
                  </a:cubicBezTo>
                  <a:cubicBezTo>
                    <a:pt x="112" y="308"/>
                    <a:pt x="112" y="308"/>
                    <a:pt x="138" y="335"/>
                  </a:cubicBezTo>
                  <a:cubicBezTo>
                    <a:pt x="191" y="335"/>
                    <a:pt x="243" y="308"/>
                    <a:pt x="276" y="230"/>
                  </a:cubicBezTo>
                  <a:cubicBezTo>
                    <a:pt x="276" y="204"/>
                    <a:pt x="276" y="171"/>
                    <a:pt x="243" y="144"/>
                  </a:cubicBezTo>
                  <a:cubicBezTo>
                    <a:pt x="243" y="92"/>
                    <a:pt x="217" y="66"/>
                    <a:pt x="191" y="40"/>
                  </a:cubicBezTo>
                  <a:cubicBezTo>
                    <a:pt x="165" y="7"/>
                    <a:pt x="138" y="7"/>
                    <a:pt x="138" y="7"/>
                  </a:cubicBezTo>
                  <a:cubicBezTo>
                    <a:pt x="123" y="2"/>
                    <a:pt x="110" y="0"/>
                    <a:pt x="99"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0" name="Google Shape;6530;p80"/>
          <p:cNvGrpSpPr/>
          <p:nvPr/>
        </p:nvGrpSpPr>
        <p:grpSpPr>
          <a:xfrm rot="576835">
            <a:off x="4947846" y="2610669"/>
            <a:ext cx="1072941" cy="1444513"/>
            <a:chOff x="1236550" y="1885925"/>
            <a:chExt cx="415450" cy="559325"/>
          </a:xfrm>
        </p:grpSpPr>
        <p:sp>
          <p:nvSpPr>
            <p:cNvPr id="6531" name="Google Shape;6531;p80"/>
            <p:cNvSpPr/>
            <p:nvPr/>
          </p:nvSpPr>
          <p:spPr>
            <a:xfrm>
              <a:off x="1269350" y="1984425"/>
              <a:ext cx="107950" cy="115475"/>
            </a:xfrm>
            <a:custGeom>
              <a:avLst/>
              <a:gdLst/>
              <a:ahLst/>
              <a:cxnLst/>
              <a:rect l="l" t="t" r="r" b="b"/>
              <a:pathLst>
                <a:path w="4318" h="4619" extrusionOk="0">
                  <a:moveTo>
                    <a:pt x="1037" y="0"/>
                  </a:moveTo>
                  <a:cubicBezTo>
                    <a:pt x="952" y="26"/>
                    <a:pt x="899" y="26"/>
                    <a:pt x="821" y="79"/>
                  </a:cubicBezTo>
                  <a:cubicBezTo>
                    <a:pt x="735" y="243"/>
                    <a:pt x="709" y="466"/>
                    <a:pt x="762" y="630"/>
                  </a:cubicBezTo>
                  <a:cubicBezTo>
                    <a:pt x="624" y="768"/>
                    <a:pt x="519" y="873"/>
                    <a:pt x="329" y="932"/>
                  </a:cubicBezTo>
                  <a:cubicBezTo>
                    <a:pt x="296" y="899"/>
                    <a:pt x="270" y="873"/>
                    <a:pt x="217" y="846"/>
                  </a:cubicBezTo>
                  <a:cubicBezTo>
                    <a:pt x="132" y="873"/>
                    <a:pt x="27" y="899"/>
                    <a:pt x="27" y="1010"/>
                  </a:cubicBezTo>
                  <a:cubicBezTo>
                    <a:pt x="1" y="1063"/>
                    <a:pt x="1" y="1096"/>
                    <a:pt x="1" y="1174"/>
                  </a:cubicBezTo>
                  <a:cubicBezTo>
                    <a:pt x="27" y="1555"/>
                    <a:pt x="243" y="1916"/>
                    <a:pt x="460" y="2270"/>
                  </a:cubicBezTo>
                  <a:cubicBezTo>
                    <a:pt x="926" y="2952"/>
                    <a:pt x="1201" y="3687"/>
                    <a:pt x="1719" y="4317"/>
                  </a:cubicBezTo>
                  <a:cubicBezTo>
                    <a:pt x="1857" y="4481"/>
                    <a:pt x="2021" y="4618"/>
                    <a:pt x="2211" y="4618"/>
                  </a:cubicBezTo>
                  <a:cubicBezTo>
                    <a:pt x="2625" y="4592"/>
                    <a:pt x="2953" y="4481"/>
                    <a:pt x="3333" y="4376"/>
                  </a:cubicBezTo>
                  <a:cubicBezTo>
                    <a:pt x="3687" y="4238"/>
                    <a:pt x="4068" y="4015"/>
                    <a:pt x="4317" y="3746"/>
                  </a:cubicBezTo>
                  <a:cubicBezTo>
                    <a:pt x="4317" y="3556"/>
                    <a:pt x="4291" y="3359"/>
                    <a:pt x="4153" y="3228"/>
                  </a:cubicBezTo>
                  <a:cubicBezTo>
                    <a:pt x="4127" y="3169"/>
                    <a:pt x="4042" y="3116"/>
                    <a:pt x="3989" y="3090"/>
                  </a:cubicBezTo>
                  <a:cubicBezTo>
                    <a:pt x="3904" y="3090"/>
                    <a:pt x="3825" y="3116"/>
                    <a:pt x="3773" y="3142"/>
                  </a:cubicBezTo>
                  <a:cubicBezTo>
                    <a:pt x="3333" y="3392"/>
                    <a:pt x="2953" y="3608"/>
                    <a:pt x="2539" y="3884"/>
                  </a:cubicBezTo>
                  <a:cubicBezTo>
                    <a:pt x="2297" y="3582"/>
                    <a:pt x="1936" y="3359"/>
                    <a:pt x="1608" y="3116"/>
                  </a:cubicBezTo>
                  <a:cubicBezTo>
                    <a:pt x="1280" y="2867"/>
                    <a:pt x="952" y="2598"/>
                    <a:pt x="952" y="2185"/>
                  </a:cubicBezTo>
                  <a:cubicBezTo>
                    <a:pt x="1011" y="2047"/>
                    <a:pt x="1175" y="1994"/>
                    <a:pt x="1339" y="1942"/>
                  </a:cubicBezTo>
                  <a:cubicBezTo>
                    <a:pt x="1477" y="1883"/>
                    <a:pt x="1667" y="1857"/>
                    <a:pt x="1746" y="1693"/>
                  </a:cubicBezTo>
                  <a:cubicBezTo>
                    <a:pt x="1772" y="1640"/>
                    <a:pt x="1805" y="1555"/>
                    <a:pt x="1805" y="1502"/>
                  </a:cubicBezTo>
                  <a:cubicBezTo>
                    <a:pt x="1831" y="1365"/>
                    <a:pt x="1857" y="1201"/>
                    <a:pt x="1805" y="1096"/>
                  </a:cubicBezTo>
                  <a:cubicBezTo>
                    <a:pt x="1719" y="873"/>
                    <a:pt x="1444" y="873"/>
                    <a:pt x="1365" y="682"/>
                  </a:cubicBezTo>
                  <a:cubicBezTo>
                    <a:pt x="1254" y="466"/>
                    <a:pt x="1227" y="217"/>
                    <a:pt x="1037" y="0"/>
                  </a:cubicBezTo>
                  <a:close/>
                </a:path>
              </a:pathLst>
            </a:custGeom>
            <a:solidFill>
              <a:srgbClr val="B5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0"/>
            <p:cNvSpPr/>
            <p:nvPr/>
          </p:nvSpPr>
          <p:spPr>
            <a:xfrm>
              <a:off x="1272625" y="2011800"/>
              <a:ext cx="32825" cy="21175"/>
            </a:xfrm>
            <a:custGeom>
              <a:avLst/>
              <a:gdLst/>
              <a:ahLst/>
              <a:cxnLst/>
              <a:rect l="l" t="t" r="r" b="b"/>
              <a:pathLst>
                <a:path w="1313" h="847" extrusionOk="0">
                  <a:moveTo>
                    <a:pt x="604" y="1"/>
                  </a:moveTo>
                  <a:lnTo>
                    <a:pt x="604" y="296"/>
                  </a:lnTo>
                  <a:cubicBezTo>
                    <a:pt x="557" y="310"/>
                    <a:pt x="510" y="318"/>
                    <a:pt x="464" y="318"/>
                  </a:cubicBezTo>
                  <a:cubicBezTo>
                    <a:pt x="402" y="318"/>
                    <a:pt x="340" y="303"/>
                    <a:pt x="276" y="270"/>
                  </a:cubicBezTo>
                  <a:cubicBezTo>
                    <a:pt x="250" y="243"/>
                    <a:pt x="112" y="165"/>
                    <a:pt x="60" y="79"/>
                  </a:cubicBezTo>
                  <a:cubicBezTo>
                    <a:pt x="34" y="53"/>
                    <a:pt x="34" y="27"/>
                    <a:pt x="34" y="1"/>
                  </a:cubicBezTo>
                  <a:lnTo>
                    <a:pt x="34" y="1"/>
                  </a:lnTo>
                  <a:cubicBezTo>
                    <a:pt x="1" y="106"/>
                    <a:pt x="60" y="165"/>
                    <a:pt x="112" y="217"/>
                  </a:cubicBezTo>
                  <a:cubicBezTo>
                    <a:pt x="139" y="296"/>
                    <a:pt x="165" y="381"/>
                    <a:pt x="224" y="434"/>
                  </a:cubicBezTo>
                  <a:cubicBezTo>
                    <a:pt x="303" y="571"/>
                    <a:pt x="414" y="735"/>
                    <a:pt x="526" y="847"/>
                  </a:cubicBezTo>
                  <a:cubicBezTo>
                    <a:pt x="526" y="762"/>
                    <a:pt x="526" y="683"/>
                    <a:pt x="493" y="598"/>
                  </a:cubicBezTo>
                  <a:cubicBezTo>
                    <a:pt x="657" y="519"/>
                    <a:pt x="821" y="460"/>
                    <a:pt x="985" y="381"/>
                  </a:cubicBezTo>
                  <a:cubicBezTo>
                    <a:pt x="1123" y="296"/>
                    <a:pt x="1260" y="191"/>
                    <a:pt x="1313" y="27"/>
                  </a:cubicBezTo>
                  <a:lnTo>
                    <a:pt x="1313" y="27"/>
                  </a:lnTo>
                  <a:cubicBezTo>
                    <a:pt x="1149" y="106"/>
                    <a:pt x="1018" y="191"/>
                    <a:pt x="854" y="270"/>
                  </a:cubicBezTo>
                  <a:cubicBezTo>
                    <a:pt x="832" y="270"/>
                    <a:pt x="801" y="281"/>
                    <a:pt x="775" y="281"/>
                  </a:cubicBezTo>
                  <a:cubicBezTo>
                    <a:pt x="763" y="281"/>
                    <a:pt x="751" y="278"/>
                    <a:pt x="742" y="270"/>
                  </a:cubicBezTo>
                  <a:cubicBezTo>
                    <a:pt x="716" y="270"/>
                    <a:pt x="716" y="243"/>
                    <a:pt x="690" y="217"/>
                  </a:cubicBezTo>
                  <a:cubicBezTo>
                    <a:pt x="657" y="132"/>
                    <a:pt x="631" y="79"/>
                    <a:pt x="604" y="1"/>
                  </a:cubicBezTo>
                  <a:close/>
                </a:path>
              </a:pathLst>
            </a:custGeom>
            <a:solidFill>
              <a:srgbClr val="96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0"/>
            <p:cNvSpPr/>
            <p:nvPr/>
          </p:nvSpPr>
          <p:spPr>
            <a:xfrm>
              <a:off x="1279525" y="2009025"/>
              <a:ext cx="9400" cy="9700"/>
            </a:xfrm>
            <a:custGeom>
              <a:avLst/>
              <a:gdLst/>
              <a:ahLst/>
              <a:cxnLst/>
              <a:rect l="l" t="t" r="r" b="b"/>
              <a:pathLst>
                <a:path w="376" h="388" extrusionOk="0">
                  <a:moveTo>
                    <a:pt x="0" y="0"/>
                  </a:moveTo>
                  <a:cubicBezTo>
                    <a:pt x="86" y="79"/>
                    <a:pt x="138" y="164"/>
                    <a:pt x="191" y="243"/>
                  </a:cubicBezTo>
                  <a:lnTo>
                    <a:pt x="217" y="243"/>
                  </a:lnTo>
                  <a:cubicBezTo>
                    <a:pt x="250" y="276"/>
                    <a:pt x="276" y="354"/>
                    <a:pt x="302" y="381"/>
                  </a:cubicBezTo>
                  <a:cubicBezTo>
                    <a:pt x="312" y="386"/>
                    <a:pt x="321" y="388"/>
                    <a:pt x="329" y="388"/>
                  </a:cubicBezTo>
                  <a:cubicBezTo>
                    <a:pt x="363" y="388"/>
                    <a:pt x="376" y="349"/>
                    <a:pt x="355" y="328"/>
                  </a:cubicBezTo>
                  <a:cubicBezTo>
                    <a:pt x="355" y="302"/>
                    <a:pt x="302" y="243"/>
                    <a:pt x="276" y="217"/>
                  </a:cubicBezTo>
                  <a:cubicBezTo>
                    <a:pt x="191" y="138"/>
                    <a:pt x="86" y="79"/>
                    <a:pt x="0" y="0"/>
                  </a:cubicBezTo>
                  <a:close/>
                </a:path>
              </a:pathLst>
            </a:custGeom>
            <a:solidFill>
              <a:srgbClr val="96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0"/>
            <p:cNvSpPr/>
            <p:nvPr/>
          </p:nvSpPr>
          <p:spPr>
            <a:xfrm>
              <a:off x="1286400" y="2005575"/>
              <a:ext cx="14950" cy="11675"/>
            </a:xfrm>
            <a:custGeom>
              <a:avLst/>
              <a:gdLst/>
              <a:ahLst/>
              <a:cxnLst/>
              <a:rect l="l" t="t" r="r" b="b"/>
              <a:pathLst>
                <a:path w="598" h="467" extrusionOk="0">
                  <a:moveTo>
                    <a:pt x="598" y="0"/>
                  </a:moveTo>
                  <a:cubicBezTo>
                    <a:pt x="493" y="112"/>
                    <a:pt x="329" y="164"/>
                    <a:pt x="191" y="217"/>
                  </a:cubicBezTo>
                  <a:cubicBezTo>
                    <a:pt x="139" y="217"/>
                    <a:pt x="80" y="217"/>
                    <a:pt x="27" y="276"/>
                  </a:cubicBezTo>
                  <a:cubicBezTo>
                    <a:pt x="1" y="328"/>
                    <a:pt x="27" y="414"/>
                    <a:pt x="53" y="466"/>
                  </a:cubicBezTo>
                  <a:lnTo>
                    <a:pt x="106" y="355"/>
                  </a:lnTo>
                  <a:cubicBezTo>
                    <a:pt x="139" y="302"/>
                    <a:pt x="165" y="276"/>
                    <a:pt x="217" y="250"/>
                  </a:cubicBezTo>
                  <a:cubicBezTo>
                    <a:pt x="270" y="217"/>
                    <a:pt x="355" y="217"/>
                    <a:pt x="434" y="191"/>
                  </a:cubicBezTo>
                  <a:cubicBezTo>
                    <a:pt x="519" y="164"/>
                    <a:pt x="572" y="86"/>
                    <a:pt x="598" y="0"/>
                  </a:cubicBezTo>
                  <a:close/>
                </a:path>
              </a:pathLst>
            </a:custGeom>
            <a:solidFill>
              <a:srgbClr val="96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0"/>
            <p:cNvSpPr/>
            <p:nvPr/>
          </p:nvSpPr>
          <p:spPr>
            <a:xfrm>
              <a:off x="1299625" y="2016775"/>
              <a:ext cx="7300" cy="5225"/>
            </a:xfrm>
            <a:custGeom>
              <a:avLst/>
              <a:gdLst/>
              <a:ahLst/>
              <a:cxnLst/>
              <a:rect l="l" t="t" r="r" b="b"/>
              <a:pathLst>
                <a:path w="292" h="209" extrusionOk="0">
                  <a:moveTo>
                    <a:pt x="80" y="0"/>
                  </a:moveTo>
                  <a:cubicBezTo>
                    <a:pt x="69" y="0"/>
                    <a:pt x="57" y="5"/>
                    <a:pt x="43" y="18"/>
                  </a:cubicBezTo>
                  <a:cubicBezTo>
                    <a:pt x="0" y="109"/>
                    <a:pt x="152" y="160"/>
                    <a:pt x="242" y="190"/>
                  </a:cubicBezTo>
                  <a:lnTo>
                    <a:pt x="242" y="190"/>
                  </a:lnTo>
                  <a:cubicBezTo>
                    <a:pt x="204" y="164"/>
                    <a:pt x="173" y="112"/>
                    <a:pt x="154" y="71"/>
                  </a:cubicBezTo>
                  <a:cubicBezTo>
                    <a:pt x="134" y="51"/>
                    <a:pt x="114" y="0"/>
                    <a:pt x="80" y="0"/>
                  </a:cubicBezTo>
                  <a:close/>
                  <a:moveTo>
                    <a:pt x="242" y="190"/>
                  </a:moveTo>
                  <a:cubicBezTo>
                    <a:pt x="258" y="201"/>
                    <a:pt x="275" y="208"/>
                    <a:pt x="292" y="208"/>
                  </a:cubicBezTo>
                  <a:cubicBezTo>
                    <a:pt x="281" y="203"/>
                    <a:pt x="263" y="197"/>
                    <a:pt x="242" y="190"/>
                  </a:cubicBezTo>
                  <a:close/>
                </a:path>
              </a:pathLst>
            </a:custGeom>
            <a:solidFill>
              <a:srgbClr val="96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0"/>
            <p:cNvSpPr/>
            <p:nvPr/>
          </p:nvSpPr>
          <p:spPr>
            <a:xfrm>
              <a:off x="1286400" y="2004925"/>
              <a:ext cx="6100" cy="6075"/>
            </a:xfrm>
            <a:custGeom>
              <a:avLst/>
              <a:gdLst/>
              <a:ahLst/>
              <a:cxnLst/>
              <a:rect l="l" t="t" r="r" b="b"/>
              <a:pathLst>
                <a:path w="244" h="243" extrusionOk="0">
                  <a:moveTo>
                    <a:pt x="1" y="0"/>
                  </a:moveTo>
                  <a:cubicBezTo>
                    <a:pt x="1" y="26"/>
                    <a:pt x="27" y="53"/>
                    <a:pt x="53" y="79"/>
                  </a:cubicBezTo>
                  <a:cubicBezTo>
                    <a:pt x="106" y="138"/>
                    <a:pt x="139" y="190"/>
                    <a:pt x="165" y="243"/>
                  </a:cubicBezTo>
                  <a:cubicBezTo>
                    <a:pt x="191" y="217"/>
                    <a:pt x="217" y="217"/>
                    <a:pt x="244" y="217"/>
                  </a:cubicBezTo>
                  <a:lnTo>
                    <a:pt x="139" y="79"/>
                  </a:lnTo>
                  <a:cubicBezTo>
                    <a:pt x="80" y="53"/>
                    <a:pt x="53" y="26"/>
                    <a:pt x="1" y="0"/>
                  </a:cubicBezTo>
                  <a:close/>
                </a:path>
              </a:pathLst>
            </a:custGeom>
            <a:solidFill>
              <a:srgbClr val="96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0"/>
            <p:cNvSpPr/>
            <p:nvPr/>
          </p:nvSpPr>
          <p:spPr>
            <a:xfrm>
              <a:off x="1291825" y="1994575"/>
              <a:ext cx="7575" cy="14475"/>
            </a:xfrm>
            <a:custGeom>
              <a:avLst/>
              <a:gdLst/>
              <a:ahLst/>
              <a:cxnLst/>
              <a:rect l="l" t="t" r="r" b="b"/>
              <a:pathLst>
                <a:path w="303" h="579" extrusionOk="0">
                  <a:moveTo>
                    <a:pt x="0" y="1"/>
                  </a:moveTo>
                  <a:lnTo>
                    <a:pt x="0" y="165"/>
                  </a:lnTo>
                  <a:cubicBezTo>
                    <a:pt x="0" y="198"/>
                    <a:pt x="53" y="276"/>
                    <a:pt x="86" y="276"/>
                  </a:cubicBezTo>
                  <a:cubicBezTo>
                    <a:pt x="112" y="329"/>
                    <a:pt x="138" y="362"/>
                    <a:pt x="164" y="414"/>
                  </a:cubicBezTo>
                  <a:cubicBezTo>
                    <a:pt x="191" y="467"/>
                    <a:pt x="191" y="526"/>
                    <a:pt x="217" y="578"/>
                  </a:cubicBezTo>
                  <a:lnTo>
                    <a:pt x="276" y="578"/>
                  </a:lnTo>
                  <a:cubicBezTo>
                    <a:pt x="302" y="552"/>
                    <a:pt x="27" y="34"/>
                    <a:pt x="0" y="1"/>
                  </a:cubicBezTo>
                  <a:close/>
                </a:path>
              </a:pathLst>
            </a:custGeom>
            <a:solidFill>
              <a:srgbClr val="96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0"/>
            <p:cNvSpPr/>
            <p:nvPr/>
          </p:nvSpPr>
          <p:spPr>
            <a:xfrm>
              <a:off x="1360200" y="2025425"/>
              <a:ext cx="56775" cy="59375"/>
            </a:xfrm>
            <a:custGeom>
              <a:avLst/>
              <a:gdLst/>
              <a:ahLst/>
              <a:cxnLst/>
              <a:rect l="l" t="t" r="r" b="b"/>
              <a:pathLst>
                <a:path w="2271" h="2375" extrusionOk="0">
                  <a:moveTo>
                    <a:pt x="1995" y="0"/>
                  </a:moveTo>
                  <a:lnTo>
                    <a:pt x="1995" y="0"/>
                  </a:lnTo>
                  <a:cubicBezTo>
                    <a:pt x="1418" y="545"/>
                    <a:pt x="736" y="984"/>
                    <a:pt x="1" y="1286"/>
                  </a:cubicBezTo>
                  <a:cubicBezTo>
                    <a:pt x="53" y="1719"/>
                    <a:pt x="270" y="2132"/>
                    <a:pt x="657" y="2375"/>
                  </a:cubicBezTo>
                  <a:cubicBezTo>
                    <a:pt x="1123" y="2185"/>
                    <a:pt x="1641" y="1942"/>
                    <a:pt x="1910" y="1476"/>
                  </a:cubicBezTo>
                  <a:cubicBezTo>
                    <a:pt x="2185" y="1037"/>
                    <a:pt x="2271" y="440"/>
                    <a:pt x="1995"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0"/>
            <p:cNvSpPr/>
            <p:nvPr/>
          </p:nvSpPr>
          <p:spPr>
            <a:xfrm>
              <a:off x="1372500" y="2007700"/>
              <a:ext cx="105975" cy="149675"/>
            </a:xfrm>
            <a:custGeom>
              <a:avLst/>
              <a:gdLst/>
              <a:ahLst/>
              <a:cxnLst/>
              <a:rect l="l" t="t" r="r" b="b"/>
              <a:pathLst>
                <a:path w="4239" h="5987" extrusionOk="0">
                  <a:moveTo>
                    <a:pt x="2842" y="1"/>
                  </a:moveTo>
                  <a:cubicBezTo>
                    <a:pt x="2789" y="1"/>
                    <a:pt x="2730" y="1"/>
                    <a:pt x="2704" y="27"/>
                  </a:cubicBezTo>
                  <a:cubicBezTo>
                    <a:pt x="2297" y="53"/>
                    <a:pt x="1857" y="270"/>
                    <a:pt x="1529" y="519"/>
                  </a:cubicBezTo>
                  <a:cubicBezTo>
                    <a:pt x="1228" y="1116"/>
                    <a:pt x="598" y="1969"/>
                    <a:pt x="1" y="2566"/>
                  </a:cubicBezTo>
                  <a:cubicBezTo>
                    <a:pt x="53" y="2815"/>
                    <a:pt x="165" y="3058"/>
                    <a:pt x="408" y="3222"/>
                  </a:cubicBezTo>
                  <a:cubicBezTo>
                    <a:pt x="381" y="4015"/>
                    <a:pt x="467" y="4862"/>
                    <a:pt x="683" y="5629"/>
                  </a:cubicBezTo>
                  <a:cubicBezTo>
                    <a:pt x="631" y="5708"/>
                    <a:pt x="572" y="5793"/>
                    <a:pt x="493" y="5846"/>
                  </a:cubicBezTo>
                  <a:cubicBezTo>
                    <a:pt x="614" y="5933"/>
                    <a:pt x="724" y="5986"/>
                    <a:pt x="838" y="5986"/>
                  </a:cubicBezTo>
                  <a:cubicBezTo>
                    <a:pt x="903" y="5986"/>
                    <a:pt x="968" y="5969"/>
                    <a:pt x="1037" y="5931"/>
                  </a:cubicBezTo>
                  <a:cubicBezTo>
                    <a:pt x="1254" y="5846"/>
                    <a:pt x="1418" y="5682"/>
                    <a:pt x="1582" y="5577"/>
                  </a:cubicBezTo>
                  <a:cubicBezTo>
                    <a:pt x="1693" y="5491"/>
                    <a:pt x="1805" y="5413"/>
                    <a:pt x="1910" y="5354"/>
                  </a:cubicBezTo>
                  <a:cubicBezTo>
                    <a:pt x="2271" y="5163"/>
                    <a:pt x="2677" y="5052"/>
                    <a:pt x="3091" y="5026"/>
                  </a:cubicBezTo>
                  <a:cubicBezTo>
                    <a:pt x="3006" y="4947"/>
                    <a:pt x="2894" y="4862"/>
                    <a:pt x="2815" y="4783"/>
                  </a:cubicBezTo>
                  <a:cubicBezTo>
                    <a:pt x="2894" y="4698"/>
                    <a:pt x="2979" y="4645"/>
                    <a:pt x="3058" y="4560"/>
                  </a:cubicBezTo>
                  <a:cubicBezTo>
                    <a:pt x="2979" y="4534"/>
                    <a:pt x="2868" y="4455"/>
                    <a:pt x="2789" y="4396"/>
                  </a:cubicBezTo>
                  <a:cubicBezTo>
                    <a:pt x="3143" y="3609"/>
                    <a:pt x="3963" y="2651"/>
                    <a:pt x="4239" y="1719"/>
                  </a:cubicBezTo>
                  <a:cubicBezTo>
                    <a:pt x="4127" y="1339"/>
                    <a:pt x="3963" y="952"/>
                    <a:pt x="3799" y="624"/>
                  </a:cubicBezTo>
                  <a:cubicBezTo>
                    <a:pt x="3714" y="460"/>
                    <a:pt x="3635" y="329"/>
                    <a:pt x="3550" y="191"/>
                  </a:cubicBezTo>
                  <a:cubicBezTo>
                    <a:pt x="3419" y="132"/>
                    <a:pt x="3307" y="79"/>
                    <a:pt x="3170" y="53"/>
                  </a:cubicBezTo>
                  <a:cubicBezTo>
                    <a:pt x="3058" y="27"/>
                    <a:pt x="2953" y="1"/>
                    <a:pt x="2842"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0"/>
            <p:cNvSpPr/>
            <p:nvPr/>
          </p:nvSpPr>
          <p:spPr>
            <a:xfrm>
              <a:off x="1390875" y="2020650"/>
              <a:ext cx="16425" cy="21850"/>
            </a:xfrm>
            <a:custGeom>
              <a:avLst/>
              <a:gdLst/>
              <a:ahLst/>
              <a:cxnLst/>
              <a:rect l="l" t="t" r="r" b="b"/>
              <a:pathLst>
                <a:path w="657" h="874" extrusionOk="0">
                  <a:moveTo>
                    <a:pt x="440" y="1"/>
                  </a:moveTo>
                  <a:cubicBezTo>
                    <a:pt x="302" y="217"/>
                    <a:pt x="138" y="545"/>
                    <a:pt x="1" y="873"/>
                  </a:cubicBezTo>
                  <a:lnTo>
                    <a:pt x="657" y="683"/>
                  </a:lnTo>
                  <a:cubicBezTo>
                    <a:pt x="630" y="408"/>
                    <a:pt x="578" y="165"/>
                    <a:pt x="440" y="1"/>
                  </a:cubicBezTo>
                  <a:close/>
                </a:path>
              </a:pathLst>
            </a:custGeom>
            <a:solidFill>
              <a:srgbClr val="B5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0"/>
            <p:cNvSpPr/>
            <p:nvPr/>
          </p:nvSpPr>
          <p:spPr>
            <a:xfrm>
              <a:off x="1401875" y="2004250"/>
              <a:ext cx="40375" cy="47100"/>
            </a:xfrm>
            <a:custGeom>
              <a:avLst/>
              <a:gdLst/>
              <a:ahLst/>
              <a:cxnLst/>
              <a:rect l="l" t="t" r="r" b="b"/>
              <a:pathLst>
                <a:path w="1615" h="1884" extrusionOk="0">
                  <a:moveTo>
                    <a:pt x="1614" y="1"/>
                  </a:moveTo>
                  <a:cubicBezTo>
                    <a:pt x="932" y="53"/>
                    <a:pt x="381" y="244"/>
                    <a:pt x="0" y="657"/>
                  </a:cubicBezTo>
                  <a:cubicBezTo>
                    <a:pt x="138" y="900"/>
                    <a:pt x="190" y="1582"/>
                    <a:pt x="112" y="1884"/>
                  </a:cubicBezTo>
                  <a:lnTo>
                    <a:pt x="1614" y="80"/>
                  </a:lnTo>
                  <a:lnTo>
                    <a:pt x="1614"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0"/>
            <p:cNvSpPr/>
            <p:nvPr/>
          </p:nvSpPr>
          <p:spPr>
            <a:xfrm>
              <a:off x="1345775" y="1925700"/>
              <a:ext cx="58075" cy="72350"/>
            </a:xfrm>
            <a:custGeom>
              <a:avLst/>
              <a:gdLst/>
              <a:ahLst/>
              <a:cxnLst/>
              <a:rect l="l" t="t" r="r" b="b"/>
              <a:pathLst>
                <a:path w="2323" h="2894" extrusionOk="0">
                  <a:moveTo>
                    <a:pt x="1536" y="1"/>
                  </a:moveTo>
                  <a:cubicBezTo>
                    <a:pt x="1450" y="27"/>
                    <a:pt x="1398" y="79"/>
                    <a:pt x="1372" y="165"/>
                  </a:cubicBezTo>
                  <a:cubicBezTo>
                    <a:pt x="1339" y="243"/>
                    <a:pt x="1372" y="329"/>
                    <a:pt x="1398" y="381"/>
                  </a:cubicBezTo>
                  <a:cubicBezTo>
                    <a:pt x="1339" y="355"/>
                    <a:pt x="1286" y="329"/>
                    <a:pt x="1208" y="296"/>
                  </a:cubicBezTo>
                  <a:cubicBezTo>
                    <a:pt x="1178" y="283"/>
                    <a:pt x="1144" y="276"/>
                    <a:pt x="1109" y="276"/>
                  </a:cubicBezTo>
                  <a:cubicBezTo>
                    <a:pt x="1075" y="276"/>
                    <a:pt x="1040" y="283"/>
                    <a:pt x="1011" y="296"/>
                  </a:cubicBezTo>
                  <a:cubicBezTo>
                    <a:pt x="932" y="355"/>
                    <a:pt x="906" y="433"/>
                    <a:pt x="906" y="519"/>
                  </a:cubicBezTo>
                  <a:cubicBezTo>
                    <a:pt x="932" y="597"/>
                    <a:pt x="985" y="683"/>
                    <a:pt x="1044" y="761"/>
                  </a:cubicBezTo>
                  <a:cubicBezTo>
                    <a:pt x="880" y="709"/>
                    <a:pt x="716" y="683"/>
                    <a:pt x="552" y="683"/>
                  </a:cubicBezTo>
                  <a:cubicBezTo>
                    <a:pt x="414" y="709"/>
                    <a:pt x="250" y="761"/>
                    <a:pt x="138" y="873"/>
                  </a:cubicBezTo>
                  <a:cubicBezTo>
                    <a:pt x="27" y="1011"/>
                    <a:pt x="1" y="1227"/>
                    <a:pt x="112" y="1391"/>
                  </a:cubicBezTo>
                  <a:cubicBezTo>
                    <a:pt x="191" y="1555"/>
                    <a:pt x="388" y="1641"/>
                    <a:pt x="578" y="1667"/>
                  </a:cubicBezTo>
                  <a:cubicBezTo>
                    <a:pt x="440" y="1693"/>
                    <a:pt x="276" y="1772"/>
                    <a:pt x="191" y="1883"/>
                  </a:cubicBezTo>
                  <a:cubicBezTo>
                    <a:pt x="165" y="1910"/>
                    <a:pt x="138" y="1936"/>
                    <a:pt x="165" y="1969"/>
                  </a:cubicBezTo>
                  <a:cubicBezTo>
                    <a:pt x="191" y="1995"/>
                    <a:pt x="224" y="1995"/>
                    <a:pt x="224" y="1995"/>
                  </a:cubicBezTo>
                  <a:cubicBezTo>
                    <a:pt x="329" y="1995"/>
                    <a:pt x="414" y="1969"/>
                    <a:pt x="519" y="1936"/>
                  </a:cubicBezTo>
                  <a:lnTo>
                    <a:pt x="519" y="1936"/>
                  </a:lnTo>
                  <a:cubicBezTo>
                    <a:pt x="329" y="2021"/>
                    <a:pt x="250" y="2264"/>
                    <a:pt x="276" y="2428"/>
                  </a:cubicBezTo>
                  <a:cubicBezTo>
                    <a:pt x="329" y="2592"/>
                    <a:pt x="466" y="2730"/>
                    <a:pt x="630" y="2815"/>
                  </a:cubicBezTo>
                  <a:cubicBezTo>
                    <a:pt x="794" y="2894"/>
                    <a:pt x="1011" y="2894"/>
                    <a:pt x="1175" y="2894"/>
                  </a:cubicBezTo>
                  <a:cubicBezTo>
                    <a:pt x="1372" y="2867"/>
                    <a:pt x="1536" y="2841"/>
                    <a:pt x="1700" y="2730"/>
                  </a:cubicBezTo>
                  <a:cubicBezTo>
                    <a:pt x="1864" y="2625"/>
                    <a:pt x="1995" y="2428"/>
                    <a:pt x="2080" y="2238"/>
                  </a:cubicBezTo>
                  <a:cubicBezTo>
                    <a:pt x="2270" y="1772"/>
                    <a:pt x="2323" y="1254"/>
                    <a:pt x="2218" y="761"/>
                  </a:cubicBezTo>
                  <a:cubicBezTo>
                    <a:pt x="2159" y="597"/>
                    <a:pt x="2106" y="433"/>
                    <a:pt x="1995" y="269"/>
                  </a:cubicBezTo>
                  <a:cubicBezTo>
                    <a:pt x="1916" y="132"/>
                    <a:pt x="1700" y="27"/>
                    <a:pt x="1536"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0"/>
            <p:cNvSpPr/>
            <p:nvPr/>
          </p:nvSpPr>
          <p:spPr>
            <a:xfrm>
              <a:off x="1370375" y="1906700"/>
              <a:ext cx="90225" cy="98950"/>
            </a:xfrm>
            <a:custGeom>
              <a:avLst/>
              <a:gdLst/>
              <a:ahLst/>
              <a:cxnLst/>
              <a:rect l="l" t="t" r="r" b="b"/>
              <a:pathLst>
                <a:path w="3609" h="3958" extrusionOk="0">
                  <a:moveTo>
                    <a:pt x="2104" y="0"/>
                  </a:moveTo>
                  <a:cubicBezTo>
                    <a:pt x="1853" y="0"/>
                    <a:pt x="1595" y="67"/>
                    <a:pt x="1372" y="157"/>
                  </a:cubicBezTo>
                  <a:cubicBezTo>
                    <a:pt x="1096" y="269"/>
                    <a:pt x="880" y="485"/>
                    <a:pt x="742" y="728"/>
                  </a:cubicBezTo>
                  <a:cubicBezTo>
                    <a:pt x="657" y="865"/>
                    <a:pt x="630" y="1029"/>
                    <a:pt x="552" y="1167"/>
                  </a:cubicBezTo>
                  <a:cubicBezTo>
                    <a:pt x="552" y="1193"/>
                    <a:pt x="519" y="1253"/>
                    <a:pt x="519" y="1279"/>
                  </a:cubicBezTo>
                  <a:cubicBezTo>
                    <a:pt x="493" y="1331"/>
                    <a:pt x="466" y="1384"/>
                    <a:pt x="440" y="1443"/>
                  </a:cubicBezTo>
                  <a:cubicBezTo>
                    <a:pt x="388" y="1521"/>
                    <a:pt x="355" y="1607"/>
                    <a:pt x="302" y="1659"/>
                  </a:cubicBezTo>
                  <a:cubicBezTo>
                    <a:pt x="165" y="1987"/>
                    <a:pt x="1" y="2315"/>
                    <a:pt x="27" y="2643"/>
                  </a:cubicBezTo>
                  <a:cubicBezTo>
                    <a:pt x="27" y="2945"/>
                    <a:pt x="191" y="3221"/>
                    <a:pt x="388" y="3437"/>
                  </a:cubicBezTo>
                  <a:cubicBezTo>
                    <a:pt x="699" y="3724"/>
                    <a:pt x="982" y="3957"/>
                    <a:pt x="1408" y="3957"/>
                  </a:cubicBezTo>
                  <a:cubicBezTo>
                    <a:pt x="1431" y="3957"/>
                    <a:pt x="1454" y="3957"/>
                    <a:pt x="1477" y="3955"/>
                  </a:cubicBezTo>
                  <a:cubicBezTo>
                    <a:pt x="1942" y="3955"/>
                    <a:pt x="2297" y="3680"/>
                    <a:pt x="2625" y="3385"/>
                  </a:cubicBezTo>
                  <a:cubicBezTo>
                    <a:pt x="2953" y="3083"/>
                    <a:pt x="3202" y="2696"/>
                    <a:pt x="3366" y="2289"/>
                  </a:cubicBezTo>
                  <a:cubicBezTo>
                    <a:pt x="3609" y="1581"/>
                    <a:pt x="3366" y="537"/>
                    <a:pt x="2684" y="157"/>
                  </a:cubicBezTo>
                  <a:cubicBezTo>
                    <a:pt x="2510" y="45"/>
                    <a:pt x="2309" y="0"/>
                    <a:pt x="2104" y="0"/>
                  </a:cubicBezTo>
                  <a:close/>
                </a:path>
              </a:pathLst>
            </a:custGeom>
            <a:solidFill>
              <a:srgbClr val="B5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0"/>
            <p:cNvSpPr/>
            <p:nvPr/>
          </p:nvSpPr>
          <p:spPr>
            <a:xfrm>
              <a:off x="1387425" y="1952925"/>
              <a:ext cx="17250" cy="13800"/>
            </a:xfrm>
            <a:custGeom>
              <a:avLst/>
              <a:gdLst/>
              <a:ahLst/>
              <a:cxnLst/>
              <a:rect l="l" t="t" r="r" b="b"/>
              <a:pathLst>
                <a:path w="690" h="552" extrusionOk="0">
                  <a:moveTo>
                    <a:pt x="250" y="1"/>
                  </a:moveTo>
                  <a:lnTo>
                    <a:pt x="250" y="1"/>
                  </a:lnTo>
                  <a:cubicBezTo>
                    <a:pt x="165" y="112"/>
                    <a:pt x="1" y="165"/>
                    <a:pt x="34" y="329"/>
                  </a:cubicBezTo>
                  <a:cubicBezTo>
                    <a:pt x="34" y="388"/>
                    <a:pt x="60" y="440"/>
                    <a:pt x="139" y="493"/>
                  </a:cubicBezTo>
                  <a:cubicBezTo>
                    <a:pt x="198" y="519"/>
                    <a:pt x="250" y="552"/>
                    <a:pt x="329" y="552"/>
                  </a:cubicBezTo>
                  <a:cubicBezTo>
                    <a:pt x="414" y="552"/>
                    <a:pt x="526" y="519"/>
                    <a:pt x="578" y="440"/>
                  </a:cubicBezTo>
                  <a:cubicBezTo>
                    <a:pt x="657" y="388"/>
                    <a:pt x="690" y="276"/>
                    <a:pt x="631" y="191"/>
                  </a:cubicBezTo>
                  <a:lnTo>
                    <a:pt x="631" y="191"/>
                  </a:lnTo>
                  <a:cubicBezTo>
                    <a:pt x="631" y="302"/>
                    <a:pt x="552" y="355"/>
                    <a:pt x="467" y="414"/>
                  </a:cubicBezTo>
                  <a:cubicBezTo>
                    <a:pt x="427" y="440"/>
                    <a:pt x="380" y="453"/>
                    <a:pt x="332" y="453"/>
                  </a:cubicBezTo>
                  <a:cubicBezTo>
                    <a:pt x="285" y="453"/>
                    <a:pt x="237" y="440"/>
                    <a:pt x="198" y="414"/>
                  </a:cubicBezTo>
                  <a:cubicBezTo>
                    <a:pt x="165" y="414"/>
                    <a:pt x="112" y="355"/>
                    <a:pt x="112" y="329"/>
                  </a:cubicBezTo>
                  <a:cubicBezTo>
                    <a:pt x="86" y="250"/>
                    <a:pt x="112" y="191"/>
                    <a:pt x="165" y="165"/>
                  </a:cubicBezTo>
                  <a:cubicBezTo>
                    <a:pt x="198" y="112"/>
                    <a:pt x="250" y="60"/>
                    <a:pt x="250" y="1"/>
                  </a:cubicBezTo>
                  <a:close/>
                </a:path>
              </a:pathLst>
            </a:custGeom>
            <a:solidFill>
              <a:srgbClr val="723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0"/>
            <p:cNvSpPr/>
            <p:nvPr/>
          </p:nvSpPr>
          <p:spPr>
            <a:xfrm>
              <a:off x="1379425" y="1935700"/>
              <a:ext cx="49025" cy="19625"/>
            </a:xfrm>
            <a:custGeom>
              <a:avLst/>
              <a:gdLst/>
              <a:ahLst/>
              <a:cxnLst/>
              <a:rect l="l" t="t" r="r" b="b"/>
              <a:pathLst>
                <a:path w="1961" h="785" extrusionOk="0">
                  <a:moveTo>
                    <a:pt x="1432" y="1"/>
                  </a:moveTo>
                  <a:cubicBezTo>
                    <a:pt x="1320" y="1"/>
                    <a:pt x="1217" y="52"/>
                    <a:pt x="1174" y="145"/>
                  </a:cubicBezTo>
                  <a:cubicBezTo>
                    <a:pt x="1088" y="283"/>
                    <a:pt x="1115" y="499"/>
                    <a:pt x="1279" y="552"/>
                  </a:cubicBezTo>
                  <a:cubicBezTo>
                    <a:pt x="1279" y="585"/>
                    <a:pt x="1305" y="585"/>
                    <a:pt x="1338" y="585"/>
                  </a:cubicBezTo>
                  <a:cubicBezTo>
                    <a:pt x="1421" y="634"/>
                    <a:pt x="1530" y="653"/>
                    <a:pt x="1641" y="653"/>
                  </a:cubicBezTo>
                  <a:cubicBezTo>
                    <a:pt x="1705" y="653"/>
                    <a:pt x="1770" y="647"/>
                    <a:pt x="1830" y="637"/>
                  </a:cubicBezTo>
                  <a:lnTo>
                    <a:pt x="1856" y="611"/>
                  </a:lnTo>
                  <a:cubicBezTo>
                    <a:pt x="1882" y="611"/>
                    <a:pt x="1908" y="585"/>
                    <a:pt x="1935" y="552"/>
                  </a:cubicBezTo>
                  <a:cubicBezTo>
                    <a:pt x="1961" y="526"/>
                    <a:pt x="1935" y="447"/>
                    <a:pt x="1908" y="421"/>
                  </a:cubicBezTo>
                  <a:cubicBezTo>
                    <a:pt x="1882" y="309"/>
                    <a:pt x="1830" y="224"/>
                    <a:pt x="1744" y="145"/>
                  </a:cubicBezTo>
                  <a:cubicBezTo>
                    <a:pt x="1666" y="93"/>
                    <a:pt x="1580" y="7"/>
                    <a:pt x="1502" y="7"/>
                  </a:cubicBezTo>
                  <a:cubicBezTo>
                    <a:pt x="1478" y="3"/>
                    <a:pt x="1455" y="1"/>
                    <a:pt x="1432" y="1"/>
                  </a:cubicBezTo>
                  <a:close/>
                  <a:moveTo>
                    <a:pt x="382" y="209"/>
                  </a:moveTo>
                  <a:cubicBezTo>
                    <a:pt x="335" y="209"/>
                    <a:pt x="284" y="237"/>
                    <a:pt x="242" y="283"/>
                  </a:cubicBezTo>
                  <a:cubicBezTo>
                    <a:pt x="104" y="361"/>
                    <a:pt x="26" y="499"/>
                    <a:pt x="26" y="663"/>
                  </a:cubicBezTo>
                  <a:cubicBezTo>
                    <a:pt x="1" y="749"/>
                    <a:pt x="45" y="784"/>
                    <a:pt x="102" y="784"/>
                  </a:cubicBezTo>
                  <a:cubicBezTo>
                    <a:pt x="120" y="784"/>
                    <a:pt x="139" y="781"/>
                    <a:pt x="157" y="775"/>
                  </a:cubicBezTo>
                  <a:cubicBezTo>
                    <a:pt x="268" y="749"/>
                    <a:pt x="380" y="690"/>
                    <a:pt x="432" y="637"/>
                  </a:cubicBezTo>
                  <a:cubicBezTo>
                    <a:pt x="485" y="585"/>
                    <a:pt x="518" y="499"/>
                    <a:pt x="518" y="421"/>
                  </a:cubicBezTo>
                  <a:cubicBezTo>
                    <a:pt x="518" y="361"/>
                    <a:pt x="485" y="335"/>
                    <a:pt x="485" y="283"/>
                  </a:cubicBezTo>
                  <a:cubicBezTo>
                    <a:pt x="460" y="231"/>
                    <a:pt x="423" y="209"/>
                    <a:pt x="382" y="209"/>
                  </a:cubicBezTo>
                  <a:close/>
                </a:path>
              </a:pathLst>
            </a:custGeom>
            <a:solidFill>
              <a:srgbClr val="FFF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0"/>
            <p:cNvSpPr/>
            <p:nvPr/>
          </p:nvSpPr>
          <p:spPr>
            <a:xfrm>
              <a:off x="1382675" y="1940450"/>
              <a:ext cx="43825" cy="14625"/>
            </a:xfrm>
            <a:custGeom>
              <a:avLst/>
              <a:gdLst/>
              <a:ahLst/>
              <a:cxnLst/>
              <a:rect l="l" t="t" r="r" b="b"/>
              <a:pathLst>
                <a:path w="1753" h="585" extrusionOk="0">
                  <a:moveTo>
                    <a:pt x="1442" y="1"/>
                  </a:moveTo>
                  <a:cubicBezTo>
                    <a:pt x="1427" y="1"/>
                    <a:pt x="1412" y="3"/>
                    <a:pt x="1398" y="7"/>
                  </a:cubicBezTo>
                  <a:cubicBezTo>
                    <a:pt x="1313" y="7"/>
                    <a:pt x="1234" y="93"/>
                    <a:pt x="1208" y="171"/>
                  </a:cubicBezTo>
                  <a:cubicBezTo>
                    <a:pt x="1175" y="257"/>
                    <a:pt x="1175" y="336"/>
                    <a:pt x="1208" y="395"/>
                  </a:cubicBezTo>
                  <a:cubicBezTo>
                    <a:pt x="1291" y="444"/>
                    <a:pt x="1400" y="463"/>
                    <a:pt x="1511" y="463"/>
                  </a:cubicBezTo>
                  <a:cubicBezTo>
                    <a:pt x="1575" y="463"/>
                    <a:pt x="1640" y="457"/>
                    <a:pt x="1700" y="447"/>
                  </a:cubicBezTo>
                  <a:lnTo>
                    <a:pt x="1726" y="421"/>
                  </a:lnTo>
                  <a:cubicBezTo>
                    <a:pt x="1752" y="395"/>
                    <a:pt x="1726" y="395"/>
                    <a:pt x="1726" y="362"/>
                  </a:cubicBezTo>
                  <a:cubicBezTo>
                    <a:pt x="1726" y="257"/>
                    <a:pt x="1700" y="171"/>
                    <a:pt x="1641" y="119"/>
                  </a:cubicBezTo>
                  <a:cubicBezTo>
                    <a:pt x="1597" y="49"/>
                    <a:pt x="1514" y="1"/>
                    <a:pt x="1442" y="1"/>
                  </a:cubicBezTo>
                  <a:close/>
                  <a:moveTo>
                    <a:pt x="294" y="147"/>
                  </a:moveTo>
                  <a:cubicBezTo>
                    <a:pt x="233" y="147"/>
                    <a:pt x="173" y="201"/>
                    <a:pt x="138" y="257"/>
                  </a:cubicBezTo>
                  <a:cubicBezTo>
                    <a:pt x="112" y="283"/>
                    <a:pt x="86" y="336"/>
                    <a:pt x="60" y="362"/>
                  </a:cubicBezTo>
                  <a:cubicBezTo>
                    <a:pt x="60" y="395"/>
                    <a:pt x="1" y="500"/>
                    <a:pt x="27" y="585"/>
                  </a:cubicBezTo>
                  <a:cubicBezTo>
                    <a:pt x="138" y="559"/>
                    <a:pt x="250" y="500"/>
                    <a:pt x="302" y="447"/>
                  </a:cubicBezTo>
                  <a:cubicBezTo>
                    <a:pt x="355" y="395"/>
                    <a:pt x="388" y="309"/>
                    <a:pt x="388" y="231"/>
                  </a:cubicBezTo>
                  <a:lnTo>
                    <a:pt x="388" y="198"/>
                  </a:lnTo>
                  <a:cubicBezTo>
                    <a:pt x="359" y="162"/>
                    <a:pt x="326" y="147"/>
                    <a:pt x="294" y="147"/>
                  </a:cubicBezTo>
                  <a:close/>
                </a:path>
              </a:pathLst>
            </a:custGeom>
            <a:solidFill>
              <a:srgbClr val="4A2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0"/>
            <p:cNvSpPr/>
            <p:nvPr/>
          </p:nvSpPr>
          <p:spPr>
            <a:xfrm>
              <a:off x="1381375" y="1924875"/>
              <a:ext cx="50525" cy="17900"/>
            </a:xfrm>
            <a:custGeom>
              <a:avLst/>
              <a:gdLst/>
              <a:ahLst/>
              <a:cxnLst/>
              <a:rect l="l" t="t" r="r" b="b"/>
              <a:pathLst>
                <a:path w="2021" h="716" extrusionOk="0">
                  <a:moveTo>
                    <a:pt x="1201" y="1"/>
                  </a:moveTo>
                  <a:cubicBezTo>
                    <a:pt x="1174" y="60"/>
                    <a:pt x="1148" y="112"/>
                    <a:pt x="1122" y="165"/>
                  </a:cubicBezTo>
                  <a:cubicBezTo>
                    <a:pt x="1227" y="198"/>
                    <a:pt x="1338" y="198"/>
                    <a:pt x="1450" y="250"/>
                  </a:cubicBezTo>
                  <a:cubicBezTo>
                    <a:pt x="1555" y="276"/>
                    <a:pt x="1640" y="302"/>
                    <a:pt x="1752" y="362"/>
                  </a:cubicBezTo>
                  <a:cubicBezTo>
                    <a:pt x="1804" y="388"/>
                    <a:pt x="1857" y="414"/>
                    <a:pt x="1916" y="440"/>
                  </a:cubicBezTo>
                  <a:cubicBezTo>
                    <a:pt x="1942" y="440"/>
                    <a:pt x="1968" y="466"/>
                    <a:pt x="1994" y="466"/>
                  </a:cubicBezTo>
                  <a:cubicBezTo>
                    <a:pt x="1994" y="466"/>
                    <a:pt x="2021" y="466"/>
                    <a:pt x="2021" y="440"/>
                  </a:cubicBezTo>
                  <a:lnTo>
                    <a:pt x="2021" y="414"/>
                  </a:lnTo>
                  <a:cubicBezTo>
                    <a:pt x="1942" y="329"/>
                    <a:pt x="1804" y="250"/>
                    <a:pt x="1693" y="198"/>
                  </a:cubicBezTo>
                  <a:cubicBezTo>
                    <a:pt x="1555" y="138"/>
                    <a:pt x="1450" y="60"/>
                    <a:pt x="1312" y="34"/>
                  </a:cubicBezTo>
                  <a:cubicBezTo>
                    <a:pt x="1286" y="34"/>
                    <a:pt x="1227" y="1"/>
                    <a:pt x="1201" y="1"/>
                  </a:cubicBezTo>
                  <a:close/>
                  <a:moveTo>
                    <a:pt x="466" y="165"/>
                  </a:moveTo>
                  <a:cubicBezTo>
                    <a:pt x="328" y="276"/>
                    <a:pt x="217" y="440"/>
                    <a:pt x="79" y="552"/>
                  </a:cubicBezTo>
                  <a:cubicBezTo>
                    <a:pt x="53" y="604"/>
                    <a:pt x="26" y="657"/>
                    <a:pt x="0" y="716"/>
                  </a:cubicBezTo>
                  <a:cubicBezTo>
                    <a:pt x="0" y="716"/>
                    <a:pt x="26" y="716"/>
                    <a:pt x="26" y="690"/>
                  </a:cubicBezTo>
                  <a:cubicBezTo>
                    <a:pt x="164" y="578"/>
                    <a:pt x="302" y="466"/>
                    <a:pt x="466" y="388"/>
                  </a:cubicBezTo>
                  <a:cubicBezTo>
                    <a:pt x="466" y="362"/>
                    <a:pt x="492" y="362"/>
                    <a:pt x="492" y="362"/>
                  </a:cubicBezTo>
                  <a:cubicBezTo>
                    <a:pt x="492" y="302"/>
                    <a:pt x="466" y="276"/>
                    <a:pt x="466" y="250"/>
                  </a:cubicBezTo>
                  <a:lnTo>
                    <a:pt x="466" y="165"/>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0"/>
            <p:cNvSpPr/>
            <p:nvPr/>
          </p:nvSpPr>
          <p:spPr>
            <a:xfrm>
              <a:off x="1382675" y="1969975"/>
              <a:ext cx="38400" cy="16900"/>
            </a:xfrm>
            <a:custGeom>
              <a:avLst/>
              <a:gdLst/>
              <a:ahLst/>
              <a:cxnLst/>
              <a:rect l="l" t="t" r="r" b="b"/>
              <a:pathLst>
                <a:path w="1536" h="676" extrusionOk="0">
                  <a:moveTo>
                    <a:pt x="1536" y="1"/>
                  </a:moveTo>
                  <a:lnTo>
                    <a:pt x="1536" y="1"/>
                  </a:lnTo>
                  <a:cubicBezTo>
                    <a:pt x="1234" y="34"/>
                    <a:pt x="932" y="86"/>
                    <a:pt x="630" y="139"/>
                  </a:cubicBezTo>
                  <a:cubicBezTo>
                    <a:pt x="414" y="165"/>
                    <a:pt x="191" y="165"/>
                    <a:pt x="1" y="250"/>
                  </a:cubicBezTo>
                  <a:cubicBezTo>
                    <a:pt x="60" y="362"/>
                    <a:pt x="138" y="493"/>
                    <a:pt x="250" y="578"/>
                  </a:cubicBezTo>
                  <a:cubicBezTo>
                    <a:pt x="339" y="650"/>
                    <a:pt x="451" y="676"/>
                    <a:pt x="563" y="676"/>
                  </a:cubicBezTo>
                  <a:cubicBezTo>
                    <a:pt x="623" y="676"/>
                    <a:pt x="684" y="668"/>
                    <a:pt x="742" y="657"/>
                  </a:cubicBezTo>
                  <a:cubicBezTo>
                    <a:pt x="932" y="604"/>
                    <a:pt x="1070" y="526"/>
                    <a:pt x="1208" y="388"/>
                  </a:cubicBezTo>
                  <a:cubicBezTo>
                    <a:pt x="1339" y="276"/>
                    <a:pt x="1424" y="139"/>
                    <a:pt x="1536" y="1"/>
                  </a:cubicBezTo>
                  <a:close/>
                </a:path>
              </a:pathLst>
            </a:custGeom>
            <a:solidFill>
              <a:srgbClr val="FFF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0"/>
            <p:cNvSpPr/>
            <p:nvPr/>
          </p:nvSpPr>
          <p:spPr>
            <a:xfrm>
              <a:off x="1382675" y="1969975"/>
              <a:ext cx="39725" cy="19875"/>
            </a:xfrm>
            <a:custGeom>
              <a:avLst/>
              <a:gdLst/>
              <a:ahLst/>
              <a:cxnLst/>
              <a:rect l="l" t="t" r="r" b="b"/>
              <a:pathLst>
                <a:path w="1589" h="795" extrusionOk="0">
                  <a:moveTo>
                    <a:pt x="1536" y="1"/>
                  </a:moveTo>
                  <a:cubicBezTo>
                    <a:pt x="1286" y="224"/>
                    <a:pt x="1011" y="414"/>
                    <a:pt x="716" y="493"/>
                  </a:cubicBezTo>
                  <a:cubicBezTo>
                    <a:pt x="630" y="526"/>
                    <a:pt x="552" y="552"/>
                    <a:pt x="466" y="552"/>
                  </a:cubicBezTo>
                  <a:cubicBezTo>
                    <a:pt x="355" y="552"/>
                    <a:pt x="276" y="493"/>
                    <a:pt x="224" y="440"/>
                  </a:cubicBezTo>
                  <a:cubicBezTo>
                    <a:pt x="165" y="414"/>
                    <a:pt x="138" y="362"/>
                    <a:pt x="86" y="329"/>
                  </a:cubicBezTo>
                  <a:cubicBezTo>
                    <a:pt x="60" y="303"/>
                    <a:pt x="60" y="276"/>
                    <a:pt x="27" y="250"/>
                  </a:cubicBezTo>
                  <a:lnTo>
                    <a:pt x="1" y="250"/>
                  </a:lnTo>
                  <a:cubicBezTo>
                    <a:pt x="27" y="414"/>
                    <a:pt x="138" y="552"/>
                    <a:pt x="250" y="631"/>
                  </a:cubicBezTo>
                  <a:cubicBezTo>
                    <a:pt x="355" y="742"/>
                    <a:pt x="519" y="795"/>
                    <a:pt x="657" y="795"/>
                  </a:cubicBezTo>
                  <a:cubicBezTo>
                    <a:pt x="794" y="768"/>
                    <a:pt x="906" y="716"/>
                    <a:pt x="1011" y="631"/>
                  </a:cubicBezTo>
                  <a:cubicBezTo>
                    <a:pt x="1234" y="440"/>
                    <a:pt x="1450" y="250"/>
                    <a:pt x="1588" y="1"/>
                  </a:cubicBezTo>
                  <a:close/>
                </a:path>
              </a:pathLst>
            </a:custGeom>
            <a:solidFill>
              <a:srgbClr val="96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0"/>
            <p:cNvSpPr/>
            <p:nvPr/>
          </p:nvSpPr>
          <p:spPr>
            <a:xfrm>
              <a:off x="1378575" y="1965875"/>
              <a:ext cx="49875" cy="10850"/>
            </a:xfrm>
            <a:custGeom>
              <a:avLst/>
              <a:gdLst/>
              <a:ahLst/>
              <a:cxnLst/>
              <a:rect l="l" t="t" r="r" b="b"/>
              <a:pathLst>
                <a:path w="1995" h="434" extrusionOk="0">
                  <a:moveTo>
                    <a:pt x="1752" y="1"/>
                  </a:moveTo>
                  <a:cubicBezTo>
                    <a:pt x="1752" y="34"/>
                    <a:pt x="1778" y="86"/>
                    <a:pt x="1805" y="112"/>
                  </a:cubicBezTo>
                  <a:cubicBezTo>
                    <a:pt x="1727" y="160"/>
                    <a:pt x="1632" y="171"/>
                    <a:pt x="1535" y="171"/>
                  </a:cubicBezTo>
                  <a:cubicBezTo>
                    <a:pt x="1460" y="171"/>
                    <a:pt x="1384" y="165"/>
                    <a:pt x="1313" y="165"/>
                  </a:cubicBezTo>
                  <a:cubicBezTo>
                    <a:pt x="1197" y="146"/>
                    <a:pt x="1081" y="128"/>
                    <a:pt x="965" y="128"/>
                  </a:cubicBezTo>
                  <a:cubicBezTo>
                    <a:pt x="917" y="128"/>
                    <a:pt x="869" y="131"/>
                    <a:pt x="821" y="139"/>
                  </a:cubicBezTo>
                  <a:cubicBezTo>
                    <a:pt x="716" y="165"/>
                    <a:pt x="578" y="198"/>
                    <a:pt x="440" y="250"/>
                  </a:cubicBezTo>
                  <a:cubicBezTo>
                    <a:pt x="388" y="276"/>
                    <a:pt x="329" y="303"/>
                    <a:pt x="276" y="329"/>
                  </a:cubicBezTo>
                  <a:cubicBezTo>
                    <a:pt x="250" y="329"/>
                    <a:pt x="224" y="362"/>
                    <a:pt x="191" y="362"/>
                  </a:cubicBezTo>
                  <a:lnTo>
                    <a:pt x="86" y="362"/>
                  </a:lnTo>
                  <a:cubicBezTo>
                    <a:pt x="86" y="329"/>
                    <a:pt x="112" y="303"/>
                    <a:pt x="112" y="276"/>
                  </a:cubicBezTo>
                  <a:lnTo>
                    <a:pt x="112" y="276"/>
                  </a:lnTo>
                  <a:cubicBezTo>
                    <a:pt x="60" y="303"/>
                    <a:pt x="27" y="362"/>
                    <a:pt x="1" y="414"/>
                  </a:cubicBezTo>
                  <a:cubicBezTo>
                    <a:pt x="56" y="427"/>
                    <a:pt x="112" y="434"/>
                    <a:pt x="167" y="434"/>
                  </a:cubicBezTo>
                  <a:cubicBezTo>
                    <a:pt x="222" y="434"/>
                    <a:pt x="276" y="427"/>
                    <a:pt x="329" y="414"/>
                  </a:cubicBezTo>
                  <a:cubicBezTo>
                    <a:pt x="414" y="414"/>
                    <a:pt x="519" y="414"/>
                    <a:pt x="604" y="388"/>
                  </a:cubicBezTo>
                  <a:cubicBezTo>
                    <a:pt x="847" y="388"/>
                    <a:pt x="1070" y="329"/>
                    <a:pt x="1313" y="276"/>
                  </a:cubicBezTo>
                  <a:cubicBezTo>
                    <a:pt x="1477" y="250"/>
                    <a:pt x="1641" y="198"/>
                    <a:pt x="1831" y="139"/>
                  </a:cubicBezTo>
                  <a:cubicBezTo>
                    <a:pt x="1890" y="139"/>
                    <a:pt x="1942" y="139"/>
                    <a:pt x="1995" y="112"/>
                  </a:cubicBezTo>
                  <a:cubicBezTo>
                    <a:pt x="1942" y="60"/>
                    <a:pt x="1831" y="1"/>
                    <a:pt x="1752" y="1"/>
                  </a:cubicBezTo>
                  <a:close/>
                </a:path>
              </a:pathLst>
            </a:custGeom>
            <a:solidFill>
              <a:srgbClr val="723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0"/>
            <p:cNvSpPr/>
            <p:nvPr/>
          </p:nvSpPr>
          <p:spPr>
            <a:xfrm>
              <a:off x="1386775" y="1885925"/>
              <a:ext cx="71875" cy="40450"/>
            </a:xfrm>
            <a:custGeom>
              <a:avLst/>
              <a:gdLst/>
              <a:ahLst/>
              <a:cxnLst/>
              <a:rect l="l" t="t" r="r" b="b"/>
              <a:pathLst>
                <a:path w="2875" h="1618" extrusionOk="0">
                  <a:moveTo>
                    <a:pt x="1304" y="0"/>
                  </a:moveTo>
                  <a:cubicBezTo>
                    <a:pt x="861" y="0"/>
                    <a:pt x="423" y="108"/>
                    <a:pt x="27" y="332"/>
                  </a:cubicBezTo>
                  <a:cubicBezTo>
                    <a:pt x="1" y="739"/>
                    <a:pt x="27" y="1204"/>
                    <a:pt x="112" y="1618"/>
                  </a:cubicBezTo>
                  <a:cubicBezTo>
                    <a:pt x="165" y="1618"/>
                    <a:pt x="224" y="1592"/>
                    <a:pt x="276" y="1592"/>
                  </a:cubicBezTo>
                  <a:cubicBezTo>
                    <a:pt x="683" y="1480"/>
                    <a:pt x="1096" y="1368"/>
                    <a:pt x="1503" y="1342"/>
                  </a:cubicBezTo>
                  <a:cubicBezTo>
                    <a:pt x="1597" y="1337"/>
                    <a:pt x="1690" y="1333"/>
                    <a:pt x="1783" y="1333"/>
                  </a:cubicBezTo>
                  <a:cubicBezTo>
                    <a:pt x="2127" y="1333"/>
                    <a:pt x="2463" y="1377"/>
                    <a:pt x="2763" y="1506"/>
                  </a:cubicBezTo>
                  <a:cubicBezTo>
                    <a:pt x="2848" y="1152"/>
                    <a:pt x="2874" y="712"/>
                    <a:pt x="2848" y="358"/>
                  </a:cubicBezTo>
                  <a:cubicBezTo>
                    <a:pt x="2408" y="168"/>
                    <a:pt x="1916" y="30"/>
                    <a:pt x="1450" y="4"/>
                  </a:cubicBezTo>
                  <a:cubicBezTo>
                    <a:pt x="1402" y="1"/>
                    <a:pt x="1353" y="0"/>
                    <a:pt x="1304"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0"/>
            <p:cNvSpPr/>
            <p:nvPr/>
          </p:nvSpPr>
          <p:spPr>
            <a:xfrm>
              <a:off x="1352000" y="1892750"/>
              <a:ext cx="90900" cy="26750"/>
            </a:xfrm>
            <a:custGeom>
              <a:avLst/>
              <a:gdLst/>
              <a:ahLst/>
              <a:cxnLst/>
              <a:rect l="l" t="t" r="r" b="b"/>
              <a:pathLst>
                <a:path w="3636" h="1070" extrusionOk="0">
                  <a:moveTo>
                    <a:pt x="2487" y="0"/>
                  </a:moveTo>
                  <a:cubicBezTo>
                    <a:pt x="2308" y="0"/>
                    <a:pt x="2023" y="24"/>
                    <a:pt x="1582" y="111"/>
                  </a:cubicBezTo>
                  <a:cubicBezTo>
                    <a:pt x="631" y="302"/>
                    <a:pt x="1" y="879"/>
                    <a:pt x="1" y="879"/>
                  </a:cubicBezTo>
                  <a:lnTo>
                    <a:pt x="3609" y="1069"/>
                  </a:lnTo>
                  <a:lnTo>
                    <a:pt x="3635" y="1017"/>
                  </a:lnTo>
                  <a:lnTo>
                    <a:pt x="2763" y="33"/>
                  </a:lnTo>
                  <a:cubicBezTo>
                    <a:pt x="2763" y="33"/>
                    <a:pt x="2698" y="0"/>
                    <a:pt x="2487"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0"/>
            <p:cNvSpPr/>
            <p:nvPr/>
          </p:nvSpPr>
          <p:spPr>
            <a:xfrm>
              <a:off x="1352000" y="1895375"/>
              <a:ext cx="90250" cy="33625"/>
            </a:xfrm>
            <a:custGeom>
              <a:avLst/>
              <a:gdLst/>
              <a:ahLst/>
              <a:cxnLst/>
              <a:rect l="l" t="t" r="r" b="b"/>
              <a:pathLst>
                <a:path w="3610" h="1345" extrusionOk="0">
                  <a:moveTo>
                    <a:pt x="2472" y="0"/>
                  </a:moveTo>
                  <a:cubicBezTo>
                    <a:pt x="1594" y="0"/>
                    <a:pt x="731" y="273"/>
                    <a:pt x="1" y="774"/>
                  </a:cubicBezTo>
                  <a:cubicBezTo>
                    <a:pt x="434" y="1076"/>
                    <a:pt x="926" y="1266"/>
                    <a:pt x="1418" y="1345"/>
                  </a:cubicBezTo>
                  <a:cubicBezTo>
                    <a:pt x="1995" y="1128"/>
                    <a:pt x="2868" y="964"/>
                    <a:pt x="3609" y="964"/>
                  </a:cubicBezTo>
                  <a:cubicBezTo>
                    <a:pt x="3281" y="722"/>
                    <a:pt x="2953" y="361"/>
                    <a:pt x="2704" y="6"/>
                  </a:cubicBezTo>
                  <a:cubicBezTo>
                    <a:pt x="2627" y="2"/>
                    <a:pt x="2549" y="0"/>
                    <a:pt x="2472"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0"/>
            <p:cNvSpPr/>
            <p:nvPr/>
          </p:nvSpPr>
          <p:spPr>
            <a:xfrm>
              <a:off x="1438125" y="1918825"/>
              <a:ext cx="79225" cy="73000"/>
            </a:xfrm>
            <a:custGeom>
              <a:avLst/>
              <a:gdLst/>
              <a:ahLst/>
              <a:cxnLst/>
              <a:rect l="l" t="t" r="r" b="b"/>
              <a:pathLst>
                <a:path w="3169" h="2920" extrusionOk="0">
                  <a:moveTo>
                    <a:pt x="1253" y="0"/>
                  </a:moveTo>
                  <a:cubicBezTo>
                    <a:pt x="1063" y="0"/>
                    <a:pt x="899" y="164"/>
                    <a:pt x="761" y="328"/>
                  </a:cubicBezTo>
                  <a:cubicBezTo>
                    <a:pt x="735" y="216"/>
                    <a:pt x="656" y="138"/>
                    <a:pt x="545" y="79"/>
                  </a:cubicBezTo>
                  <a:cubicBezTo>
                    <a:pt x="489" y="39"/>
                    <a:pt x="435" y="26"/>
                    <a:pt x="377" y="26"/>
                  </a:cubicBezTo>
                  <a:cubicBezTo>
                    <a:pt x="320" y="26"/>
                    <a:pt x="259" y="39"/>
                    <a:pt x="190" y="52"/>
                  </a:cubicBezTo>
                  <a:cubicBezTo>
                    <a:pt x="217" y="164"/>
                    <a:pt x="269" y="276"/>
                    <a:pt x="381" y="328"/>
                  </a:cubicBezTo>
                  <a:cubicBezTo>
                    <a:pt x="302" y="328"/>
                    <a:pt x="243" y="407"/>
                    <a:pt x="217" y="492"/>
                  </a:cubicBezTo>
                  <a:cubicBezTo>
                    <a:pt x="190" y="544"/>
                    <a:pt x="217" y="630"/>
                    <a:pt x="243" y="708"/>
                  </a:cubicBezTo>
                  <a:cubicBezTo>
                    <a:pt x="302" y="820"/>
                    <a:pt x="354" y="899"/>
                    <a:pt x="433" y="984"/>
                  </a:cubicBezTo>
                  <a:cubicBezTo>
                    <a:pt x="481" y="1005"/>
                    <a:pt x="541" y="1044"/>
                    <a:pt x="594" y="1044"/>
                  </a:cubicBezTo>
                  <a:cubicBezTo>
                    <a:pt x="607" y="1044"/>
                    <a:pt x="619" y="1042"/>
                    <a:pt x="630" y="1036"/>
                  </a:cubicBezTo>
                  <a:lnTo>
                    <a:pt x="630" y="1036"/>
                  </a:lnTo>
                  <a:cubicBezTo>
                    <a:pt x="597" y="1063"/>
                    <a:pt x="518" y="1063"/>
                    <a:pt x="492" y="1096"/>
                  </a:cubicBezTo>
                  <a:cubicBezTo>
                    <a:pt x="466" y="1096"/>
                    <a:pt x="433" y="1122"/>
                    <a:pt x="407" y="1148"/>
                  </a:cubicBezTo>
                  <a:cubicBezTo>
                    <a:pt x="381" y="1174"/>
                    <a:pt x="381" y="1227"/>
                    <a:pt x="407" y="1260"/>
                  </a:cubicBezTo>
                  <a:cubicBezTo>
                    <a:pt x="407" y="1273"/>
                    <a:pt x="422" y="1279"/>
                    <a:pt x="440" y="1279"/>
                  </a:cubicBezTo>
                  <a:cubicBezTo>
                    <a:pt x="451" y="1279"/>
                    <a:pt x="465" y="1276"/>
                    <a:pt x="476" y="1271"/>
                  </a:cubicBezTo>
                  <a:lnTo>
                    <a:pt x="476" y="1271"/>
                  </a:lnTo>
                  <a:cubicBezTo>
                    <a:pt x="293" y="1402"/>
                    <a:pt x="136" y="1594"/>
                    <a:pt x="79" y="1804"/>
                  </a:cubicBezTo>
                  <a:cubicBezTo>
                    <a:pt x="0" y="2021"/>
                    <a:pt x="79" y="2270"/>
                    <a:pt x="269" y="2408"/>
                  </a:cubicBezTo>
                  <a:cubicBezTo>
                    <a:pt x="302" y="2572"/>
                    <a:pt x="354" y="2736"/>
                    <a:pt x="492" y="2841"/>
                  </a:cubicBezTo>
                  <a:cubicBezTo>
                    <a:pt x="571" y="2890"/>
                    <a:pt x="668" y="2919"/>
                    <a:pt x="762" y="2919"/>
                  </a:cubicBezTo>
                  <a:cubicBezTo>
                    <a:pt x="831" y="2919"/>
                    <a:pt x="899" y="2903"/>
                    <a:pt x="958" y="2867"/>
                  </a:cubicBezTo>
                  <a:cubicBezTo>
                    <a:pt x="1122" y="2762"/>
                    <a:pt x="1174" y="2572"/>
                    <a:pt x="1201" y="2375"/>
                  </a:cubicBezTo>
                  <a:cubicBezTo>
                    <a:pt x="1227" y="2434"/>
                    <a:pt x="1227" y="2513"/>
                    <a:pt x="1286" y="2539"/>
                  </a:cubicBezTo>
                  <a:cubicBezTo>
                    <a:pt x="1305" y="2582"/>
                    <a:pt x="1339" y="2608"/>
                    <a:pt x="1376" y="2608"/>
                  </a:cubicBezTo>
                  <a:cubicBezTo>
                    <a:pt x="1389" y="2608"/>
                    <a:pt x="1403" y="2605"/>
                    <a:pt x="1417" y="2598"/>
                  </a:cubicBezTo>
                  <a:cubicBezTo>
                    <a:pt x="1476" y="2572"/>
                    <a:pt x="1502" y="2513"/>
                    <a:pt x="1502" y="2460"/>
                  </a:cubicBezTo>
                  <a:cubicBezTo>
                    <a:pt x="1632" y="2590"/>
                    <a:pt x="1823" y="2651"/>
                    <a:pt x="2014" y="2651"/>
                  </a:cubicBezTo>
                  <a:cubicBezTo>
                    <a:pt x="2141" y="2651"/>
                    <a:pt x="2267" y="2624"/>
                    <a:pt x="2375" y="2572"/>
                  </a:cubicBezTo>
                  <a:cubicBezTo>
                    <a:pt x="2460" y="2486"/>
                    <a:pt x="2565" y="2408"/>
                    <a:pt x="2565" y="2296"/>
                  </a:cubicBezTo>
                  <a:cubicBezTo>
                    <a:pt x="2598" y="2211"/>
                    <a:pt x="2565" y="2106"/>
                    <a:pt x="2539" y="2021"/>
                  </a:cubicBezTo>
                  <a:cubicBezTo>
                    <a:pt x="2486" y="1942"/>
                    <a:pt x="2434" y="1883"/>
                    <a:pt x="2349" y="1804"/>
                  </a:cubicBezTo>
                  <a:lnTo>
                    <a:pt x="2349" y="1804"/>
                  </a:lnTo>
                  <a:cubicBezTo>
                    <a:pt x="2437" y="1841"/>
                    <a:pt x="2532" y="1860"/>
                    <a:pt x="2628" y="1860"/>
                  </a:cubicBezTo>
                  <a:cubicBezTo>
                    <a:pt x="2739" y="1860"/>
                    <a:pt x="2850" y="1834"/>
                    <a:pt x="2952" y="1778"/>
                  </a:cubicBezTo>
                  <a:cubicBezTo>
                    <a:pt x="3031" y="1752"/>
                    <a:pt x="3116" y="1666"/>
                    <a:pt x="3142" y="1588"/>
                  </a:cubicBezTo>
                  <a:cubicBezTo>
                    <a:pt x="3169" y="1476"/>
                    <a:pt x="3116" y="1365"/>
                    <a:pt x="3057" y="1312"/>
                  </a:cubicBezTo>
                  <a:cubicBezTo>
                    <a:pt x="2978" y="1201"/>
                    <a:pt x="2841" y="1148"/>
                    <a:pt x="2703" y="1122"/>
                  </a:cubicBezTo>
                  <a:cubicBezTo>
                    <a:pt x="2565" y="1096"/>
                    <a:pt x="2434" y="1096"/>
                    <a:pt x="2296" y="1096"/>
                  </a:cubicBezTo>
                  <a:cubicBezTo>
                    <a:pt x="2375" y="984"/>
                    <a:pt x="2434" y="899"/>
                    <a:pt x="2460" y="794"/>
                  </a:cubicBezTo>
                  <a:cubicBezTo>
                    <a:pt x="2460" y="656"/>
                    <a:pt x="2434" y="518"/>
                    <a:pt x="2322" y="440"/>
                  </a:cubicBezTo>
                  <a:cubicBezTo>
                    <a:pt x="2250" y="384"/>
                    <a:pt x="2166" y="353"/>
                    <a:pt x="2080" y="353"/>
                  </a:cubicBezTo>
                  <a:cubicBezTo>
                    <a:pt x="2034" y="353"/>
                    <a:pt x="1988" y="362"/>
                    <a:pt x="1942" y="380"/>
                  </a:cubicBezTo>
                  <a:cubicBezTo>
                    <a:pt x="1843" y="433"/>
                    <a:pt x="1744" y="501"/>
                    <a:pt x="1668" y="593"/>
                  </a:cubicBezTo>
                  <a:lnTo>
                    <a:pt x="1668" y="593"/>
                  </a:lnTo>
                  <a:cubicBezTo>
                    <a:pt x="1734" y="484"/>
                    <a:pt x="1687" y="340"/>
                    <a:pt x="1640" y="216"/>
                  </a:cubicBezTo>
                  <a:cubicBezTo>
                    <a:pt x="1555" y="79"/>
                    <a:pt x="1417" y="0"/>
                    <a:pt x="125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0"/>
            <p:cNvSpPr/>
            <p:nvPr/>
          </p:nvSpPr>
          <p:spPr>
            <a:xfrm>
              <a:off x="1421300" y="1985625"/>
              <a:ext cx="19200" cy="43500"/>
            </a:xfrm>
            <a:prstGeom prst="rect">
              <a:avLst/>
            </a:prstGeom>
            <a:solidFill>
              <a:srgbClr val="B5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0"/>
            <p:cNvSpPr/>
            <p:nvPr/>
          </p:nvSpPr>
          <p:spPr>
            <a:xfrm>
              <a:off x="1449750" y="2201050"/>
              <a:ext cx="174850" cy="168125"/>
            </a:xfrm>
            <a:custGeom>
              <a:avLst/>
              <a:gdLst/>
              <a:ahLst/>
              <a:cxnLst/>
              <a:rect l="l" t="t" r="r" b="b"/>
              <a:pathLst>
                <a:path w="6994" h="6725" extrusionOk="0">
                  <a:moveTo>
                    <a:pt x="1556" y="1"/>
                  </a:moveTo>
                  <a:cubicBezTo>
                    <a:pt x="985" y="165"/>
                    <a:pt x="460" y="519"/>
                    <a:pt x="1" y="926"/>
                  </a:cubicBezTo>
                  <a:cubicBezTo>
                    <a:pt x="434" y="1641"/>
                    <a:pt x="1011" y="2271"/>
                    <a:pt x="1693" y="2789"/>
                  </a:cubicBezTo>
                  <a:cubicBezTo>
                    <a:pt x="2021" y="3032"/>
                    <a:pt x="2376" y="3222"/>
                    <a:pt x="2730" y="3445"/>
                  </a:cubicBezTo>
                  <a:cubicBezTo>
                    <a:pt x="3044" y="3637"/>
                    <a:pt x="3296" y="3808"/>
                    <a:pt x="3673" y="3808"/>
                  </a:cubicBezTo>
                  <a:cubicBezTo>
                    <a:pt x="3722" y="3808"/>
                    <a:pt x="3772" y="3805"/>
                    <a:pt x="3825" y="3799"/>
                  </a:cubicBezTo>
                  <a:cubicBezTo>
                    <a:pt x="4534" y="4344"/>
                    <a:pt x="5164" y="4947"/>
                    <a:pt x="5767" y="5629"/>
                  </a:cubicBezTo>
                  <a:cubicBezTo>
                    <a:pt x="6036" y="5957"/>
                    <a:pt x="6312" y="6285"/>
                    <a:pt x="6561" y="6640"/>
                  </a:cubicBezTo>
                  <a:cubicBezTo>
                    <a:pt x="6607" y="6701"/>
                    <a:pt x="6671" y="6724"/>
                    <a:pt x="6739" y="6724"/>
                  </a:cubicBezTo>
                  <a:cubicBezTo>
                    <a:pt x="6824" y="6724"/>
                    <a:pt x="6917" y="6687"/>
                    <a:pt x="6994" y="6640"/>
                  </a:cubicBezTo>
                  <a:cubicBezTo>
                    <a:pt x="6777" y="6148"/>
                    <a:pt x="6640" y="5656"/>
                    <a:pt x="6449" y="5164"/>
                  </a:cubicBezTo>
                  <a:cubicBezTo>
                    <a:pt x="6364" y="4921"/>
                    <a:pt x="6259" y="4672"/>
                    <a:pt x="6148" y="4429"/>
                  </a:cubicBezTo>
                  <a:cubicBezTo>
                    <a:pt x="5767" y="3714"/>
                    <a:pt x="5137" y="3058"/>
                    <a:pt x="4344" y="3005"/>
                  </a:cubicBezTo>
                  <a:cubicBezTo>
                    <a:pt x="3248" y="2185"/>
                    <a:pt x="2297" y="1175"/>
                    <a:pt x="1556" y="1"/>
                  </a:cubicBezTo>
                  <a:close/>
                </a:path>
              </a:pathLst>
            </a:custGeom>
            <a:solidFill>
              <a:srgbClr val="B5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0"/>
            <p:cNvSpPr/>
            <p:nvPr/>
          </p:nvSpPr>
          <p:spPr>
            <a:xfrm>
              <a:off x="1593925" y="2330125"/>
              <a:ext cx="30675" cy="39050"/>
            </a:xfrm>
            <a:custGeom>
              <a:avLst/>
              <a:gdLst/>
              <a:ahLst/>
              <a:cxnLst/>
              <a:rect l="l" t="t" r="r" b="b"/>
              <a:pathLst>
                <a:path w="1227" h="1562" extrusionOk="0">
                  <a:moveTo>
                    <a:pt x="682" y="1"/>
                  </a:moveTo>
                  <a:cubicBezTo>
                    <a:pt x="545" y="138"/>
                    <a:pt x="328" y="276"/>
                    <a:pt x="302" y="302"/>
                  </a:cubicBezTo>
                  <a:cubicBezTo>
                    <a:pt x="190" y="355"/>
                    <a:pt x="79" y="414"/>
                    <a:pt x="0" y="466"/>
                  </a:cubicBezTo>
                  <a:cubicBezTo>
                    <a:pt x="269" y="794"/>
                    <a:pt x="545" y="1122"/>
                    <a:pt x="794" y="1477"/>
                  </a:cubicBezTo>
                  <a:cubicBezTo>
                    <a:pt x="840" y="1538"/>
                    <a:pt x="904" y="1561"/>
                    <a:pt x="972" y="1561"/>
                  </a:cubicBezTo>
                  <a:cubicBezTo>
                    <a:pt x="1057" y="1561"/>
                    <a:pt x="1150" y="1524"/>
                    <a:pt x="1227" y="1477"/>
                  </a:cubicBezTo>
                  <a:cubicBezTo>
                    <a:pt x="1010" y="985"/>
                    <a:pt x="873" y="493"/>
                    <a:pt x="682" y="1"/>
                  </a:cubicBezTo>
                  <a:close/>
                </a:path>
              </a:pathLst>
            </a:custGeom>
            <a:solidFill>
              <a:srgbClr val="FEF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0"/>
            <p:cNvSpPr/>
            <p:nvPr/>
          </p:nvSpPr>
          <p:spPr>
            <a:xfrm>
              <a:off x="1298700" y="2218475"/>
              <a:ext cx="107950" cy="199975"/>
            </a:xfrm>
            <a:custGeom>
              <a:avLst/>
              <a:gdLst/>
              <a:ahLst/>
              <a:cxnLst/>
              <a:rect l="l" t="t" r="r" b="b"/>
              <a:pathLst>
                <a:path w="4318" h="7999" extrusionOk="0">
                  <a:moveTo>
                    <a:pt x="3093" y="1"/>
                  </a:moveTo>
                  <a:cubicBezTo>
                    <a:pt x="2953" y="1"/>
                    <a:pt x="2813" y="22"/>
                    <a:pt x="2677" y="65"/>
                  </a:cubicBezTo>
                  <a:cubicBezTo>
                    <a:pt x="2323" y="721"/>
                    <a:pt x="2021" y="1377"/>
                    <a:pt x="1779" y="2092"/>
                  </a:cubicBezTo>
                  <a:cubicBezTo>
                    <a:pt x="1667" y="2446"/>
                    <a:pt x="1556" y="2774"/>
                    <a:pt x="1477" y="3155"/>
                  </a:cubicBezTo>
                  <a:cubicBezTo>
                    <a:pt x="1365" y="3542"/>
                    <a:pt x="1477" y="3870"/>
                    <a:pt x="1615" y="4250"/>
                  </a:cubicBezTo>
                  <a:cubicBezTo>
                    <a:pt x="1451" y="4985"/>
                    <a:pt x="1149" y="5726"/>
                    <a:pt x="762" y="6408"/>
                  </a:cubicBezTo>
                  <a:cubicBezTo>
                    <a:pt x="519" y="6789"/>
                    <a:pt x="270" y="7176"/>
                    <a:pt x="1" y="7530"/>
                  </a:cubicBezTo>
                  <a:cubicBezTo>
                    <a:pt x="53" y="7720"/>
                    <a:pt x="106" y="7858"/>
                    <a:pt x="244" y="7996"/>
                  </a:cubicBezTo>
                  <a:cubicBezTo>
                    <a:pt x="247" y="7998"/>
                    <a:pt x="251" y="7999"/>
                    <a:pt x="255" y="7999"/>
                  </a:cubicBezTo>
                  <a:cubicBezTo>
                    <a:pt x="385" y="7999"/>
                    <a:pt x="1126" y="7337"/>
                    <a:pt x="1201" y="7255"/>
                  </a:cubicBezTo>
                  <a:cubicBezTo>
                    <a:pt x="1254" y="7228"/>
                    <a:pt x="1313" y="7176"/>
                    <a:pt x="1365" y="7117"/>
                  </a:cubicBezTo>
                  <a:cubicBezTo>
                    <a:pt x="1615" y="6900"/>
                    <a:pt x="1857" y="6658"/>
                    <a:pt x="2048" y="6382"/>
                  </a:cubicBezTo>
                  <a:cubicBezTo>
                    <a:pt x="2540" y="5779"/>
                    <a:pt x="2841" y="5070"/>
                    <a:pt x="2763" y="4276"/>
                  </a:cubicBezTo>
                  <a:cubicBezTo>
                    <a:pt x="3255" y="3102"/>
                    <a:pt x="3714" y="1980"/>
                    <a:pt x="4317" y="918"/>
                  </a:cubicBezTo>
                  <a:cubicBezTo>
                    <a:pt x="4153" y="590"/>
                    <a:pt x="3989" y="262"/>
                    <a:pt x="3688" y="124"/>
                  </a:cubicBezTo>
                  <a:cubicBezTo>
                    <a:pt x="3495" y="43"/>
                    <a:pt x="3293" y="1"/>
                    <a:pt x="3093" y="1"/>
                  </a:cubicBezTo>
                  <a:close/>
                </a:path>
              </a:pathLst>
            </a:custGeom>
            <a:solidFill>
              <a:srgbClr val="B5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0"/>
            <p:cNvSpPr/>
            <p:nvPr/>
          </p:nvSpPr>
          <p:spPr>
            <a:xfrm>
              <a:off x="1357425" y="2153125"/>
              <a:ext cx="75950" cy="100600"/>
            </a:xfrm>
            <a:custGeom>
              <a:avLst/>
              <a:gdLst/>
              <a:ahLst/>
              <a:cxnLst/>
              <a:rect l="l" t="t" r="r" b="b"/>
              <a:pathLst>
                <a:path w="3038" h="4024" extrusionOk="0">
                  <a:moveTo>
                    <a:pt x="1368" y="1"/>
                  </a:moveTo>
                  <a:cubicBezTo>
                    <a:pt x="1350" y="1"/>
                    <a:pt x="1331" y="1"/>
                    <a:pt x="1312" y="2"/>
                  </a:cubicBezTo>
                  <a:cubicBezTo>
                    <a:pt x="1260" y="88"/>
                    <a:pt x="1234" y="140"/>
                    <a:pt x="1201" y="219"/>
                  </a:cubicBezTo>
                  <a:cubicBezTo>
                    <a:pt x="742" y="1039"/>
                    <a:pt x="355" y="1918"/>
                    <a:pt x="27" y="2817"/>
                  </a:cubicBezTo>
                  <a:lnTo>
                    <a:pt x="0" y="2843"/>
                  </a:lnTo>
                  <a:cubicBezTo>
                    <a:pt x="709" y="3446"/>
                    <a:pt x="1562" y="3886"/>
                    <a:pt x="2460" y="4024"/>
                  </a:cubicBezTo>
                  <a:cubicBezTo>
                    <a:pt x="2487" y="3860"/>
                    <a:pt x="2460" y="3722"/>
                    <a:pt x="2434" y="3584"/>
                  </a:cubicBezTo>
                  <a:cubicBezTo>
                    <a:pt x="2710" y="3145"/>
                    <a:pt x="2841" y="2712"/>
                    <a:pt x="2926" y="2220"/>
                  </a:cubicBezTo>
                  <a:cubicBezTo>
                    <a:pt x="3038" y="1728"/>
                    <a:pt x="2979" y="1177"/>
                    <a:pt x="2710" y="744"/>
                  </a:cubicBezTo>
                  <a:cubicBezTo>
                    <a:pt x="2445" y="321"/>
                    <a:pt x="1851" y="1"/>
                    <a:pt x="1368"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0"/>
            <p:cNvSpPr/>
            <p:nvPr/>
          </p:nvSpPr>
          <p:spPr>
            <a:xfrm>
              <a:off x="1386775" y="2125125"/>
              <a:ext cx="117625" cy="115475"/>
            </a:xfrm>
            <a:custGeom>
              <a:avLst/>
              <a:gdLst/>
              <a:ahLst/>
              <a:cxnLst/>
              <a:rect l="l" t="t" r="r" b="b"/>
              <a:pathLst>
                <a:path w="4705" h="4619" extrusionOk="0">
                  <a:moveTo>
                    <a:pt x="2244" y="1"/>
                  </a:moveTo>
                  <a:cubicBezTo>
                    <a:pt x="1614" y="519"/>
                    <a:pt x="794" y="958"/>
                    <a:pt x="1" y="1175"/>
                  </a:cubicBezTo>
                  <a:cubicBezTo>
                    <a:pt x="27" y="1208"/>
                    <a:pt x="27" y="1234"/>
                    <a:pt x="27" y="1260"/>
                  </a:cubicBezTo>
                  <a:cubicBezTo>
                    <a:pt x="414" y="2625"/>
                    <a:pt x="1286" y="3858"/>
                    <a:pt x="2461" y="4619"/>
                  </a:cubicBezTo>
                  <a:cubicBezTo>
                    <a:pt x="3202" y="4402"/>
                    <a:pt x="3911" y="3937"/>
                    <a:pt x="4376" y="3340"/>
                  </a:cubicBezTo>
                  <a:cubicBezTo>
                    <a:pt x="4488" y="3143"/>
                    <a:pt x="4619" y="2953"/>
                    <a:pt x="4704" y="2762"/>
                  </a:cubicBezTo>
                  <a:cubicBezTo>
                    <a:pt x="4514" y="2684"/>
                    <a:pt x="4350" y="2598"/>
                    <a:pt x="4160" y="2520"/>
                  </a:cubicBezTo>
                  <a:cubicBezTo>
                    <a:pt x="4160" y="1916"/>
                    <a:pt x="3911" y="1339"/>
                    <a:pt x="3583" y="847"/>
                  </a:cubicBezTo>
                  <a:cubicBezTo>
                    <a:pt x="3281" y="414"/>
                    <a:pt x="2736" y="191"/>
                    <a:pt x="224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0"/>
            <p:cNvSpPr/>
            <p:nvPr/>
          </p:nvSpPr>
          <p:spPr>
            <a:xfrm>
              <a:off x="1298700" y="2378675"/>
              <a:ext cx="34150" cy="39775"/>
            </a:xfrm>
            <a:custGeom>
              <a:avLst/>
              <a:gdLst/>
              <a:ahLst/>
              <a:cxnLst/>
              <a:rect l="l" t="t" r="r" b="b"/>
              <a:pathLst>
                <a:path w="1366" h="1591" extrusionOk="0">
                  <a:moveTo>
                    <a:pt x="762" y="0"/>
                  </a:moveTo>
                  <a:cubicBezTo>
                    <a:pt x="519" y="381"/>
                    <a:pt x="270" y="768"/>
                    <a:pt x="1" y="1122"/>
                  </a:cubicBezTo>
                  <a:cubicBezTo>
                    <a:pt x="53" y="1312"/>
                    <a:pt x="106" y="1450"/>
                    <a:pt x="244" y="1588"/>
                  </a:cubicBezTo>
                  <a:cubicBezTo>
                    <a:pt x="247" y="1590"/>
                    <a:pt x="251" y="1591"/>
                    <a:pt x="255" y="1591"/>
                  </a:cubicBezTo>
                  <a:cubicBezTo>
                    <a:pt x="385" y="1591"/>
                    <a:pt x="1126" y="929"/>
                    <a:pt x="1201" y="847"/>
                  </a:cubicBezTo>
                  <a:cubicBezTo>
                    <a:pt x="1254" y="820"/>
                    <a:pt x="1313" y="768"/>
                    <a:pt x="1365" y="709"/>
                  </a:cubicBezTo>
                  <a:cubicBezTo>
                    <a:pt x="1201" y="492"/>
                    <a:pt x="1011" y="302"/>
                    <a:pt x="847" y="86"/>
                  </a:cubicBezTo>
                  <a:cubicBezTo>
                    <a:pt x="821" y="53"/>
                    <a:pt x="795" y="27"/>
                    <a:pt x="762" y="0"/>
                  </a:cubicBezTo>
                  <a:close/>
                </a:path>
              </a:pathLst>
            </a:custGeom>
            <a:solidFill>
              <a:srgbClr val="FEF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0"/>
            <p:cNvSpPr/>
            <p:nvPr/>
          </p:nvSpPr>
          <p:spPr>
            <a:xfrm>
              <a:off x="1236550" y="2378025"/>
              <a:ext cx="84650" cy="67225"/>
            </a:xfrm>
            <a:custGeom>
              <a:avLst/>
              <a:gdLst/>
              <a:ahLst/>
              <a:cxnLst/>
              <a:rect l="l" t="t" r="r" b="b"/>
              <a:pathLst>
                <a:path w="3386" h="2689" extrusionOk="0">
                  <a:moveTo>
                    <a:pt x="381" y="0"/>
                  </a:moveTo>
                  <a:cubicBezTo>
                    <a:pt x="217" y="53"/>
                    <a:pt x="79" y="164"/>
                    <a:pt x="1" y="302"/>
                  </a:cubicBezTo>
                  <a:cubicBezTo>
                    <a:pt x="79" y="630"/>
                    <a:pt x="217" y="932"/>
                    <a:pt x="381" y="1227"/>
                  </a:cubicBezTo>
                  <a:cubicBezTo>
                    <a:pt x="519" y="1476"/>
                    <a:pt x="657" y="1778"/>
                    <a:pt x="952" y="1883"/>
                  </a:cubicBezTo>
                  <a:cubicBezTo>
                    <a:pt x="1090" y="1942"/>
                    <a:pt x="1227" y="1968"/>
                    <a:pt x="1365" y="1994"/>
                  </a:cubicBezTo>
                  <a:cubicBezTo>
                    <a:pt x="1555" y="2047"/>
                    <a:pt x="1805" y="2185"/>
                    <a:pt x="1910" y="2375"/>
                  </a:cubicBezTo>
                  <a:cubicBezTo>
                    <a:pt x="1969" y="2460"/>
                    <a:pt x="1995" y="2513"/>
                    <a:pt x="2100" y="2572"/>
                  </a:cubicBezTo>
                  <a:cubicBezTo>
                    <a:pt x="2211" y="2650"/>
                    <a:pt x="2323" y="2677"/>
                    <a:pt x="2428" y="2677"/>
                  </a:cubicBezTo>
                  <a:cubicBezTo>
                    <a:pt x="2474" y="2685"/>
                    <a:pt x="2520" y="2688"/>
                    <a:pt x="2566" y="2688"/>
                  </a:cubicBezTo>
                  <a:cubicBezTo>
                    <a:pt x="2658" y="2688"/>
                    <a:pt x="2749" y="2677"/>
                    <a:pt x="2841" y="2677"/>
                  </a:cubicBezTo>
                  <a:cubicBezTo>
                    <a:pt x="3005" y="2650"/>
                    <a:pt x="3005" y="2624"/>
                    <a:pt x="3058" y="2486"/>
                  </a:cubicBezTo>
                  <a:cubicBezTo>
                    <a:pt x="3143" y="2349"/>
                    <a:pt x="3169" y="2185"/>
                    <a:pt x="3195" y="2021"/>
                  </a:cubicBezTo>
                  <a:cubicBezTo>
                    <a:pt x="3195" y="1942"/>
                    <a:pt x="3222" y="1857"/>
                    <a:pt x="3222" y="1804"/>
                  </a:cubicBezTo>
                  <a:cubicBezTo>
                    <a:pt x="3195" y="1752"/>
                    <a:pt x="3195" y="1719"/>
                    <a:pt x="3222" y="1666"/>
                  </a:cubicBezTo>
                  <a:cubicBezTo>
                    <a:pt x="3248" y="1640"/>
                    <a:pt x="3281" y="1614"/>
                    <a:pt x="3307" y="1614"/>
                  </a:cubicBezTo>
                  <a:cubicBezTo>
                    <a:pt x="3359" y="1555"/>
                    <a:pt x="3386" y="1476"/>
                    <a:pt x="3333" y="1424"/>
                  </a:cubicBezTo>
                  <a:cubicBezTo>
                    <a:pt x="3222" y="1227"/>
                    <a:pt x="2920" y="1338"/>
                    <a:pt x="2756" y="1201"/>
                  </a:cubicBezTo>
                  <a:cubicBezTo>
                    <a:pt x="2625" y="1063"/>
                    <a:pt x="2625" y="794"/>
                    <a:pt x="2566" y="630"/>
                  </a:cubicBezTo>
                  <a:cubicBezTo>
                    <a:pt x="2539" y="604"/>
                    <a:pt x="2513" y="545"/>
                    <a:pt x="2487" y="518"/>
                  </a:cubicBezTo>
                  <a:cubicBezTo>
                    <a:pt x="2445" y="500"/>
                    <a:pt x="2407" y="481"/>
                    <a:pt x="2369" y="481"/>
                  </a:cubicBezTo>
                  <a:cubicBezTo>
                    <a:pt x="2354" y="481"/>
                    <a:pt x="2338" y="484"/>
                    <a:pt x="2323" y="492"/>
                  </a:cubicBezTo>
                  <a:cubicBezTo>
                    <a:pt x="2264" y="492"/>
                    <a:pt x="2211" y="492"/>
                    <a:pt x="2159" y="518"/>
                  </a:cubicBezTo>
                  <a:cubicBezTo>
                    <a:pt x="2211" y="604"/>
                    <a:pt x="2238" y="709"/>
                    <a:pt x="2211" y="794"/>
                  </a:cubicBezTo>
                  <a:cubicBezTo>
                    <a:pt x="2185" y="873"/>
                    <a:pt x="2100" y="958"/>
                    <a:pt x="2021" y="984"/>
                  </a:cubicBezTo>
                  <a:cubicBezTo>
                    <a:pt x="1803" y="946"/>
                    <a:pt x="1598" y="919"/>
                    <a:pt x="1390" y="919"/>
                  </a:cubicBezTo>
                  <a:cubicBezTo>
                    <a:pt x="1311" y="919"/>
                    <a:pt x="1230" y="923"/>
                    <a:pt x="1149" y="932"/>
                  </a:cubicBezTo>
                  <a:cubicBezTo>
                    <a:pt x="985" y="709"/>
                    <a:pt x="762" y="243"/>
                    <a:pt x="762" y="243"/>
                  </a:cubicBezTo>
                  <a:cubicBezTo>
                    <a:pt x="657" y="138"/>
                    <a:pt x="545" y="53"/>
                    <a:pt x="434" y="26"/>
                  </a:cubicBezTo>
                  <a:cubicBezTo>
                    <a:pt x="407" y="0"/>
                    <a:pt x="381" y="0"/>
                    <a:pt x="38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0"/>
            <p:cNvSpPr/>
            <p:nvPr/>
          </p:nvSpPr>
          <p:spPr>
            <a:xfrm>
              <a:off x="1236550" y="2378025"/>
              <a:ext cx="79900" cy="67225"/>
            </a:xfrm>
            <a:custGeom>
              <a:avLst/>
              <a:gdLst/>
              <a:ahLst/>
              <a:cxnLst/>
              <a:rect l="l" t="t" r="r" b="b"/>
              <a:pathLst>
                <a:path w="3196" h="2689" extrusionOk="0">
                  <a:moveTo>
                    <a:pt x="2021" y="820"/>
                  </a:moveTo>
                  <a:cubicBezTo>
                    <a:pt x="1910" y="820"/>
                    <a:pt x="1831" y="820"/>
                    <a:pt x="1719" y="846"/>
                  </a:cubicBezTo>
                  <a:lnTo>
                    <a:pt x="1693" y="846"/>
                  </a:lnTo>
                  <a:cubicBezTo>
                    <a:pt x="1667" y="873"/>
                    <a:pt x="1667" y="899"/>
                    <a:pt x="1667" y="899"/>
                  </a:cubicBezTo>
                  <a:cubicBezTo>
                    <a:pt x="1667" y="1037"/>
                    <a:pt x="1641" y="1201"/>
                    <a:pt x="1641" y="1312"/>
                  </a:cubicBezTo>
                  <a:cubicBezTo>
                    <a:pt x="1703" y="1332"/>
                    <a:pt x="1774" y="1341"/>
                    <a:pt x="1844" y="1341"/>
                  </a:cubicBezTo>
                  <a:cubicBezTo>
                    <a:pt x="1959" y="1341"/>
                    <a:pt x="2074" y="1318"/>
                    <a:pt x="2159" y="1286"/>
                  </a:cubicBezTo>
                  <a:cubicBezTo>
                    <a:pt x="2159" y="1286"/>
                    <a:pt x="2047" y="820"/>
                    <a:pt x="2021" y="820"/>
                  </a:cubicBezTo>
                  <a:close/>
                  <a:moveTo>
                    <a:pt x="381" y="0"/>
                  </a:moveTo>
                  <a:cubicBezTo>
                    <a:pt x="217" y="53"/>
                    <a:pt x="79" y="164"/>
                    <a:pt x="1" y="302"/>
                  </a:cubicBezTo>
                  <a:cubicBezTo>
                    <a:pt x="79" y="630"/>
                    <a:pt x="217" y="932"/>
                    <a:pt x="381" y="1227"/>
                  </a:cubicBezTo>
                  <a:cubicBezTo>
                    <a:pt x="519" y="1476"/>
                    <a:pt x="657" y="1778"/>
                    <a:pt x="952" y="1883"/>
                  </a:cubicBezTo>
                  <a:cubicBezTo>
                    <a:pt x="1090" y="1942"/>
                    <a:pt x="1227" y="1968"/>
                    <a:pt x="1365" y="1994"/>
                  </a:cubicBezTo>
                  <a:cubicBezTo>
                    <a:pt x="1555" y="2047"/>
                    <a:pt x="1805" y="2185"/>
                    <a:pt x="1910" y="2375"/>
                  </a:cubicBezTo>
                  <a:cubicBezTo>
                    <a:pt x="1969" y="2460"/>
                    <a:pt x="1995" y="2513"/>
                    <a:pt x="2100" y="2572"/>
                  </a:cubicBezTo>
                  <a:cubicBezTo>
                    <a:pt x="2211" y="2650"/>
                    <a:pt x="2323" y="2677"/>
                    <a:pt x="2428" y="2677"/>
                  </a:cubicBezTo>
                  <a:cubicBezTo>
                    <a:pt x="2474" y="2685"/>
                    <a:pt x="2520" y="2688"/>
                    <a:pt x="2566" y="2688"/>
                  </a:cubicBezTo>
                  <a:cubicBezTo>
                    <a:pt x="2658" y="2688"/>
                    <a:pt x="2749" y="2677"/>
                    <a:pt x="2841" y="2677"/>
                  </a:cubicBezTo>
                  <a:cubicBezTo>
                    <a:pt x="3005" y="2650"/>
                    <a:pt x="3005" y="2624"/>
                    <a:pt x="3058" y="2486"/>
                  </a:cubicBezTo>
                  <a:cubicBezTo>
                    <a:pt x="3143" y="2349"/>
                    <a:pt x="3169" y="2185"/>
                    <a:pt x="3195" y="2021"/>
                  </a:cubicBezTo>
                  <a:cubicBezTo>
                    <a:pt x="3117" y="2010"/>
                    <a:pt x="3038" y="2003"/>
                    <a:pt x="2959" y="2003"/>
                  </a:cubicBezTo>
                  <a:cubicBezTo>
                    <a:pt x="2848" y="2003"/>
                    <a:pt x="2736" y="2016"/>
                    <a:pt x="2625" y="2047"/>
                  </a:cubicBezTo>
                  <a:cubicBezTo>
                    <a:pt x="2508" y="2089"/>
                    <a:pt x="2392" y="2128"/>
                    <a:pt x="2284" y="2128"/>
                  </a:cubicBezTo>
                  <a:cubicBezTo>
                    <a:pt x="2241" y="2128"/>
                    <a:pt x="2199" y="2121"/>
                    <a:pt x="2159" y="2106"/>
                  </a:cubicBezTo>
                  <a:cubicBezTo>
                    <a:pt x="2074" y="2080"/>
                    <a:pt x="2021" y="2021"/>
                    <a:pt x="1936" y="1968"/>
                  </a:cubicBezTo>
                  <a:cubicBezTo>
                    <a:pt x="1805" y="1857"/>
                    <a:pt x="1582" y="1857"/>
                    <a:pt x="1418" y="1804"/>
                  </a:cubicBezTo>
                  <a:cubicBezTo>
                    <a:pt x="1063" y="1666"/>
                    <a:pt x="821" y="1338"/>
                    <a:pt x="598" y="1010"/>
                  </a:cubicBezTo>
                  <a:cubicBezTo>
                    <a:pt x="545" y="932"/>
                    <a:pt x="493" y="768"/>
                    <a:pt x="493" y="768"/>
                  </a:cubicBezTo>
                  <a:cubicBezTo>
                    <a:pt x="493" y="768"/>
                    <a:pt x="519" y="545"/>
                    <a:pt x="624" y="518"/>
                  </a:cubicBezTo>
                  <a:cubicBezTo>
                    <a:pt x="598" y="328"/>
                    <a:pt x="519" y="190"/>
                    <a:pt x="434" y="26"/>
                  </a:cubicBezTo>
                  <a:cubicBezTo>
                    <a:pt x="407" y="0"/>
                    <a:pt x="381" y="0"/>
                    <a:pt x="381"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0"/>
            <p:cNvSpPr/>
            <p:nvPr/>
          </p:nvSpPr>
          <p:spPr>
            <a:xfrm>
              <a:off x="1557675" y="2354575"/>
              <a:ext cx="94325" cy="54975"/>
            </a:xfrm>
            <a:custGeom>
              <a:avLst/>
              <a:gdLst/>
              <a:ahLst/>
              <a:cxnLst/>
              <a:rect l="l" t="t" r="r" b="b"/>
              <a:pathLst>
                <a:path w="3773" h="2199" extrusionOk="0">
                  <a:moveTo>
                    <a:pt x="3039" y="1"/>
                  </a:moveTo>
                  <a:cubicBezTo>
                    <a:pt x="2846" y="1"/>
                    <a:pt x="2718" y="260"/>
                    <a:pt x="2513" y="308"/>
                  </a:cubicBezTo>
                  <a:cubicBezTo>
                    <a:pt x="2501" y="310"/>
                    <a:pt x="2488" y="311"/>
                    <a:pt x="2476" y="311"/>
                  </a:cubicBezTo>
                  <a:cubicBezTo>
                    <a:pt x="2298" y="311"/>
                    <a:pt x="2122" y="141"/>
                    <a:pt x="1968" y="92"/>
                  </a:cubicBezTo>
                  <a:cubicBezTo>
                    <a:pt x="1916" y="66"/>
                    <a:pt x="1883" y="66"/>
                    <a:pt x="1831" y="66"/>
                  </a:cubicBezTo>
                  <a:cubicBezTo>
                    <a:pt x="1778" y="92"/>
                    <a:pt x="1719" y="118"/>
                    <a:pt x="1693" y="171"/>
                  </a:cubicBezTo>
                  <a:cubicBezTo>
                    <a:pt x="1667" y="197"/>
                    <a:pt x="1640" y="256"/>
                    <a:pt x="1640" y="308"/>
                  </a:cubicBezTo>
                  <a:cubicBezTo>
                    <a:pt x="1719" y="308"/>
                    <a:pt x="1804" y="361"/>
                    <a:pt x="1857" y="446"/>
                  </a:cubicBezTo>
                  <a:cubicBezTo>
                    <a:pt x="1916" y="525"/>
                    <a:pt x="1916" y="636"/>
                    <a:pt x="1883" y="722"/>
                  </a:cubicBezTo>
                  <a:cubicBezTo>
                    <a:pt x="1667" y="912"/>
                    <a:pt x="1450" y="1102"/>
                    <a:pt x="1286" y="1345"/>
                  </a:cubicBezTo>
                  <a:cubicBezTo>
                    <a:pt x="1011" y="1319"/>
                    <a:pt x="492" y="1181"/>
                    <a:pt x="492" y="1181"/>
                  </a:cubicBezTo>
                  <a:cubicBezTo>
                    <a:pt x="355" y="1214"/>
                    <a:pt x="243" y="1240"/>
                    <a:pt x="112" y="1292"/>
                  </a:cubicBezTo>
                  <a:cubicBezTo>
                    <a:pt x="112" y="1292"/>
                    <a:pt x="79" y="1319"/>
                    <a:pt x="53" y="1319"/>
                  </a:cubicBezTo>
                  <a:cubicBezTo>
                    <a:pt x="0" y="1483"/>
                    <a:pt x="0" y="1647"/>
                    <a:pt x="53" y="1811"/>
                  </a:cubicBezTo>
                  <a:cubicBezTo>
                    <a:pt x="355" y="1948"/>
                    <a:pt x="683" y="2060"/>
                    <a:pt x="1011" y="2112"/>
                  </a:cubicBezTo>
                  <a:cubicBezTo>
                    <a:pt x="1179" y="2144"/>
                    <a:pt x="1366" y="2198"/>
                    <a:pt x="1548" y="2198"/>
                  </a:cubicBezTo>
                  <a:cubicBezTo>
                    <a:pt x="1664" y="2198"/>
                    <a:pt x="1778" y="2176"/>
                    <a:pt x="1883" y="2112"/>
                  </a:cubicBezTo>
                  <a:cubicBezTo>
                    <a:pt x="1995" y="2060"/>
                    <a:pt x="2106" y="1948"/>
                    <a:pt x="2244" y="1870"/>
                  </a:cubicBezTo>
                  <a:cubicBezTo>
                    <a:pt x="2384" y="1775"/>
                    <a:pt x="2581" y="1699"/>
                    <a:pt x="2770" y="1699"/>
                  </a:cubicBezTo>
                  <a:cubicBezTo>
                    <a:pt x="2803" y="1699"/>
                    <a:pt x="2835" y="1701"/>
                    <a:pt x="2867" y="1706"/>
                  </a:cubicBezTo>
                  <a:cubicBezTo>
                    <a:pt x="2941" y="1706"/>
                    <a:pt x="2990" y="1717"/>
                    <a:pt x="3046" y="1717"/>
                  </a:cubicBezTo>
                  <a:cubicBezTo>
                    <a:pt x="3075" y="1717"/>
                    <a:pt x="3105" y="1714"/>
                    <a:pt x="3143" y="1706"/>
                  </a:cubicBezTo>
                  <a:cubicBezTo>
                    <a:pt x="3254" y="1647"/>
                    <a:pt x="3359" y="1594"/>
                    <a:pt x="3444" y="1509"/>
                  </a:cubicBezTo>
                  <a:cubicBezTo>
                    <a:pt x="3556" y="1404"/>
                    <a:pt x="3635" y="1292"/>
                    <a:pt x="3720" y="1181"/>
                  </a:cubicBezTo>
                  <a:cubicBezTo>
                    <a:pt x="3772" y="1076"/>
                    <a:pt x="3772" y="1017"/>
                    <a:pt x="3720" y="912"/>
                  </a:cubicBezTo>
                  <a:cubicBezTo>
                    <a:pt x="3635" y="748"/>
                    <a:pt x="3556" y="610"/>
                    <a:pt x="3444" y="499"/>
                  </a:cubicBezTo>
                  <a:cubicBezTo>
                    <a:pt x="3392" y="446"/>
                    <a:pt x="3333" y="394"/>
                    <a:pt x="3280" y="335"/>
                  </a:cubicBezTo>
                  <a:cubicBezTo>
                    <a:pt x="3254" y="308"/>
                    <a:pt x="3195" y="282"/>
                    <a:pt x="3195" y="256"/>
                  </a:cubicBezTo>
                  <a:cubicBezTo>
                    <a:pt x="3169" y="230"/>
                    <a:pt x="3169" y="171"/>
                    <a:pt x="3195" y="144"/>
                  </a:cubicBezTo>
                  <a:cubicBezTo>
                    <a:pt x="3195" y="66"/>
                    <a:pt x="3143" y="7"/>
                    <a:pt x="3090" y="7"/>
                  </a:cubicBezTo>
                  <a:cubicBezTo>
                    <a:pt x="3072" y="2"/>
                    <a:pt x="3055" y="1"/>
                    <a:pt x="30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0"/>
            <p:cNvSpPr/>
            <p:nvPr/>
          </p:nvSpPr>
          <p:spPr>
            <a:xfrm>
              <a:off x="1557675" y="2367025"/>
              <a:ext cx="94325" cy="42525"/>
            </a:xfrm>
            <a:custGeom>
              <a:avLst/>
              <a:gdLst/>
              <a:ahLst/>
              <a:cxnLst/>
              <a:rect l="l" t="t" r="r" b="b"/>
              <a:pathLst>
                <a:path w="3773" h="1701" extrusionOk="0">
                  <a:moveTo>
                    <a:pt x="1782" y="110"/>
                  </a:moveTo>
                  <a:cubicBezTo>
                    <a:pt x="1779" y="110"/>
                    <a:pt x="1778" y="111"/>
                    <a:pt x="1778" y="112"/>
                  </a:cubicBezTo>
                  <a:cubicBezTo>
                    <a:pt x="1693" y="191"/>
                    <a:pt x="1640" y="276"/>
                    <a:pt x="1588" y="355"/>
                  </a:cubicBezTo>
                  <a:lnTo>
                    <a:pt x="1588" y="388"/>
                  </a:lnTo>
                  <a:cubicBezTo>
                    <a:pt x="1588" y="414"/>
                    <a:pt x="1588" y="414"/>
                    <a:pt x="1614" y="440"/>
                  </a:cubicBezTo>
                  <a:cubicBezTo>
                    <a:pt x="1693" y="519"/>
                    <a:pt x="1804" y="657"/>
                    <a:pt x="1883" y="742"/>
                  </a:cubicBezTo>
                  <a:cubicBezTo>
                    <a:pt x="2021" y="657"/>
                    <a:pt x="2159" y="466"/>
                    <a:pt x="2185" y="329"/>
                  </a:cubicBezTo>
                  <a:cubicBezTo>
                    <a:pt x="2185" y="304"/>
                    <a:pt x="1823" y="110"/>
                    <a:pt x="1782" y="110"/>
                  </a:cubicBezTo>
                  <a:close/>
                  <a:moveTo>
                    <a:pt x="3444" y="1"/>
                  </a:moveTo>
                  <a:cubicBezTo>
                    <a:pt x="3280" y="138"/>
                    <a:pt x="3169" y="276"/>
                    <a:pt x="3090" y="466"/>
                  </a:cubicBezTo>
                  <a:cubicBezTo>
                    <a:pt x="3031" y="604"/>
                    <a:pt x="2979" y="768"/>
                    <a:pt x="2815" y="847"/>
                  </a:cubicBezTo>
                  <a:cubicBezTo>
                    <a:pt x="2762" y="880"/>
                    <a:pt x="2651" y="880"/>
                    <a:pt x="2572" y="906"/>
                  </a:cubicBezTo>
                  <a:cubicBezTo>
                    <a:pt x="2408" y="958"/>
                    <a:pt x="2270" y="1122"/>
                    <a:pt x="2106" y="1208"/>
                  </a:cubicBezTo>
                  <a:cubicBezTo>
                    <a:pt x="1914" y="1319"/>
                    <a:pt x="1694" y="1356"/>
                    <a:pt x="1467" y="1356"/>
                  </a:cubicBezTo>
                  <a:cubicBezTo>
                    <a:pt x="1306" y="1356"/>
                    <a:pt x="1143" y="1337"/>
                    <a:pt x="984" y="1313"/>
                  </a:cubicBezTo>
                  <a:cubicBezTo>
                    <a:pt x="899" y="1286"/>
                    <a:pt x="709" y="1234"/>
                    <a:pt x="709" y="1234"/>
                  </a:cubicBezTo>
                  <a:cubicBezTo>
                    <a:pt x="709" y="1234"/>
                    <a:pt x="571" y="1070"/>
                    <a:pt x="630" y="985"/>
                  </a:cubicBezTo>
                  <a:cubicBezTo>
                    <a:pt x="466" y="880"/>
                    <a:pt x="302" y="847"/>
                    <a:pt x="112" y="794"/>
                  </a:cubicBezTo>
                  <a:cubicBezTo>
                    <a:pt x="112" y="794"/>
                    <a:pt x="79" y="821"/>
                    <a:pt x="53" y="821"/>
                  </a:cubicBezTo>
                  <a:cubicBezTo>
                    <a:pt x="0" y="985"/>
                    <a:pt x="0" y="1149"/>
                    <a:pt x="53" y="1313"/>
                  </a:cubicBezTo>
                  <a:cubicBezTo>
                    <a:pt x="355" y="1450"/>
                    <a:pt x="683" y="1562"/>
                    <a:pt x="1011" y="1614"/>
                  </a:cubicBezTo>
                  <a:cubicBezTo>
                    <a:pt x="1179" y="1646"/>
                    <a:pt x="1366" y="1700"/>
                    <a:pt x="1548" y="1700"/>
                  </a:cubicBezTo>
                  <a:cubicBezTo>
                    <a:pt x="1664" y="1700"/>
                    <a:pt x="1778" y="1678"/>
                    <a:pt x="1883" y="1614"/>
                  </a:cubicBezTo>
                  <a:cubicBezTo>
                    <a:pt x="1995" y="1562"/>
                    <a:pt x="2106" y="1450"/>
                    <a:pt x="2244" y="1372"/>
                  </a:cubicBezTo>
                  <a:cubicBezTo>
                    <a:pt x="2384" y="1277"/>
                    <a:pt x="2581" y="1201"/>
                    <a:pt x="2770" y="1201"/>
                  </a:cubicBezTo>
                  <a:cubicBezTo>
                    <a:pt x="2803" y="1201"/>
                    <a:pt x="2835" y="1203"/>
                    <a:pt x="2867" y="1208"/>
                  </a:cubicBezTo>
                  <a:cubicBezTo>
                    <a:pt x="2941" y="1208"/>
                    <a:pt x="2990" y="1219"/>
                    <a:pt x="3046" y="1219"/>
                  </a:cubicBezTo>
                  <a:cubicBezTo>
                    <a:pt x="3075" y="1219"/>
                    <a:pt x="3105" y="1216"/>
                    <a:pt x="3143" y="1208"/>
                  </a:cubicBezTo>
                  <a:cubicBezTo>
                    <a:pt x="3254" y="1149"/>
                    <a:pt x="3359" y="1096"/>
                    <a:pt x="3444" y="1011"/>
                  </a:cubicBezTo>
                  <a:cubicBezTo>
                    <a:pt x="3556" y="906"/>
                    <a:pt x="3635" y="794"/>
                    <a:pt x="3720" y="683"/>
                  </a:cubicBezTo>
                  <a:cubicBezTo>
                    <a:pt x="3772" y="578"/>
                    <a:pt x="3772" y="519"/>
                    <a:pt x="3720" y="414"/>
                  </a:cubicBezTo>
                  <a:cubicBezTo>
                    <a:pt x="3635" y="250"/>
                    <a:pt x="3556" y="112"/>
                    <a:pt x="344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0"/>
            <p:cNvSpPr/>
            <p:nvPr/>
          </p:nvSpPr>
          <p:spPr>
            <a:xfrm>
              <a:off x="1386775" y="2125125"/>
              <a:ext cx="117625" cy="92350"/>
            </a:xfrm>
            <a:custGeom>
              <a:avLst/>
              <a:gdLst/>
              <a:ahLst/>
              <a:cxnLst/>
              <a:rect l="l" t="t" r="r" b="b"/>
              <a:pathLst>
                <a:path w="4705" h="3694" extrusionOk="0">
                  <a:moveTo>
                    <a:pt x="2244" y="1"/>
                  </a:moveTo>
                  <a:cubicBezTo>
                    <a:pt x="1614" y="519"/>
                    <a:pt x="794" y="958"/>
                    <a:pt x="1" y="1175"/>
                  </a:cubicBezTo>
                  <a:cubicBezTo>
                    <a:pt x="27" y="1208"/>
                    <a:pt x="27" y="1234"/>
                    <a:pt x="27" y="1260"/>
                  </a:cubicBezTo>
                  <a:cubicBezTo>
                    <a:pt x="133" y="1275"/>
                    <a:pt x="238" y="1282"/>
                    <a:pt x="341" y="1282"/>
                  </a:cubicBezTo>
                  <a:cubicBezTo>
                    <a:pt x="591" y="1282"/>
                    <a:pt x="830" y="1245"/>
                    <a:pt x="1044" y="1208"/>
                  </a:cubicBezTo>
                  <a:cubicBezTo>
                    <a:pt x="1122" y="1175"/>
                    <a:pt x="1477" y="1044"/>
                    <a:pt x="1778" y="932"/>
                  </a:cubicBezTo>
                  <a:cubicBezTo>
                    <a:pt x="2092" y="800"/>
                    <a:pt x="2406" y="644"/>
                    <a:pt x="2387" y="585"/>
                  </a:cubicBezTo>
                  <a:lnTo>
                    <a:pt x="2387" y="585"/>
                  </a:lnTo>
                  <a:cubicBezTo>
                    <a:pt x="2577" y="884"/>
                    <a:pt x="2850" y="1124"/>
                    <a:pt x="3064" y="1372"/>
                  </a:cubicBezTo>
                  <a:cubicBezTo>
                    <a:pt x="3281" y="1641"/>
                    <a:pt x="3471" y="1942"/>
                    <a:pt x="3556" y="2270"/>
                  </a:cubicBezTo>
                  <a:cubicBezTo>
                    <a:pt x="3609" y="2546"/>
                    <a:pt x="3583" y="2874"/>
                    <a:pt x="3419" y="3117"/>
                  </a:cubicBezTo>
                  <a:cubicBezTo>
                    <a:pt x="3281" y="3307"/>
                    <a:pt x="2979" y="3609"/>
                    <a:pt x="2763" y="3694"/>
                  </a:cubicBezTo>
                  <a:cubicBezTo>
                    <a:pt x="3202" y="3530"/>
                    <a:pt x="3609" y="3281"/>
                    <a:pt x="3963" y="2979"/>
                  </a:cubicBezTo>
                  <a:cubicBezTo>
                    <a:pt x="4101" y="3090"/>
                    <a:pt x="4239" y="3202"/>
                    <a:pt x="4376" y="3340"/>
                  </a:cubicBezTo>
                  <a:cubicBezTo>
                    <a:pt x="4488" y="3143"/>
                    <a:pt x="4619" y="2953"/>
                    <a:pt x="4704" y="2762"/>
                  </a:cubicBezTo>
                  <a:cubicBezTo>
                    <a:pt x="4514" y="2684"/>
                    <a:pt x="4350" y="2598"/>
                    <a:pt x="4160" y="2520"/>
                  </a:cubicBezTo>
                  <a:cubicBezTo>
                    <a:pt x="4160" y="1916"/>
                    <a:pt x="3911" y="1339"/>
                    <a:pt x="3583" y="847"/>
                  </a:cubicBezTo>
                  <a:cubicBezTo>
                    <a:pt x="3281" y="414"/>
                    <a:pt x="2736" y="191"/>
                    <a:pt x="2244"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0"/>
            <p:cNvSpPr/>
            <p:nvPr/>
          </p:nvSpPr>
          <p:spPr>
            <a:xfrm>
              <a:off x="1358075" y="2158575"/>
              <a:ext cx="46600" cy="76625"/>
            </a:xfrm>
            <a:custGeom>
              <a:avLst/>
              <a:gdLst/>
              <a:ahLst/>
              <a:cxnLst/>
              <a:rect l="l" t="t" r="r" b="b"/>
              <a:pathLst>
                <a:path w="1864" h="3065" extrusionOk="0">
                  <a:moveTo>
                    <a:pt x="1175" y="1"/>
                  </a:moveTo>
                  <a:cubicBezTo>
                    <a:pt x="716" y="821"/>
                    <a:pt x="329" y="1700"/>
                    <a:pt x="1" y="2599"/>
                  </a:cubicBezTo>
                  <a:cubicBezTo>
                    <a:pt x="86" y="2625"/>
                    <a:pt x="165" y="2684"/>
                    <a:pt x="250" y="2710"/>
                  </a:cubicBezTo>
                  <a:cubicBezTo>
                    <a:pt x="578" y="2874"/>
                    <a:pt x="932" y="3012"/>
                    <a:pt x="1313" y="3064"/>
                  </a:cubicBezTo>
                  <a:cubicBezTo>
                    <a:pt x="1234" y="2900"/>
                    <a:pt x="1175" y="2736"/>
                    <a:pt x="1096" y="2599"/>
                  </a:cubicBezTo>
                  <a:lnTo>
                    <a:pt x="1096" y="2599"/>
                  </a:lnTo>
                  <a:cubicBezTo>
                    <a:pt x="1208" y="2625"/>
                    <a:pt x="1286" y="2684"/>
                    <a:pt x="1372" y="2710"/>
                  </a:cubicBezTo>
                  <a:cubicBezTo>
                    <a:pt x="1588" y="2435"/>
                    <a:pt x="1752" y="2107"/>
                    <a:pt x="1864" y="1752"/>
                  </a:cubicBezTo>
                  <a:cubicBezTo>
                    <a:pt x="1503" y="1234"/>
                    <a:pt x="1286" y="631"/>
                    <a:pt x="1175"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0"/>
            <p:cNvSpPr/>
            <p:nvPr/>
          </p:nvSpPr>
          <p:spPr>
            <a:xfrm>
              <a:off x="1484525" y="2026725"/>
              <a:ext cx="77275" cy="125825"/>
            </a:xfrm>
            <a:custGeom>
              <a:avLst/>
              <a:gdLst/>
              <a:ahLst/>
              <a:cxnLst/>
              <a:rect l="l" t="t" r="r" b="b"/>
              <a:pathLst>
                <a:path w="3091" h="5033" extrusionOk="0">
                  <a:moveTo>
                    <a:pt x="217" y="1"/>
                  </a:moveTo>
                  <a:lnTo>
                    <a:pt x="217" y="1"/>
                  </a:lnTo>
                  <a:cubicBezTo>
                    <a:pt x="112" y="329"/>
                    <a:pt x="1" y="768"/>
                    <a:pt x="302" y="932"/>
                  </a:cubicBezTo>
                  <a:cubicBezTo>
                    <a:pt x="302" y="985"/>
                    <a:pt x="657" y="1122"/>
                    <a:pt x="709" y="1122"/>
                  </a:cubicBezTo>
                  <a:cubicBezTo>
                    <a:pt x="873" y="1208"/>
                    <a:pt x="1037" y="1234"/>
                    <a:pt x="1175" y="1286"/>
                  </a:cubicBezTo>
                  <a:cubicBezTo>
                    <a:pt x="1381" y="1329"/>
                    <a:pt x="1608" y="1350"/>
                    <a:pt x="1830" y="1350"/>
                  </a:cubicBezTo>
                  <a:cubicBezTo>
                    <a:pt x="2052" y="1350"/>
                    <a:pt x="2270" y="1329"/>
                    <a:pt x="2461" y="1286"/>
                  </a:cubicBezTo>
                  <a:lnTo>
                    <a:pt x="2461" y="1286"/>
                  </a:lnTo>
                  <a:cubicBezTo>
                    <a:pt x="2434" y="1313"/>
                    <a:pt x="2349" y="1450"/>
                    <a:pt x="2349" y="1477"/>
                  </a:cubicBezTo>
                  <a:cubicBezTo>
                    <a:pt x="2323" y="1562"/>
                    <a:pt x="2323" y="1641"/>
                    <a:pt x="2323" y="1700"/>
                  </a:cubicBezTo>
                  <a:cubicBezTo>
                    <a:pt x="2270" y="1890"/>
                    <a:pt x="2297" y="2054"/>
                    <a:pt x="2297" y="2244"/>
                  </a:cubicBezTo>
                  <a:cubicBezTo>
                    <a:pt x="2297" y="2461"/>
                    <a:pt x="2323" y="2710"/>
                    <a:pt x="2297" y="2953"/>
                  </a:cubicBezTo>
                  <a:cubicBezTo>
                    <a:pt x="2244" y="3176"/>
                    <a:pt x="2185" y="3307"/>
                    <a:pt x="1942" y="3340"/>
                  </a:cubicBezTo>
                  <a:cubicBezTo>
                    <a:pt x="1888" y="3349"/>
                    <a:pt x="1837" y="3353"/>
                    <a:pt x="1787" y="3353"/>
                  </a:cubicBezTo>
                  <a:cubicBezTo>
                    <a:pt x="1561" y="3353"/>
                    <a:pt x="1375" y="3266"/>
                    <a:pt x="1149" y="3202"/>
                  </a:cubicBezTo>
                  <a:cubicBezTo>
                    <a:pt x="1011" y="3281"/>
                    <a:pt x="906" y="3418"/>
                    <a:pt x="821" y="3556"/>
                  </a:cubicBezTo>
                  <a:cubicBezTo>
                    <a:pt x="873" y="3720"/>
                    <a:pt x="932" y="3884"/>
                    <a:pt x="1011" y="4048"/>
                  </a:cubicBezTo>
                  <a:cubicBezTo>
                    <a:pt x="932" y="4265"/>
                    <a:pt x="847" y="4540"/>
                    <a:pt x="768" y="4757"/>
                  </a:cubicBezTo>
                  <a:cubicBezTo>
                    <a:pt x="794" y="4842"/>
                    <a:pt x="873" y="4894"/>
                    <a:pt x="958" y="4921"/>
                  </a:cubicBezTo>
                  <a:cubicBezTo>
                    <a:pt x="1122" y="4868"/>
                    <a:pt x="1260" y="4842"/>
                    <a:pt x="1398" y="4730"/>
                  </a:cubicBezTo>
                  <a:cubicBezTo>
                    <a:pt x="1562" y="4816"/>
                    <a:pt x="1693" y="4868"/>
                    <a:pt x="1890" y="4894"/>
                  </a:cubicBezTo>
                  <a:cubicBezTo>
                    <a:pt x="1916" y="4947"/>
                    <a:pt x="1969" y="5006"/>
                    <a:pt x="2021" y="5032"/>
                  </a:cubicBezTo>
                  <a:cubicBezTo>
                    <a:pt x="2080" y="5032"/>
                    <a:pt x="2244" y="4678"/>
                    <a:pt x="2244" y="4619"/>
                  </a:cubicBezTo>
                  <a:cubicBezTo>
                    <a:pt x="2323" y="4488"/>
                    <a:pt x="2382" y="4324"/>
                    <a:pt x="2434" y="4160"/>
                  </a:cubicBezTo>
                  <a:cubicBezTo>
                    <a:pt x="2487" y="3832"/>
                    <a:pt x="2598" y="3530"/>
                    <a:pt x="2677" y="3228"/>
                  </a:cubicBezTo>
                  <a:cubicBezTo>
                    <a:pt x="2874" y="2546"/>
                    <a:pt x="3005" y="1831"/>
                    <a:pt x="3090" y="1122"/>
                  </a:cubicBezTo>
                  <a:cubicBezTo>
                    <a:pt x="2270" y="519"/>
                    <a:pt x="1260" y="60"/>
                    <a:pt x="217" y="1"/>
                  </a:cubicBezTo>
                  <a:close/>
                </a:path>
              </a:pathLst>
            </a:custGeom>
            <a:solidFill>
              <a:srgbClr val="B5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0"/>
            <p:cNvSpPr/>
            <p:nvPr/>
          </p:nvSpPr>
          <p:spPr>
            <a:xfrm>
              <a:off x="1395625" y="2023275"/>
              <a:ext cx="82850" cy="118275"/>
            </a:xfrm>
            <a:custGeom>
              <a:avLst/>
              <a:gdLst/>
              <a:ahLst/>
              <a:cxnLst/>
              <a:rect l="l" t="t" r="r" b="b"/>
              <a:pathLst>
                <a:path w="3314" h="4731" extrusionOk="0">
                  <a:moveTo>
                    <a:pt x="2874" y="1"/>
                  </a:moveTo>
                  <a:cubicBezTo>
                    <a:pt x="2789" y="86"/>
                    <a:pt x="2737" y="165"/>
                    <a:pt x="2684" y="303"/>
                  </a:cubicBezTo>
                  <a:cubicBezTo>
                    <a:pt x="2573" y="631"/>
                    <a:pt x="2356" y="880"/>
                    <a:pt x="2218" y="1182"/>
                  </a:cubicBezTo>
                  <a:cubicBezTo>
                    <a:pt x="2166" y="1313"/>
                    <a:pt x="2107" y="1451"/>
                    <a:pt x="2054" y="1562"/>
                  </a:cubicBezTo>
                  <a:cubicBezTo>
                    <a:pt x="2002" y="1752"/>
                    <a:pt x="1890" y="1943"/>
                    <a:pt x="1752" y="2080"/>
                  </a:cubicBezTo>
                  <a:cubicBezTo>
                    <a:pt x="1536" y="2330"/>
                    <a:pt x="1234" y="2461"/>
                    <a:pt x="932" y="2520"/>
                  </a:cubicBezTo>
                  <a:cubicBezTo>
                    <a:pt x="631" y="2599"/>
                    <a:pt x="303" y="2625"/>
                    <a:pt x="1" y="2658"/>
                  </a:cubicBezTo>
                  <a:cubicBezTo>
                    <a:pt x="224" y="2710"/>
                    <a:pt x="440" y="2736"/>
                    <a:pt x="657" y="2763"/>
                  </a:cubicBezTo>
                  <a:cubicBezTo>
                    <a:pt x="716" y="2763"/>
                    <a:pt x="1182" y="2763"/>
                    <a:pt x="1182" y="2822"/>
                  </a:cubicBezTo>
                  <a:cubicBezTo>
                    <a:pt x="1260" y="3255"/>
                    <a:pt x="959" y="3747"/>
                    <a:pt x="526" y="3884"/>
                  </a:cubicBezTo>
                  <a:cubicBezTo>
                    <a:pt x="716" y="3884"/>
                    <a:pt x="906" y="3858"/>
                    <a:pt x="1096" y="3832"/>
                  </a:cubicBezTo>
                  <a:lnTo>
                    <a:pt x="1096" y="3832"/>
                  </a:lnTo>
                  <a:cubicBezTo>
                    <a:pt x="854" y="4022"/>
                    <a:pt x="604" y="4212"/>
                    <a:pt x="362" y="4403"/>
                  </a:cubicBezTo>
                  <a:cubicBezTo>
                    <a:pt x="657" y="4239"/>
                    <a:pt x="985" y="4160"/>
                    <a:pt x="1346" y="4101"/>
                  </a:cubicBezTo>
                  <a:lnTo>
                    <a:pt x="1346" y="4101"/>
                  </a:lnTo>
                  <a:cubicBezTo>
                    <a:pt x="1123" y="4298"/>
                    <a:pt x="932" y="4462"/>
                    <a:pt x="716" y="4652"/>
                  </a:cubicBezTo>
                  <a:cubicBezTo>
                    <a:pt x="795" y="4678"/>
                    <a:pt x="906" y="4704"/>
                    <a:pt x="985" y="4731"/>
                  </a:cubicBezTo>
                  <a:cubicBezTo>
                    <a:pt x="1346" y="4540"/>
                    <a:pt x="1752" y="4429"/>
                    <a:pt x="2166" y="4403"/>
                  </a:cubicBezTo>
                  <a:cubicBezTo>
                    <a:pt x="2081" y="4324"/>
                    <a:pt x="1969" y="4239"/>
                    <a:pt x="1890" y="4160"/>
                  </a:cubicBezTo>
                  <a:cubicBezTo>
                    <a:pt x="1969" y="4075"/>
                    <a:pt x="2054" y="4022"/>
                    <a:pt x="2133" y="3937"/>
                  </a:cubicBezTo>
                  <a:cubicBezTo>
                    <a:pt x="2054" y="3911"/>
                    <a:pt x="1943" y="3832"/>
                    <a:pt x="1864" y="3773"/>
                  </a:cubicBezTo>
                  <a:cubicBezTo>
                    <a:pt x="2218" y="2986"/>
                    <a:pt x="3038" y="2028"/>
                    <a:pt x="3314" y="1096"/>
                  </a:cubicBezTo>
                  <a:cubicBezTo>
                    <a:pt x="3202" y="716"/>
                    <a:pt x="3038" y="329"/>
                    <a:pt x="2874"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0"/>
            <p:cNvSpPr/>
            <p:nvPr/>
          </p:nvSpPr>
          <p:spPr>
            <a:xfrm>
              <a:off x="1404650" y="2007700"/>
              <a:ext cx="47100" cy="43650"/>
            </a:xfrm>
            <a:custGeom>
              <a:avLst/>
              <a:gdLst/>
              <a:ahLst/>
              <a:cxnLst/>
              <a:rect l="l" t="t" r="r" b="b"/>
              <a:pathLst>
                <a:path w="1884" h="1746" extrusionOk="0">
                  <a:moveTo>
                    <a:pt x="1556" y="1"/>
                  </a:moveTo>
                  <a:cubicBezTo>
                    <a:pt x="1503" y="1"/>
                    <a:pt x="1444" y="1"/>
                    <a:pt x="1418" y="27"/>
                  </a:cubicBezTo>
                  <a:cubicBezTo>
                    <a:pt x="1201" y="191"/>
                    <a:pt x="624" y="709"/>
                    <a:pt x="460" y="985"/>
                  </a:cubicBezTo>
                  <a:cubicBezTo>
                    <a:pt x="243" y="1313"/>
                    <a:pt x="1" y="1746"/>
                    <a:pt x="1" y="1746"/>
                  </a:cubicBezTo>
                  <a:lnTo>
                    <a:pt x="847" y="1365"/>
                  </a:lnTo>
                  <a:lnTo>
                    <a:pt x="1477" y="1365"/>
                  </a:lnTo>
                  <a:lnTo>
                    <a:pt x="1884" y="53"/>
                  </a:lnTo>
                  <a:cubicBezTo>
                    <a:pt x="1772" y="27"/>
                    <a:pt x="1667" y="1"/>
                    <a:pt x="155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0"/>
            <p:cNvSpPr/>
            <p:nvPr/>
          </p:nvSpPr>
          <p:spPr>
            <a:xfrm>
              <a:off x="1403825" y="2004250"/>
              <a:ext cx="44475" cy="48575"/>
            </a:xfrm>
            <a:custGeom>
              <a:avLst/>
              <a:gdLst/>
              <a:ahLst/>
              <a:cxnLst/>
              <a:rect l="l" t="t" r="r" b="b"/>
              <a:pathLst>
                <a:path w="1779" h="1943" extrusionOk="0">
                  <a:moveTo>
                    <a:pt x="1536" y="1"/>
                  </a:moveTo>
                  <a:cubicBezTo>
                    <a:pt x="880" y="519"/>
                    <a:pt x="362" y="1175"/>
                    <a:pt x="1" y="1943"/>
                  </a:cubicBezTo>
                  <a:cubicBezTo>
                    <a:pt x="198" y="1641"/>
                    <a:pt x="440" y="1392"/>
                    <a:pt x="690" y="1149"/>
                  </a:cubicBezTo>
                  <a:cubicBezTo>
                    <a:pt x="821" y="1287"/>
                    <a:pt x="985" y="1365"/>
                    <a:pt x="1123" y="1503"/>
                  </a:cubicBezTo>
                  <a:cubicBezTo>
                    <a:pt x="1260" y="1123"/>
                    <a:pt x="1372" y="736"/>
                    <a:pt x="1477" y="355"/>
                  </a:cubicBezTo>
                  <a:cubicBezTo>
                    <a:pt x="1589" y="270"/>
                    <a:pt x="1674" y="217"/>
                    <a:pt x="1779" y="106"/>
                  </a:cubicBezTo>
                  <a:cubicBezTo>
                    <a:pt x="1674" y="53"/>
                    <a:pt x="1641" y="27"/>
                    <a:pt x="1536"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0"/>
            <p:cNvSpPr/>
            <p:nvPr/>
          </p:nvSpPr>
          <p:spPr>
            <a:xfrm>
              <a:off x="1444825" y="2012600"/>
              <a:ext cx="64325" cy="50000"/>
            </a:xfrm>
            <a:custGeom>
              <a:avLst/>
              <a:gdLst/>
              <a:ahLst/>
              <a:cxnLst/>
              <a:rect l="l" t="t" r="r" b="b"/>
              <a:pathLst>
                <a:path w="2573" h="2000" extrusionOk="0">
                  <a:moveTo>
                    <a:pt x="601" y="0"/>
                  </a:moveTo>
                  <a:cubicBezTo>
                    <a:pt x="516" y="0"/>
                    <a:pt x="435" y="20"/>
                    <a:pt x="362" y="74"/>
                  </a:cubicBezTo>
                  <a:cubicBezTo>
                    <a:pt x="1" y="297"/>
                    <a:pt x="165" y="920"/>
                    <a:pt x="441" y="1169"/>
                  </a:cubicBezTo>
                  <a:cubicBezTo>
                    <a:pt x="657" y="1386"/>
                    <a:pt x="959" y="1523"/>
                    <a:pt x="1234" y="1661"/>
                  </a:cubicBezTo>
                  <a:cubicBezTo>
                    <a:pt x="1306" y="1685"/>
                    <a:pt x="1986" y="2000"/>
                    <a:pt x="2137" y="2000"/>
                  </a:cubicBezTo>
                  <a:cubicBezTo>
                    <a:pt x="2153" y="2000"/>
                    <a:pt x="2163" y="1996"/>
                    <a:pt x="2166" y="1989"/>
                  </a:cubicBezTo>
                  <a:cubicBezTo>
                    <a:pt x="2461" y="1497"/>
                    <a:pt x="2573" y="953"/>
                    <a:pt x="2494" y="375"/>
                  </a:cubicBezTo>
                  <a:cubicBezTo>
                    <a:pt x="2028" y="297"/>
                    <a:pt x="1451" y="264"/>
                    <a:pt x="1018" y="100"/>
                  </a:cubicBezTo>
                  <a:cubicBezTo>
                    <a:pt x="881" y="51"/>
                    <a:pt x="736" y="0"/>
                    <a:pt x="601"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0"/>
            <p:cNvSpPr/>
            <p:nvPr/>
          </p:nvSpPr>
          <p:spPr>
            <a:xfrm>
              <a:off x="1457125" y="2017875"/>
              <a:ext cx="19225" cy="13075"/>
            </a:xfrm>
            <a:custGeom>
              <a:avLst/>
              <a:gdLst/>
              <a:ahLst/>
              <a:cxnLst/>
              <a:rect l="l" t="t" r="r" b="b"/>
              <a:pathLst>
                <a:path w="769" h="523" extrusionOk="0">
                  <a:moveTo>
                    <a:pt x="224" y="0"/>
                  </a:moveTo>
                  <a:cubicBezTo>
                    <a:pt x="113" y="138"/>
                    <a:pt x="34" y="302"/>
                    <a:pt x="1" y="466"/>
                  </a:cubicBezTo>
                  <a:cubicBezTo>
                    <a:pt x="117" y="503"/>
                    <a:pt x="238" y="522"/>
                    <a:pt x="359" y="522"/>
                  </a:cubicBezTo>
                  <a:cubicBezTo>
                    <a:pt x="499" y="522"/>
                    <a:pt x="638" y="496"/>
                    <a:pt x="769" y="440"/>
                  </a:cubicBezTo>
                  <a:cubicBezTo>
                    <a:pt x="657" y="250"/>
                    <a:pt x="414" y="86"/>
                    <a:pt x="224"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821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2"/>
        <p:cNvGrpSpPr/>
        <p:nvPr/>
      </p:nvGrpSpPr>
      <p:grpSpPr>
        <a:xfrm>
          <a:off x="0" y="0"/>
          <a:ext cx="0" cy="0"/>
          <a:chOff x="0" y="0"/>
          <a:chExt cx="0" cy="0"/>
        </a:xfrm>
      </p:grpSpPr>
      <p:graphicFrame>
        <p:nvGraphicFramePr>
          <p:cNvPr id="3894" name="Google Shape;3894;p58"/>
          <p:cNvGraphicFramePr/>
          <p:nvPr>
            <p:extLst>
              <p:ext uri="{D42A27DB-BD31-4B8C-83A1-F6EECF244321}">
                <p14:modId xmlns:p14="http://schemas.microsoft.com/office/powerpoint/2010/main" val="72117466"/>
              </p:ext>
            </p:extLst>
          </p:nvPr>
        </p:nvGraphicFramePr>
        <p:xfrm>
          <a:off x="462982" y="1761092"/>
          <a:ext cx="8217816" cy="1783835"/>
        </p:xfrm>
        <a:graphic>
          <a:graphicData uri="http://schemas.openxmlformats.org/drawingml/2006/table">
            <a:tbl>
              <a:tblPr>
                <a:noFill/>
                <a:tableStyleId>{41786D1F-3242-4D8B-935F-6937AEAC5355}</a:tableStyleId>
              </a:tblPr>
              <a:tblGrid>
                <a:gridCol w="2054454">
                  <a:extLst>
                    <a:ext uri="{9D8B030D-6E8A-4147-A177-3AD203B41FA5}">
                      <a16:colId xmlns:a16="http://schemas.microsoft.com/office/drawing/2014/main" val="20001"/>
                    </a:ext>
                  </a:extLst>
                </a:gridCol>
                <a:gridCol w="2054454">
                  <a:extLst>
                    <a:ext uri="{9D8B030D-6E8A-4147-A177-3AD203B41FA5}">
                      <a16:colId xmlns:a16="http://schemas.microsoft.com/office/drawing/2014/main" val="2433456998"/>
                    </a:ext>
                  </a:extLst>
                </a:gridCol>
                <a:gridCol w="2054454">
                  <a:extLst>
                    <a:ext uri="{9D8B030D-6E8A-4147-A177-3AD203B41FA5}">
                      <a16:colId xmlns:a16="http://schemas.microsoft.com/office/drawing/2014/main" val="20002"/>
                    </a:ext>
                  </a:extLst>
                </a:gridCol>
                <a:gridCol w="2054454">
                  <a:extLst>
                    <a:ext uri="{9D8B030D-6E8A-4147-A177-3AD203B41FA5}">
                      <a16:colId xmlns:a16="http://schemas.microsoft.com/office/drawing/2014/main" val="20003"/>
                    </a:ext>
                  </a:extLst>
                </a:gridCol>
              </a:tblGrid>
              <a:tr h="242150">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Afdeling</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nl-BE" dirty="0">
                          <a:solidFill>
                            <a:schemeClr val="dk2"/>
                          </a:solidFill>
                          <a:latin typeface="Chelsea Market"/>
                          <a:ea typeface="Chelsea Market"/>
                          <a:cs typeface="Chelsea Market"/>
                          <a:sym typeface="Chelsea Market"/>
                        </a:rPr>
                        <a:t>Afspreken aan station Mol</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Vertrektijd station Mol</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Aankomsttijd kampplaats</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45625">
                <a:tc>
                  <a:txBody>
                    <a:bodyPr/>
                    <a:lstStyle/>
                    <a:p>
                      <a:pPr marL="0" lvl="0" indent="0" algn="ctr" rtl="0">
                        <a:spcBef>
                          <a:spcPts val="0"/>
                        </a:spcBef>
                        <a:spcAft>
                          <a:spcPts val="0"/>
                        </a:spcAft>
                        <a:buNone/>
                      </a:pPr>
                      <a:r>
                        <a:rPr lang="en" dirty="0">
                          <a:solidFill>
                            <a:schemeClr val="accent6"/>
                          </a:solidFill>
                          <a:latin typeface="Lato"/>
                          <a:ea typeface="Lato"/>
                          <a:cs typeface="Lato"/>
                          <a:sym typeface="Lato"/>
                        </a:rPr>
                        <a:t>Sloebers en Ribbels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9u45</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10u07</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+/- 11u50</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5625">
                <a:tc>
                  <a:txBody>
                    <a:bodyPr/>
                    <a:lstStyle/>
                    <a:p>
                      <a:pPr marL="0" lvl="0" indent="0" algn="ctr" rtl="0">
                        <a:spcBef>
                          <a:spcPts val="0"/>
                        </a:spcBef>
                        <a:spcAft>
                          <a:spcPts val="0"/>
                        </a:spcAft>
                        <a:buNone/>
                      </a:pPr>
                      <a:r>
                        <a:rPr lang="en" dirty="0">
                          <a:solidFill>
                            <a:schemeClr val="accent6"/>
                          </a:solidFill>
                          <a:latin typeface="Lato"/>
                          <a:ea typeface="Lato"/>
                          <a:cs typeface="Lato"/>
                          <a:sym typeface="Lato"/>
                        </a:rPr>
                        <a:t>Speelclub t.e.m. Rakkers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12u45</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13u08</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+/- 14u48</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2" name="Google Shape;3027;p50">
            <a:extLst>
              <a:ext uri="{FF2B5EF4-FFF2-40B4-BE49-F238E27FC236}">
                <a16:creationId xmlns:a16="http://schemas.microsoft.com/office/drawing/2014/main" id="{D3E6A71B-6CCD-D08D-B850-74535D2B043F}"/>
              </a:ext>
            </a:extLst>
          </p:cNvPr>
          <p:cNvSpPr txBox="1">
            <a:spLocks/>
          </p:cNvSpPr>
          <p:nvPr/>
        </p:nvSpPr>
        <p:spPr>
          <a:xfrm>
            <a:off x="720003" y="169867"/>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3" name="Google Shape;2844;p49">
            <a:extLst>
              <a:ext uri="{FF2B5EF4-FFF2-40B4-BE49-F238E27FC236}">
                <a16:creationId xmlns:a16="http://schemas.microsoft.com/office/drawing/2014/main" id="{E27EDF1B-EC2B-CC91-A66A-C360B4D9F11B}"/>
              </a:ext>
            </a:extLst>
          </p:cNvPr>
          <p:cNvSpPr txBox="1">
            <a:spLocks/>
          </p:cNvSpPr>
          <p:nvPr/>
        </p:nvSpPr>
        <p:spPr>
          <a:xfrm>
            <a:off x="923444" y="809918"/>
            <a:ext cx="7296892"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7. Kampvervoer (vertrek)</a:t>
            </a:r>
          </a:p>
        </p:txBody>
      </p:sp>
      <p:pic>
        <p:nvPicPr>
          <p:cNvPr id="1026" name="Picture 2" descr="Trein op een witte achtergrond | Premium Vector">
            <a:extLst>
              <a:ext uri="{FF2B5EF4-FFF2-40B4-BE49-F238E27FC236}">
                <a16:creationId xmlns:a16="http://schemas.microsoft.com/office/drawing/2014/main" id="{F0AC21E9-0942-B7F4-9C09-747B4EC332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85311" y="2947672"/>
            <a:ext cx="2764005" cy="2418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2"/>
        <p:cNvGrpSpPr/>
        <p:nvPr/>
      </p:nvGrpSpPr>
      <p:grpSpPr>
        <a:xfrm>
          <a:off x="0" y="0"/>
          <a:ext cx="0" cy="0"/>
          <a:chOff x="0" y="0"/>
          <a:chExt cx="0" cy="0"/>
        </a:xfrm>
      </p:grpSpPr>
      <p:sp>
        <p:nvSpPr>
          <p:cNvPr id="2" name="Google Shape;3027;p50">
            <a:extLst>
              <a:ext uri="{FF2B5EF4-FFF2-40B4-BE49-F238E27FC236}">
                <a16:creationId xmlns:a16="http://schemas.microsoft.com/office/drawing/2014/main" id="{D3E6A71B-6CCD-D08D-B850-74535D2B043F}"/>
              </a:ext>
            </a:extLst>
          </p:cNvPr>
          <p:cNvSpPr txBox="1">
            <a:spLocks/>
          </p:cNvSpPr>
          <p:nvPr/>
        </p:nvSpPr>
        <p:spPr>
          <a:xfrm>
            <a:off x="720003" y="169867"/>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3" name="Google Shape;2844;p49">
            <a:extLst>
              <a:ext uri="{FF2B5EF4-FFF2-40B4-BE49-F238E27FC236}">
                <a16:creationId xmlns:a16="http://schemas.microsoft.com/office/drawing/2014/main" id="{E27EDF1B-EC2B-CC91-A66A-C360B4D9F11B}"/>
              </a:ext>
            </a:extLst>
          </p:cNvPr>
          <p:cNvSpPr txBox="1">
            <a:spLocks/>
          </p:cNvSpPr>
          <p:nvPr/>
        </p:nvSpPr>
        <p:spPr>
          <a:xfrm>
            <a:off x="923444" y="809918"/>
            <a:ext cx="7296892"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7. Kampvervoer (vertrek)</a:t>
            </a:r>
          </a:p>
        </p:txBody>
      </p:sp>
      <p:graphicFrame>
        <p:nvGraphicFramePr>
          <p:cNvPr id="6" name="Google Shape;3894;p58">
            <a:extLst>
              <a:ext uri="{FF2B5EF4-FFF2-40B4-BE49-F238E27FC236}">
                <a16:creationId xmlns:a16="http://schemas.microsoft.com/office/drawing/2014/main" id="{4EE64D51-87CB-9DD3-CF0D-292158CDD233}"/>
              </a:ext>
            </a:extLst>
          </p:cNvPr>
          <p:cNvGraphicFramePr/>
          <p:nvPr>
            <p:extLst>
              <p:ext uri="{D42A27DB-BD31-4B8C-83A1-F6EECF244321}">
                <p14:modId xmlns:p14="http://schemas.microsoft.com/office/powerpoint/2010/main" val="3217108436"/>
              </p:ext>
            </p:extLst>
          </p:nvPr>
        </p:nvGraphicFramePr>
        <p:xfrm>
          <a:off x="1197098" y="1538280"/>
          <a:ext cx="6749583" cy="2066940"/>
        </p:xfrm>
        <a:graphic>
          <a:graphicData uri="http://schemas.openxmlformats.org/drawingml/2006/table">
            <a:tbl>
              <a:tblPr>
                <a:noFill/>
                <a:tableStyleId>{41786D1F-3242-4D8B-935F-6937AEAC5355}</a:tableStyleId>
              </a:tblPr>
              <a:tblGrid>
                <a:gridCol w="2249861">
                  <a:extLst>
                    <a:ext uri="{9D8B030D-6E8A-4147-A177-3AD203B41FA5}">
                      <a16:colId xmlns:a16="http://schemas.microsoft.com/office/drawing/2014/main" val="20001"/>
                    </a:ext>
                  </a:extLst>
                </a:gridCol>
                <a:gridCol w="2249861">
                  <a:extLst>
                    <a:ext uri="{9D8B030D-6E8A-4147-A177-3AD203B41FA5}">
                      <a16:colId xmlns:a16="http://schemas.microsoft.com/office/drawing/2014/main" val="20002"/>
                    </a:ext>
                  </a:extLst>
                </a:gridCol>
                <a:gridCol w="2249861">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Afdeling</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Vertrektijd Miloheem</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Aankomsttijd kampplaats</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45625">
                <a:tc>
                  <a:txBody>
                    <a:bodyPr/>
                    <a:lstStyle/>
                    <a:p>
                      <a:pPr marL="0" lvl="0" indent="0" algn="ctr" rtl="0">
                        <a:spcBef>
                          <a:spcPts val="0"/>
                        </a:spcBef>
                        <a:spcAft>
                          <a:spcPts val="0"/>
                        </a:spcAft>
                        <a:buNone/>
                      </a:pPr>
                      <a:r>
                        <a:rPr lang="en" dirty="0">
                          <a:solidFill>
                            <a:schemeClr val="accent6"/>
                          </a:solidFill>
                          <a:latin typeface="Lato"/>
                          <a:ea typeface="Lato"/>
                          <a:cs typeface="Lato"/>
                          <a:sym typeface="Lato"/>
                        </a:rPr>
                        <a:t>Tito’s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11u</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+/- 15u</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5625">
                <a:tc>
                  <a:txBody>
                    <a:bodyPr/>
                    <a:lstStyle/>
                    <a:p>
                      <a:pPr marL="0" lvl="0" indent="0" algn="ctr" rtl="0">
                        <a:spcBef>
                          <a:spcPts val="0"/>
                        </a:spcBef>
                        <a:spcAft>
                          <a:spcPts val="0"/>
                        </a:spcAft>
                        <a:buNone/>
                      </a:pPr>
                      <a:r>
                        <a:rPr lang="en" dirty="0">
                          <a:solidFill>
                            <a:schemeClr val="accent6"/>
                          </a:solidFill>
                          <a:latin typeface="Lato"/>
                          <a:ea typeface="Lato"/>
                          <a:cs typeface="Lato"/>
                          <a:sym typeface="Lato"/>
                        </a:rPr>
                        <a:t>Keti’s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12u00</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+/- 15u</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45625">
                <a:tc>
                  <a:txBody>
                    <a:bodyPr/>
                    <a:lstStyle/>
                    <a:p>
                      <a:pPr marL="0" lvl="0" indent="0" algn="ctr" rtl="0">
                        <a:spcBef>
                          <a:spcPts val="0"/>
                        </a:spcBef>
                        <a:spcAft>
                          <a:spcPts val="0"/>
                        </a:spcAft>
                        <a:buNone/>
                      </a:pPr>
                      <a:r>
                        <a:rPr lang="nl-BE" dirty="0" err="1">
                          <a:solidFill>
                            <a:schemeClr val="accent6"/>
                          </a:solidFill>
                          <a:latin typeface="Lato"/>
                          <a:ea typeface="Lato"/>
                          <a:cs typeface="Lato"/>
                          <a:sym typeface="Lato"/>
                        </a:rPr>
                        <a:t>Aspi’s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11u30</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+/- 15u</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3873332196"/>
                  </a:ext>
                </a:extLst>
              </a:tr>
            </a:tbl>
          </a:graphicData>
        </a:graphic>
      </p:graphicFrame>
      <p:pic>
        <p:nvPicPr>
          <p:cNvPr id="2052" name="Picture 4" descr="Afbeelding fiets . Gratis afbeeldingen om te printen - afb 23300.">
            <a:extLst>
              <a:ext uri="{FF2B5EF4-FFF2-40B4-BE49-F238E27FC236}">
                <a16:creationId xmlns:a16="http://schemas.microsoft.com/office/drawing/2014/main" id="{16061C68-F0AB-426A-E48A-BA8CC95FF1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39384" y1="63607" x2="39384" y2="63607"/>
                        <a14:backgroundMark x1="39612" y1="70370" x2="39612" y2="70370"/>
                        <a14:backgroundMark x1="48059" y1="59259" x2="48059" y2="59259"/>
                        <a14:backgroundMark x1="26256" y1="66184" x2="26256" y2="66184"/>
                        <a14:backgroundMark x1="26256" y1="68438" x2="26256" y2="68438"/>
                      </a14:backgroundRemoval>
                    </a14:imgEffect>
                  </a14:imgLayer>
                </a14:imgProps>
              </a:ext>
              <a:ext uri="{28A0092B-C50C-407E-A947-70E740481C1C}">
                <a14:useLocalDpi xmlns:a14="http://schemas.microsoft.com/office/drawing/2010/main" val="0"/>
              </a:ext>
            </a:extLst>
          </a:blip>
          <a:srcRect/>
          <a:stretch>
            <a:fillRect/>
          </a:stretch>
        </p:blipFill>
        <p:spPr bwMode="auto">
          <a:xfrm>
            <a:off x="3239037" y="3541863"/>
            <a:ext cx="2513416" cy="178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8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2"/>
        <p:cNvGrpSpPr/>
        <p:nvPr/>
      </p:nvGrpSpPr>
      <p:grpSpPr>
        <a:xfrm>
          <a:off x="0" y="0"/>
          <a:ext cx="0" cy="0"/>
          <a:chOff x="0" y="0"/>
          <a:chExt cx="0" cy="0"/>
        </a:xfrm>
      </p:grpSpPr>
      <p:graphicFrame>
        <p:nvGraphicFramePr>
          <p:cNvPr id="3894" name="Google Shape;3894;p58"/>
          <p:cNvGraphicFramePr/>
          <p:nvPr>
            <p:extLst>
              <p:ext uri="{D42A27DB-BD31-4B8C-83A1-F6EECF244321}">
                <p14:modId xmlns:p14="http://schemas.microsoft.com/office/powerpoint/2010/main" val="276417635"/>
              </p:ext>
            </p:extLst>
          </p:nvPr>
        </p:nvGraphicFramePr>
        <p:xfrm>
          <a:off x="1638796" y="1637821"/>
          <a:ext cx="6785211" cy="1621315"/>
        </p:xfrm>
        <a:graphic>
          <a:graphicData uri="http://schemas.openxmlformats.org/drawingml/2006/table">
            <a:tbl>
              <a:tblPr>
                <a:noFill/>
                <a:tableStyleId>{41786D1F-3242-4D8B-935F-6937AEAC5355}</a:tableStyleId>
              </a:tblPr>
              <a:tblGrid>
                <a:gridCol w="2261737">
                  <a:extLst>
                    <a:ext uri="{9D8B030D-6E8A-4147-A177-3AD203B41FA5}">
                      <a16:colId xmlns:a16="http://schemas.microsoft.com/office/drawing/2014/main" val="20001"/>
                    </a:ext>
                  </a:extLst>
                </a:gridCol>
                <a:gridCol w="2261737">
                  <a:extLst>
                    <a:ext uri="{9D8B030D-6E8A-4147-A177-3AD203B41FA5}">
                      <a16:colId xmlns:a16="http://schemas.microsoft.com/office/drawing/2014/main" val="20002"/>
                    </a:ext>
                  </a:extLst>
                </a:gridCol>
                <a:gridCol w="2261737">
                  <a:extLst>
                    <a:ext uri="{9D8B030D-6E8A-4147-A177-3AD203B41FA5}">
                      <a16:colId xmlns:a16="http://schemas.microsoft.com/office/drawing/2014/main" val="20003"/>
                    </a:ext>
                  </a:extLst>
                </a:gridCol>
              </a:tblGrid>
              <a:tr h="242150">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Afdeling</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Vertrek kampplaats</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Aankomsttijd kerk</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45625">
                <a:tc>
                  <a:txBody>
                    <a:bodyPr/>
                    <a:lstStyle/>
                    <a:p>
                      <a:pPr marL="0" lvl="0" indent="0" algn="ctr" rtl="0">
                        <a:spcBef>
                          <a:spcPts val="0"/>
                        </a:spcBef>
                        <a:spcAft>
                          <a:spcPts val="0"/>
                        </a:spcAft>
                        <a:buNone/>
                      </a:pPr>
                      <a:r>
                        <a:rPr lang="en" dirty="0">
                          <a:solidFill>
                            <a:schemeClr val="accent6"/>
                          </a:solidFill>
                          <a:latin typeface="Lato"/>
                          <a:ea typeface="Lato"/>
                          <a:cs typeface="Lato"/>
                          <a:sym typeface="Lato"/>
                        </a:rPr>
                        <a:t>Sloebers en Ribbels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accent1"/>
                    </a:solidFill>
                  </a:tcPr>
                </a:tc>
                <a:tc rowSpan="2">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13u30</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tc rowSpan="2">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+/- 16u00</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5625">
                <a:tc>
                  <a:txBody>
                    <a:bodyPr/>
                    <a:lstStyle/>
                    <a:p>
                      <a:pPr marL="0" lvl="0" indent="0" algn="ctr" rtl="0">
                        <a:spcBef>
                          <a:spcPts val="0"/>
                        </a:spcBef>
                        <a:spcAft>
                          <a:spcPts val="0"/>
                        </a:spcAft>
                        <a:buNone/>
                      </a:pPr>
                      <a:r>
                        <a:rPr lang="en" dirty="0">
                          <a:solidFill>
                            <a:schemeClr val="accent6"/>
                          </a:solidFill>
                          <a:latin typeface="Lato"/>
                          <a:ea typeface="Lato"/>
                          <a:cs typeface="Lato"/>
                          <a:sym typeface="Lato"/>
                        </a:rPr>
                        <a:t>Speelclub t.e.m. rakkers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accent1"/>
                    </a:solidFill>
                  </a:tcPr>
                </a:tc>
                <a:tc vMerge="1">
                  <a:txBody>
                    <a:bodyPr/>
                    <a:lstStyle/>
                    <a:p>
                      <a:pPr marL="0" lvl="0" indent="0" algn="ctr" rtl="0">
                        <a:spcBef>
                          <a:spcPts val="0"/>
                        </a:spcBef>
                        <a:spcAft>
                          <a:spcPts val="0"/>
                        </a:spcAft>
                        <a:buNone/>
                      </a:pP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tc vMerge="1">
                  <a:txBody>
                    <a:bodyPr/>
                    <a:lstStyle/>
                    <a:p>
                      <a:pPr marL="0" lvl="0" indent="0" algn="ctr" rtl="0">
                        <a:spcBef>
                          <a:spcPts val="0"/>
                        </a:spcBef>
                        <a:spcAft>
                          <a:spcPts val="0"/>
                        </a:spcAft>
                        <a:buNone/>
                      </a:pP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2" name="Google Shape;3027;p50">
            <a:extLst>
              <a:ext uri="{FF2B5EF4-FFF2-40B4-BE49-F238E27FC236}">
                <a16:creationId xmlns:a16="http://schemas.microsoft.com/office/drawing/2014/main" id="{D3E6A71B-6CCD-D08D-B850-74535D2B043F}"/>
              </a:ext>
            </a:extLst>
          </p:cNvPr>
          <p:cNvSpPr txBox="1">
            <a:spLocks/>
          </p:cNvSpPr>
          <p:nvPr/>
        </p:nvSpPr>
        <p:spPr>
          <a:xfrm>
            <a:off x="720003" y="169867"/>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3" name="Google Shape;2844;p49">
            <a:extLst>
              <a:ext uri="{FF2B5EF4-FFF2-40B4-BE49-F238E27FC236}">
                <a16:creationId xmlns:a16="http://schemas.microsoft.com/office/drawing/2014/main" id="{E27EDF1B-EC2B-CC91-A66A-C360B4D9F11B}"/>
              </a:ext>
            </a:extLst>
          </p:cNvPr>
          <p:cNvSpPr txBox="1">
            <a:spLocks/>
          </p:cNvSpPr>
          <p:nvPr/>
        </p:nvSpPr>
        <p:spPr>
          <a:xfrm>
            <a:off x="923444" y="809918"/>
            <a:ext cx="7296892"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7. Kampvervoer (terug)</a:t>
            </a:r>
          </a:p>
        </p:txBody>
      </p:sp>
      <p:graphicFrame>
        <p:nvGraphicFramePr>
          <p:cNvPr id="6" name="Google Shape;3894;p58">
            <a:extLst>
              <a:ext uri="{FF2B5EF4-FFF2-40B4-BE49-F238E27FC236}">
                <a16:creationId xmlns:a16="http://schemas.microsoft.com/office/drawing/2014/main" id="{4EE64D51-87CB-9DD3-CF0D-292158CDD233}"/>
              </a:ext>
            </a:extLst>
          </p:cNvPr>
          <p:cNvGraphicFramePr/>
          <p:nvPr>
            <p:extLst>
              <p:ext uri="{D42A27DB-BD31-4B8C-83A1-F6EECF244321}">
                <p14:modId xmlns:p14="http://schemas.microsoft.com/office/powerpoint/2010/main" val="3058640085"/>
              </p:ext>
            </p:extLst>
          </p:nvPr>
        </p:nvGraphicFramePr>
        <p:xfrm>
          <a:off x="1638792" y="3346380"/>
          <a:ext cx="6785211" cy="1621315"/>
        </p:xfrm>
        <a:graphic>
          <a:graphicData uri="http://schemas.openxmlformats.org/drawingml/2006/table">
            <a:tbl>
              <a:tblPr>
                <a:noFill/>
                <a:tableStyleId>{41786D1F-3242-4D8B-935F-6937AEAC5355}</a:tableStyleId>
              </a:tblPr>
              <a:tblGrid>
                <a:gridCol w="2261737">
                  <a:extLst>
                    <a:ext uri="{9D8B030D-6E8A-4147-A177-3AD203B41FA5}">
                      <a16:colId xmlns:a16="http://schemas.microsoft.com/office/drawing/2014/main" val="20001"/>
                    </a:ext>
                  </a:extLst>
                </a:gridCol>
                <a:gridCol w="2261737">
                  <a:extLst>
                    <a:ext uri="{9D8B030D-6E8A-4147-A177-3AD203B41FA5}">
                      <a16:colId xmlns:a16="http://schemas.microsoft.com/office/drawing/2014/main" val="20002"/>
                    </a:ext>
                  </a:extLst>
                </a:gridCol>
                <a:gridCol w="2261737">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Afdeling</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Vertrek kampplaats</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dirty="0">
                          <a:solidFill>
                            <a:schemeClr val="dk2"/>
                          </a:solidFill>
                          <a:latin typeface="Chelsea Market"/>
                          <a:ea typeface="Chelsea Market"/>
                          <a:cs typeface="Chelsea Market"/>
                          <a:sym typeface="Chelsea Market"/>
                        </a:rPr>
                        <a:t>Aankomsttijd kerk</a:t>
                      </a:r>
                      <a:endParaRPr dirty="0">
                        <a:solidFill>
                          <a:schemeClr val="dk2"/>
                        </a:solidFill>
                        <a:latin typeface="Chelsea Market"/>
                        <a:ea typeface="Chelsea Market"/>
                        <a:cs typeface="Chelsea Market"/>
                        <a:sym typeface="Chelsea Market"/>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45625">
                <a:tc>
                  <a:txBody>
                    <a:bodyPr/>
                    <a:lstStyle/>
                    <a:p>
                      <a:pPr marL="0" lvl="0" indent="0" algn="ctr" rtl="0">
                        <a:spcBef>
                          <a:spcPts val="0"/>
                        </a:spcBef>
                        <a:spcAft>
                          <a:spcPts val="0"/>
                        </a:spcAft>
                        <a:buNone/>
                      </a:pPr>
                      <a:r>
                        <a:rPr lang="en" dirty="0">
                          <a:solidFill>
                            <a:schemeClr val="accent6"/>
                          </a:solidFill>
                          <a:latin typeface="Lato"/>
                          <a:ea typeface="Lato"/>
                          <a:cs typeface="Lato"/>
                          <a:sym typeface="Lato"/>
                        </a:rPr>
                        <a:t>Tito’s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accent1"/>
                    </a:solidFill>
                  </a:tcPr>
                </a:tc>
                <a:tc rowSpan="2">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+/- 14u00</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tc rowSpan="2">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+/- 16u</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5625">
                <a:tc>
                  <a:txBody>
                    <a:bodyPr/>
                    <a:lstStyle/>
                    <a:p>
                      <a:pPr marL="0" lvl="0" indent="0" algn="ctr" rtl="0">
                        <a:spcBef>
                          <a:spcPts val="0"/>
                        </a:spcBef>
                        <a:spcAft>
                          <a:spcPts val="0"/>
                        </a:spcAft>
                        <a:buNone/>
                      </a:pPr>
                      <a:r>
                        <a:rPr lang="en" dirty="0">
                          <a:solidFill>
                            <a:schemeClr val="accent6"/>
                          </a:solidFill>
                          <a:latin typeface="Lato"/>
                          <a:ea typeface="Lato"/>
                          <a:cs typeface="Lato"/>
                          <a:sym typeface="Lato"/>
                        </a:rPr>
                        <a:t>Keti’s en Aspi’s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accent1"/>
                    </a:solidFill>
                  </a:tcPr>
                </a:tc>
                <a:tc vMerge="1">
                  <a:txBody>
                    <a:bodyPr/>
                    <a:lstStyle/>
                    <a:p>
                      <a:pPr marL="0" lvl="0" indent="0" algn="ctr" rtl="0">
                        <a:spcBef>
                          <a:spcPts val="0"/>
                        </a:spcBef>
                        <a:spcAft>
                          <a:spcPts val="0"/>
                        </a:spcAft>
                        <a:buNone/>
                      </a:pP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tc vMerge="1">
                  <a:txBody>
                    <a:bodyPr/>
                    <a:lstStyle/>
                    <a:p>
                      <a:pPr marL="0" lvl="0" indent="0" algn="ctr" rtl="0">
                        <a:spcBef>
                          <a:spcPts val="0"/>
                        </a:spcBef>
                        <a:spcAft>
                          <a:spcPts val="0"/>
                        </a:spcAft>
                        <a:buNone/>
                      </a:pP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pic>
        <p:nvPicPr>
          <p:cNvPr id="4" name="Picture 2" descr="Trein op een witte achtergrond | Premium Vector">
            <a:extLst>
              <a:ext uri="{FF2B5EF4-FFF2-40B4-BE49-F238E27FC236}">
                <a16:creationId xmlns:a16="http://schemas.microsoft.com/office/drawing/2014/main" id="{6085B147-568E-C300-0BA3-C37F3B697EA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293" y="1748109"/>
            <a:ext cx="1466891" cy="1283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 fiets . Gratis afbeeldingen om te printen - afb 23300.">
            <a:extLst>
              <a:ext uri="{FF2B5EF4-FFF2-40B4-BE49-F238E27FC236}">
                <a16:creationId xmlns:a16="http://schemas.microsoft.com/office/drawing/2014/main" id="{0200EF66-7C1A-D6F6-3B93-BDD2F2BCA5A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39384" y1="63607" x2="39384" y2="63607"/>
                        <a14:backgroundMark x1="39612" y1="70370" x2="39612" y2="70370"/>
                        <a14:backgroundMark x1="48059" y1="59259" x2="48059" y2="59259"/>
                        <a14:backgroundMark x1="26256" y1="66184" x2="26256" y2="66184"/>
                        <a14:backgroundMark x1="26256" y1="68438" x2="26256" y2="68438"/>
                      </a14:backgroundRemoval>
                    </a14:imgEffect>
                  </a14:imgLayer>
                </a14:imgProps>
              </a:ext>
              <a:ext uri="{28A0092B-C50C-407E-A947-70E740481C1C}">
                <a14:useLocalDpi xmlns:a14="http://schemas.microsoft.com/office/drawing/2010/main" val="0"/>
              </a:ext>
            </a:extLst>
          </a:blip>
          <a:srcRect/>
          <a:stretch>
            <a:fillRect/>
          </a:stretch>
        </p:blipFill>
        <p:spPr bwMode="auto">
          <a:xfrm>
            <a:off x="109293" y="3583052"/>
            <a:ext cx="1431591" cy="101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5"/>
        <p:cNvGrpSpPr/>
        <p:nvPr/>
      </p:nvGrpSpPr>
      <p:grpSpPr>
        <a:xfrm>
          <a:off x="0" y="0"/>
          <a:ext cx="0" cy="0"/>
          <a:chOff x="0" y="0"/>
          <a:chExt cx="0" cy="0"/>
        </a:xfrm>
      </p:grpSpPr>
      <p:sp>
        <p:nvSpPr>
          <p:cNvPr id="2536" name="Google Shape;2536;p47"/>
          <p:cNvSpPr txBox="1">
            <a:spLocks noGrp="1"/>
          </p:cNvSpPr>
          <p:nvPr>
            <p:ph type="title"/>
          </p:nvPr>
        </p:nvSpPr>
        <p:spPr>
          <a:xfrm>
            <a:off x="258058" y="109123"/>
            <a:ext cx="8679051" cy="15143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dk2"/>
                </a:solidFill>
              </a:rPr>
              <a:t>Infosessie Chirokamp Scherpenheuvel-Zichem</a:t>
            </a:r>
            <a:endParaRPr sz="4800" dirty="0"/>
          </a:p>
        </p:txBody>
      </p:sp>
      <p:sp>
        <p:nvSpPr>
          <p:cNvPr id="2537" name="Google Shape;2537;p47"/>
          <p:cNvSpPr txBox="1">
            <a:spLocks noGrp="1"/>
          </p:cNvSpPr>
          <p:nvPr>
            <p:ph type="title" idx="3"/>
          </p:nvPr>
        </p:nvSpPr>
        <p:spPr>
          <a:xfrm>
            <a:off x="2469640" y="1724284"/>
            <a:ext cx="913500" cy="53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2538" name="Google Shape;2538;p47"/>
          <p:cNvSpPr txBox="1">
            <a:spLocks noGrp="1"/>
          </p:cNvSpPr>
          <p:nvPr>
            <p:ph type="title" idx="5"/>
          </p:nvPr>
        </p:nvSpPr>
        <p:spPr>
          <a:xfrm>
            <a:off x="4597621" y="2223767"/>
            <a:ext cx="3024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Scherpenheuvel-Zichem</a:t>
            </a:r>
            <a:endParaRPr dirty="0"/>
          </a:p>
        </p:txBody>
      </p:sp>
      <p:sp>
        <p:nvSpPr>
          <p:cNvPr id="2540" name="Google Shape;2540;p47"/>
          <p:cNvSpPr txBox="1">
            <a:spLocks noGrp="1"/>
          </p:cNvSpPr>
          <p:nvPr>
            <p:ph type="title" idx="8"/>
          </p:nvPr>
        </p:nvSpPr>
        <p:spPr>
          <a:xfrm>
            <a:off x="1414012" y="3662303"/>
            <a:ext cx="3024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Praktisch</a:t>
            </a:r>
            <a:endParaRPr dirty="0"/>
          </a:p>
        </p:txBody>
      </p:sp>
      <p:sp>
        <p:nvSpPr>
          <p:cNvPr id="2541" name="Google Shape;2541;p47"/>
          <p:cNvSpPr txBox="1">
            <a:spLocks noGrp="1"/>
          </p:cNvSpPr>
          <p:nvPr>
            <p:ph type="title" idx="9"/>
          </p:nvPr>
        </p:nvSpPr>
        <p:spPr>
          <a:xfrm>
            <a:off x="2469637" y="3162752"/>
            <a:ext cx="913500" cy="53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2543" name="Google Shape;2543;p47"/>
          <p:cNvSpPr txBox="1">
            <a:spLocks noGrp="1"/>
          </p:cNvSpPr>
          <p:nvPr>
            <p:ph type="title" idx="14"/>
          </p:nvPr>
        </p:nvSpPr>
        <p:spPr>
          <a:xfrm>
            <a:off x="4597584" y="3662303"/>
            <a:ext cx="3024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Extra info voor nieuwe leden</a:t>
            </a:r>
            <a:endParaRPr dirty="0"/>
          </a:p>
        </p:txBody>
      </p:sp>
      <p:sp>
        <p:nvSpPr>
          <p:cNvPr id="2544" name="Google Shape;2544;p47"/>
          <p:cNvSpPr txBox="1">
            <a:spLocks noGrp="1"/>
          </p:cNvSpPr>
          <p:nvPr>
            <p:ph type="title" idx="15"/>
          </p:nvPr>
        </p:nvSpPr>
        <p:spPr>
          <a:xfrm>
            <a:off x="5653136" y="3162750"/>
            <a:ext cx="913500" cy="53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
        <p:nvSpPr>
          <p:cNvPr id="2546" name="Google Shape;2546;p47"/>
          <p:cNvSpPr txBox="1">
            <a:spLocks noGrp="1"/>
          </p:cNvSpPr>
          <p:nvPr>
            <p:ph type="title" idx="6"/>
          </p:nvPr>
        </p:nvSpPr>
        <p:spPr>
          <a:xfrm>
            <a:off x="5653136" y="1724192"/>
            <a:ext cx="913500" cy="53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2548" name="Google Shape;2548;p47"/>
          <p:cNvSpPr txBox="1">
            <a:spLocks noGrp="1"/>
          </p:cNvSpPr>
          <p:nvPr>
            <p:ph type="title" idx="2"/>
          </p:nvPr>
        </p:nvSpPr>
        <p:spPr>
          <a:xfrm>
            <a:off x="1414015" y="2223767"/>
            <a:ext cx="3024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Welkom</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5"/>
        <p:cNvGrpSpPr/>
        <p:nvPr/>
      </p:nvGrpSpPr>
      <p:grpSpPr>
        <a:xfrm>
          <a:off x="0" y="0"/>
          <a:ext cx="0" cy="0"/>
          <a:chOff x="0" y="0"/>
          <a:chExt cx="0" cy="0"/>
        </a:xfrm>
      </p:grpSpPr>
      <p:sp>
        <p:nvSpPr>
          <p:cNvPr id="4237" name="Google Shape;4237;p61"/>
          <p:cNvSpPr txBox="1">
            <a:spLocks noGrp="1"/>
          </p:cNvSpPr>
          <p:nvPr>
            <p:ph type="subTitle" idx="1"/>
          </p:nvPr>
        </p:nvSpPr>
        <p:spPr>
          <a:xfrm>
            <a:off x="1539049" y="1601998"/>
            <a:ext cx="6749927" cy="2929800"/>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accent6"/>
              </a:buClr>
              <a:buSzPts val="1400"/>
              <a:buFont typeface="Arial" panose="020B0604020202020204" pitchFamily="34" charset="0"/>
              <a:buChar char="•"/>
            </a:pPr>
            <a:r>
              <a:rPr lang="nl-BE" dirty="0"/>
              <a:t>Label zeker de kleren van je kind! </a:t>
            </a:r>
          </a:p>
          <a:p>
            <a:pPr lvl="0" algn="l" rtl="0">
              <a:spcBef>
                <a:spcPts val="0"/>
              </a:spcBef>
              <a:spcAft>
                <a:spcPts val="0"/>
              </a:spcAft>
              <a:buClr>
                <a:schemeClr val="accent6"/>
              </a:buClr>
              <a:buSzPts val="1400"/>
              <a:buFont typeface="Arial" panose="020B0604020202020204" pitchFamily="34" charset="0"/>
              <a:buChar char="•"/>
            </a:pPr>
            <a:r>
              <a:rPr lang="nl-BE" dirty="0"/>
              <a:t>GEEN veldbed voor sloebers en ribbels: bedden aanwezig op de kampplaats</a:t>
            </a:r>
          </a:p>
          <a:p>
            <a:pPr lvl="1" algn="l">
              <a:buClr>
                <a:schemeClr val="accent6"/>
              </a:buClr>
              <a:buFont typeface="Arial" panose="020B0604020202020204" pitchFamily="34" charset="0"/>
              <a:buChar char="•"/>
            </a:pPr>
            <a:r>
              <a:rPr lang="nl-BE" sz="1400" dirty="0"/>
              <a:t>Wel hoeslaken, kussensloop, kussen, slaapzak</a:t>
            </a:r>
          </a:p>
          <a:p>
            <a:pPr lvl="0" algn="l" rtl="0">
              <a:spcBef>
                <a:spcPts val="0"/>
              </a:spcBef>
              <a:spcAft>
                <a:spcPts val="0"/>
              </a:spcAft>
              <a:buClr>
                <a:schemeClr val="accent6"/>
              </a:buClr>
              <a:buSzPts val="1400"/>
              <a:buFont typeface="Arial" panose="020B0604020202020204" pitchFamily="34" charset="0"/>
              <a:buChar char="•"/>
            </a:pPr>
            <a:r>
              <a:rPr lang="nl-BE" dirty="0"/>
              <a:t>Iedereen brengt bagage op zondag 10 juli </a:t>
            </a:r>
            <a:r>
              <a:rPr lang="nl-BE" dirty="0">
                <a:sym typeface="Wingdings" panose="05000000000000000000" pitchFamily="2" charset="2"/>
              </a:rPr>
              <a:t> ook Sloebers en Ribbels</a:t>
            </a:r>
          </a:p>
          <a:p>
            <a:pPr lvl="1" algn="l">
              <a:buClr>
                <a:schemeClr val="accent6"/>
              </a:buClr>
              <a:buFont typeface="Arial" panose="020B0604020202020204" pitchFamily="34" charset="0"/>
              <a:buChar char="•"/>
            </a:pPr>
            <a:r>
              <a:rPr lang="nl-BE" sz="1400" dirty="0">
                <a:sym typeface="Wingdings" panose="05000000000000000000" pitchFamily="2" charset="2"/>
              </a:rPr>
              <a:t>18u30 – 19u30</a:t>
            </a:r>
          </a:p>
          <a:p>
            <a:pPr lvl="1" algn="l">
              <a:buClr>
                <a:schemeClr val="accent6"/>
              </a:buClr>
              <a:buFont typeface="Arial" panose="020B0604020202020204" pitchFamily="34" charset="0"/>
              <a:buChar char="•"/>
            </a:pPr>
            <a:r>
              <a:rPr lang="nl-BE" sz="1400" dirty="0">
                <a:sym typeface="Wingdings" panose="05000000000000000000" pitchFamily="2" charset="2"/>
              </a:rPr>
              <a:t>Kerk of Jongens Chiro: wordt gecommuniceerd </a:t>
            </a:r>
          </a:p>
          <a:p>
            <a:pPr>
              <a:buClr>
                <a:schemeClr val="accent6"/>
              </a:buClr>
              <a:buFont typeface="Arial" panose="020B0604020202020204" pitchFamily="34" charset="0"/>
              <a:buChar char="•"/>
            </a:pPr>
            <a:r>
              <a:rPr lang="nl-BE" dirty="0">
                <a:sym typeface="Wingdings" panose="05000000000000000000" pitchFamily="2" charset="2"/>
              </a:rPr>
              <a:t>Uren worden ook in </a:t>
            </a:r>
            <a:r>
              <a:rPr lang="nl-BE" b="1" dirty="0">
                <a:sym typeface="Wingdings" panose="05000000000000000000" pitchFamily="2" charset="2"/>
              </a:rPr>
              <a:t>kampboekje </a:t>
            </a:r>
            <a:r>
              <a:rPr lang="nl-BE" dirty="0">
                <a:sym typeface="Wingdings" panose="05000000000000000000" pitchFamily="2" charset="2"/>
              </a:rPr>
              <a:t>vermeld!</a:t>
            </a:r>
          </a:p>
          <a:p>
            <a:pPr lvl="0" algn="l" rtl="0">
              <a:spcBef>
                <a:spcPts val="0"/>
              </a:spcBef>
              <a:spcAft>
                <a:spcPts val="0"/>
              </a:spcAft>
              <a:buClr>
                <a:schemeClr val="accent6"/>
              </a:buClr>
              <a:buSzPts val="1400"/>
              <a:buFont typeface="Arial" panose="020B0604020202020204" pitchFamily="34" charset="0"/>
              <a:buChar char="•"/>
            </a:pPr>
            <a:r>
              <a:rPr lang="nl-BE" dirty="0"/>
              <a:t>Bagage moet </a:t>
            </a:r>
            <a:r>
              <a:rPr lang="nl-BE" b="1" dirty="0"/>
              <a:t>kleurencode</a:t>
            </a:r>
            <a:r>
              <a:rPr lang="nl-BE" dirty="0"/>
              <a:t> van de afdeling hebben (kampboekje)</a:t>
            </a:r>
          </a:p>
          <a:p>
            <a:pPr lvl="1" algn="l">
              <a:buClr>
                <a:schemeClr val="accent6"/>
              </a:buClr>
              <a:buFont typeface="Arial" panose="020B0604020202020204" pitchFamily="34" charset="0"/>
              <a:buChar char="•"/>
            </a:pPr>
            <a:r>
              <a:rPr lang="nl-BE" sz="1400" dirty="0"/>
              <a:t>Sloebers: wit</a:t>
            </a:r>
          </a:p>
          <a:p>
            <a:pPr lvl="1" algn="l">
              <a:buClr>
                <a:schemeClr val="accent6"/>
              </a:buClr>
              <a:buFont typeface="Arial" panose="020B0604020202020204" pitchFamily="34" charset="0"/>
              <a:buChar char="•"/>
            </a:pPr>
            <a:r>
              <a:rPr lang="nl-BE" sz="1400" dirty="0"/>
              <a:t>Ribbels: paars</a:t>
            </a:r>
          </a:p>
          <a:p>
            <a:pPr lvl="0" algn="l" rtl="0">
              <a:spcBef>
                <a:spcPts val="0"/>
              </a:spcBef>
              <a:spcAft>
                <a:spcPts val="0"/>
              </a:spcAft>
              <a:buClr>
                <a:schemeClr val="accent6"/>
              </a:buClr>
              <a:buSzPts val="1400"/>
              <a:buFont typeface="Arial" panose="020B0604020202020204" pitchFamily="34" charset="0"/>
              <a:buChar char="•"/>
            </a:pPr>
            <a:r>
              <a:rPr lang="nl-NL" dirty="0"/>
              <a:t>We moeten met onze eigen mankracht alles inladen! Geen slaapzakken of zakken aan andere bagage binden.</a:t>
            </a:r>
          </a:p>
          <a:p>
            <a:pPr marL="139700" lvl="0" indent="0" algn="l" rtl="0">
              <a:spcBef>
                <a:spcPts val="0"/>
              </a:spcBef>
              <a:spcAft>
                <a:spcPts val="0"/>
              </a:spcAft>
              <a:buClr>
                <a:schemeClr val="accent6"/>
              </a:buClr>
              <a:buSzPts val="1400"/>
              <a:buNone/>
            </a:pPr>
            <a:endParaRPr dirty="0"/>
          </a:p>
        </p:txBody>
      </p:sp>
      <p:grpSp>
        <p:nvGrpSpPr>
          <p:cNvPr id="4238" name="Google Shape;4238;p61"/>
          <p:cNvGrpSpPr/>
          <p:nvPr/>
        </p:nvGrpSpPr>
        <p:grpSpPr>
          <a:xfrm flipH="1">
            <a:off x="162348" y="3454967"/>
            <a:ext cx="2387718" cy="1387245"/>
            <a:chOff x="4439889" y="1897984"/>
            <a:chExt cx="1175868" cy="683170"/>
          </a:xfrm>
        </p:grpSpPr>
        <p:sp>
          <p:nvSpPr>
            <p:cNvPr id="4239" name="Google Shape;4239;p61"/>
            <p:cNvSpPr/>
            <p:nvPr/>
          </p:nvSpPr>
          <p:spPr>
            <a:xfrm>
              <a:off x="4568288" y="1897984"/>
              <a:ext cx="900402" cy="681926"/>
            </a:xfrm>
            <a:custGeom>
              <a:avLst/>
              <a:gdLst/>
              <a:ahLst/>
              <a:cxnLst/>
              <a:rect l="l" t="t" r="r" b="b"/>
              <a:pathLst>
                <a:path w="27489" h="20819" extrusionOk="0">
                  <a:moveTo>
                    <a:pt x="10910" y="0"/>
                  </a:moveTo>
                  <a:lnTo>
                    <a:pt x="10518" y="494"/>
                  </a:lnTo>
                  <a:cubicBezTo>
                    <a:pt x="9399" y="9986"/>
                    <a:pt x="1" y="17328"/>
                    <a:pt x="1" y="17328"/>
                  </a:cubicBezTo>
                  <a:lnTo>
                    <a:pt x="1333" y="20818"/>
                  </a:lnTo>
                  <a:lnTo>
                    <a:pt x="24743" y="20818"/>
                  </a:lnTo>
                  <a:lnTo>
                    <a:pt x="27488" y="16528"/>
                  </a:lnTo>
                  <a:cubicBezTo>
                    <a:pt x="18677" y="14383"/>
                    <a:pt x="10910" y="0"/>
                    <a:pt x="10910"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1"/>
            <p:cNvSpPr/>
            <p:nvPr/>
          </p:nvSpPr>
          <p:spPr>
            <a:xfrm>
              <a:off x="4688597" y="1985538"/>
              <a:ext cx="261778" cy="379565"/>
            </a:xfrm>
            <a:custGeom>
              <a:avLst/>
              <a:gdLst/>
              <a:ahLst/>
              <a:cxnLst/>
              <a:rect l="l" t="t" r="r" b="b"/>
              <a:pathLst>
                <a:path w="7992" h="11588" extrusionOk="0">
                  <a:moveTo>
                    <a:pt x="6722" y="0"/>
                  </a:moveTo>
                  <a:cubicBezTo>
                    <a:pt x="6716" y="0"/>
                    <a:pt x="6710" y="2"/>
                    <a:pt x="6705" y="5"/>
                  </a:cubicBezTo>
                  <a:cubicBezTo>
                    <a:pt x="6526" y="111"/>
                    <a:pt x="6045" y="3018"/>
                    <a:pt x="3917" y="6334"/>
                  </a:cubicBezTo>
                  <a:cubicBezTo>
                    <a:pt x="2235" y="8977"/>
                    <a:pt x="1" y="11373"/>
                    <a:pt x="282" y="11514"/>
                  </a:cubicBezTo>
                  <a:cubicBezTo>
                    <a:pt x="382" y="11564"/>
                    <a:pt x="510" y="11588"/>
                    <a:pt x="663" y="11588"/>
                  </a:cubicBezTo>
                  <a:cubicBezTo>
                    <a:pt x="2304" y="11588"/>
                    <a:pt x="6709" y="8867"/>
                    <a:pt x="7535" y="6904"/>
                  </a:cubicBezTo>
                  <a:cubicBezTo>
                    <a:pt x="7991" y="5840"/>
                    <a:pt x="7088" y="0"/>
                    <a:pt x="6722"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1"/>
            <p:cNvSpPr/>
            <p:nvPr/>
          </p:nvSpPr>
          <p:spPr>
            <a:xfrm>
              <a:off x="5051652" y="2159139"/>
              <a:ext cx="145072" cy="141600"/>
            </a:xfrm>
            <a:custGeom>
              <a:avLst/>
              <a:gdLst/>
              <a:ahLst/>
              <a:cxnLst/>
              <a:rect l="l" t="t" r="r" b="b"/>
              <a:pathLst>
                <a:path w="4429" h="4323" extrusionOk="0">
                  <a:moveTo>
                    <a:pt x="119" y="1"/>
                  </a:moveTo>
                  <a:cubicBezTo>
                    <a:pt x="90" y="1"/>
                    <a:pt x="73" y="14"/>
                    <a:pt x="68" y="42"/>
                  </a:cubicBezTo>
                  <a:cubicBezTo>
                    <a:pt x="0" y="608"/>
                    <a:pt x="1116" y="3520"/>
                    <a:pt x="1916" y="3907"/>
                  </a:cubicBezTo>
                  <a:cubicBezTo>
                    <a:pt x="2377" y="4133"/>
                    <a:pt x="3271" y="4322"/>
                    <a:pt x="3855" y="4322"/>
                  </a:cubicBezTo>
                  <a:cubicBezTo>
                    <a:pt x="4194" y="4322"/>
                    <a:pt x="4428" y="4259"/>
                    <a:pt x="4414" y="4103"/>
                  </a:cubicBezTo>
                  <a:cubicBezTo>
                    <a:pt x="4382" y="3701"/>
                    <a:pt x="608" y="1"/>
                    <a:pt x="119" y="1"/>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1"/>
            <p:cNvSpPr/>
            <p:nvPr/>
          </p:nvSpPr>
          <p:spPr>
            <a:xfrm>
              <a:off x="5023221" y="2089797"/>
              <a:ext cx="47560" cy="53882"/>
            </a:xfrm>
            <a:custGeom>
              <a:avLst/>
              <a:gdLst/>
              <a:ahLst/>
              <a:cxnLst/>
              <a:rect l="l" t="t" r="r" b="b"/>
              <a:pathLst>
                <a:path w="1452" h="1645" extrusionOk="0">
                  <a:moveTo>
                    <a:pt x="67" y="0"/>
                  </a:moveTo>
                  <a:cubicBezTo>
                    <a:pt x="58" y="0"/>
                    <a:pt x="53" y="5"/>
                    <a:pt x="51" y="14"/>
                  </a:cubicBezTo>
                  <a:cubicBezTo>
                    <a:pt x="0" y="210"/>
                    <a:pt x="298" y="1274"/>
                    <a:pt x="583" y="1431"/>
                  </a:cubicBezTo>
                  <a:cubicBezTo>
                    <a:pt x="742" y="1543"/>
                    <a:pt x="1096" y="1645"/>
                    <a:pt x="1300" y="1645"/>
                  </a:cubicBezTo>
                  <a:cubicBezTo>
                    <a:pt x="1391" y="1645"/>
                    <a:pt x="1451" y="1625"/>
                    <a:pt x="1451" y="1576"/>
                  </a:cubicBezTo>
                  <a:cubicBezTo>
                    <a:pt x="1451" y="1439"/>
                    <a:pt x="226" y="0"/>
                    <a:pt x="67"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1"/>
            <p:cNvSpPr/>
            <p:nvPr/>
          </p:nvSpPr>
          <p:spPr>
            <a:xfrm>
              <a:off x="4568288" y="2244138"/>
              <a:ext cx="900402" cy="335772"/>
            </a:xfrm>
            <a:custGeom>
              <a:avLst/>
              <a:gdLst/>
              <a:ahLst/>
              <a:cxnLst/>
              <a:rect l="l" t="t" r="r" b="b"/>
              <a:pathLst>
                <a:path w="27489" h="10251" extrusionOk="0">
                  <a:moveTo>
                    <a:pt x="11867" y="1"/>
                  </a:moveTo>
                  <a:cubicBezTo>
                    <a:pt x="10880" y="4148"/>
                    <a:pt x="7780" y="7006"/>
                    <a:pt x="3183" y="7006"/>
                  </a:cubicBezTo>
                  <a:cubicBezTo>
                    <a:pt x="2982" y="7006"/>
                    <a:pt x="2778" y="7001"/>
                    <a:pt x="2571" y="6990"/>
                  </a:cubicBezTo>
                  <a:cubicBezTo>
                    <a:pt x="1732" y="6938"/>
                    <a:pt x="1076" y="6514"/>
                    <a:pt x="556" y="6514"/>
                  </a:cubicBezTo>
                  <a:cubicBezTo>
                    <a:pt x="351" y="6514"/>
                    <a:pt x="167" y="6580"/>
                    <a:pt x="1" y="6760"/>
                  </a:cubicBezTo>
                  <a:lnTo>
                    <a:pt x="958" y="10250"/>
                  </a:lnTo>
                  <a:lnTo>
                    <a:pt x="25466" y="10250"/>
                  </a:lnTo>
                  <a:lnTo>
                    <a:pt x="27488" y="5960"/>
                  </a:lnTo>
                  <a:cubicBezTo>
                    <a:pt x="26923" y="5789"/>
                    <a:pt x="26328" y="5731"/>
                    <a:pt x="25725" y="5731"/>
                  </a:cubicBezTo>
                  <a:cubicBezTo>
                    <a:pt x="24381" y="5731"/>
                    <a:pt x="22994" y="6022"/>
                    <a:pt x="21803" y="6022"/>
                  </a:cubicBezTo>
                  <a:cubicBezTo>
                    <a:pt x="21699" y="6022"/>
                    <a:pt x="21596" y="6020"/>
                    <a:pt x="21495" y="6015"/>
                  </a:cubicBezTo>
                  <a:cubicBezTo>
                    <a:pt x="16634" y="5781"/>
                    <a:pt x="13497" y="4525"/>
                    <a:pt x="1186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1"/>
            <p:cNvSpPr/>
            <p:nvPr/>
          </p:nvSpPr>
          <p:spPr>
            <a:xfrm>
              <a:off x="5390305" y="2445745"/>
              <a:ext cx="30266" cy="8680"/>
            </a:xfrm>
            <a:custGeom>
              <a:avLst/>
              <a:gdLst/>
              <a:ahLst/>
              <a:cxnLst/>
              <a:rect l="l" t="t" r="r" b="b"/>
              <a:pathLst>
                <a:path w="924" h="265" extrusionOk="0">
                  <a:moveTo>
                    <a:pt x="762" y="1"/>
                  </a:moveTo>
                  <a:lnTo>
                    <a:pt x="123" y="52"/>
                  </a:lnTo>
                  <a:cubicBezTo>
                    <a:pt x="51" y="52"/>
                    <a:pt x="0" y="107"/>
                    <a:pt x="0" y="158"/>
                  </a:cubicBezTo>
                  <a:cubicBezTo>
                    <a:pt x="0" y="196"/>
                    <a:pt x="17" y="230"/>
                    <a:pt x="51" y="247"/>
                  </a:cubicBezTo>
                  <a:cubicBezTo>
                    <a:pt x="89" y="264"/>
                    <a:pt x="123" y="264"/>
                    <a:pt x="179" y="264"/>
                  </a:cubicBezTo>
                  <a:lnTo>
                    <a:pt x="762" y="230"/>
                  </a:lnTo>
                  <a:cubicBezTo>
                    <a:pt x="851" y="230"/>
                    <a:pt x="924" y="179"/>
                    <a:pt x="924" y="107"/>
                  </a:cubicBezTo>
                  <a:cubicBezTo>
                    <a:pt x="924" y="73"/>
                    <a:pt x="902" y="52"/>
                    <a:pt x="868" y="35"/>
                  </a:cubicBezTo>
                  <a:cubicBezTo>
                    <a:pt x="834" y="18"/>
                    <a:pt x="796" y="1"/>
                    <a:pt x="76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1"/>
            <p:cNvSpPr/>
            <p:nvPr/>
          </p:nvSpPr>
          <p:spPr>
            <a:xfrm>
              <a:off x="5342614" y="2448660"/>
              <a:ext cx="30266" cy="8680"/>
            </a:xfrm>
            <a:custGeom>
              <a:avLst/>
              <a:gdLst/>
              <a:ahLst/>
              <a:cxnLst/>
              <a:rect l="l" t="t" r="r" b="b"/>
              <a:pathLst>
                <a:path w="924" h="265" extrusionOk="0">
                  <a:moveTo>
                    <a:pt x="784" y="1"/>
                  </a:moveTo>
                  <a:lnTo>
                    <a:pt x="145" y="35"/>
                  </a:lnTo>
                  <a:cubicBezTo>
                    <a:pt x="73" y="35"/>
                    <a:pt x="0" y="90"/>
                    <a:pt x="0" y="141"/>
                  </a:cubicBezTo>
                  <a:cubicBezTo>
                    <a:pt x="0" y="175"/>
                    <a:pt x="39" y="214"/>
                    <a:pt x="56" y="231"/>
                  </a:cubicBezTo>
                  <a:cubicBezTo>
                    <a:pt x="90" y="248"/>
                    <a:pt x="145" y="265"/>
                    <a:pt x="179" y="265"/>
                  </a:cubicBezTo>
                  <a:lnTo>
                    <a:pt x="784" y="231"/>
                  </a:lnTo>
                  <a:cubicBezTo>
                    <a:pt x="869" y="214"/>
                    <a:pt x="924" y="158"/>
                    <a:pt x="924" y="107"/>
                  </a:cubicBezTo>
                  <a:lnTo>
                    <a:pt x="924" y="90"/>
                  </a:lnTo>
                  <a:cubicBezTo>
                    <a:pt x="924" y="52"/>
                    <a:pt x="907" y="35"/>
                    <a:pt x="890" y="18"/>
                  </a:cubicBezTo>
                  <a:cubicBezTo>
                    <a:pt x="852" y="1"/>
                    <a:pt x="818" y="1"/>
                    <a:pt x="784"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1"/>
            <p:cNvSpPr/>
            <p:nvPr/>
          </p:nvSpPr>
          <p:spPr>
            <a:xfrm>
              <a:off x="5290337" y="2450364"/>
              <a:ext cx="30822" cy="7534"/>
            </a:xfrm>
            <a:custGeom>
              <a:avLst/>
              <a:gdLst/>
              <a:ahLst/>
              <a:cxnLst/>
              <a:rect l="l" t="t" r="r" b="b"/>
              <a:pathLst>
                <a:path w="941" h="230" extrusionOk="0">
                  <a:moveTo>
                    <a:pt x="162" y="0"/>
                  </a:moveTo>
                  <a:cubicBezTo>
                    <a:pt x="73" y="0"/>
                    <a:pt x="17" y="38"/>
                    <a:pt x="0" y="89"/>
                  </a:cubicBezTo>
                  <a:lnTo>
                    <a:pt x="0" y="106"/>
                  </a:lnTo>
                  <a:cubicBezTo>
                    <a:pt x="0" y="123"/>
                    <a:pt x="17" y="162"/>
                    <a:pt x="56" y="179"/>
                  </a:cubicBezTo>
                  <a:cubicBezTo>
                    <a:pt x="90" y="213"/>
                    <a:pt x="124" y="230"/>
                    <a:pt x="179" y="230"/>
                  </a:cubicBezTo>
                  <a:lnTo>
                    <a:pt x="762" y="230"/>
                  </a:lnTo>
                  <a:cubicBezTo>
                    <a:pt x="851" y="230"/>
                    <a:pt x="924" y="179"/>
                    <a:pt x="924" y="123"/>
                  </a:cubicBezTo>
                  <a:lnTo>
                    <a:pt x="941" y="106"/>
                  </a:lnTo>
                  <a:cubicBezTo>
                    <a:pt x="941" y="89"/>
                    <a:pt x="924" y="55"/>
                    <a:pt x="890" y="38"/>
                  </a:cubicBezTo>
                  <a:cubicBezTo>
                    <a:pt x="869" y="17"/>
                    <a:pt x="834" y="0"/>
                    <a:pt x="80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1"/>
            <p:cNvSpPr/>
            <p:nvPr/>
          </p:nvSpPr>
          <p:spPr>
            <a:xfrm>
              <a:off x="5242089" y="2449119"/>
              <a:ext cx="30298" cy="7665"/>
            </a:xfrm>
            <a:custGeom>
              <a:avLst/>
              <a:gdLst/>
              <a:ahLst/>
              <a:cxnLst/>
              <a:rect l="l" t="t" r="r" b="b"/>
              <a:pathLst>
                <a:path w="925" h="234" extrusionOk="0">
                  <a:moveTo>
                    <a:pt x="116" y="1"/>
                  </a:moveTo>
                  <a:cubicBezTo>
                    <a:pt x="55" y="1"/>
                    <a:pt x="1" y="45"/>
                    <a:pt x="1" y="93"/>
                  </a:cubicBezTo>
                  <a:cubicBezTo>
                    <a:pt x="1" y="127"/>
                    <a:pt x="22" y="161"/>
                    <a:pt x="56" y="183"/>
                  </a:cubicBezTo>
                  <a:cubicBezTo>
                    <a:pt x="73" y="217"/>
                    <a:pt x="128" y="217"/>
                    <a:pt x="162" y="217"/>
                  </a:cubicBezTo>
                  <a:lnTo>
                    <a:pt x="767" y="234"/>
                  </a:lnTo>
                  <a:cubicBezTo>
                    <a:pt x="852" y="234"/>
                    <a:pt x="924" y="183"/>
                    <a:pt x="924" y="127"/>
                  </a:cubicBezTo>
                  <a:lnTo>
                    <a:pt x="924" y="110"/>
                  </a:lnTo>
                  <a:cubicBezTo>
                    <a:pt x="924" y="76"/>
                    <a:pt x="907" y="55"/>
                    <a:pt x="890" y="38"/>
                  </a:cubicBezTo>
                  <a:cubicBezTo>
                    <a:pt x="852" y="21"/>
                    <a:pt x="818" y="4"/>
                    <a:pt x="784" y="4"/>
                  </a:cubicBezTo>
                  <a:lnTo>
                    <a:pt x="145" y="4"/>
                  </a:lnTo>
                  <a:cubicBezTo>
                    <a:pt x="136" y="2"/>
                    <a:pt x="126" y="1"/>
                    <a:pt x="116"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1"/>
            <p:cNvSpPr/>
            <p:nvPr/>
          </p:nvSpPr>
          <p:spPr>
            <a:xfrm>
              <a:off x="5194562" y="2443223"/>
              <a:ext cx="30135" cy="11399"/>
            </a:xfrm>
            <a:custGeom>
              <a:avLst/>
              <a:gdLst/>
              <a:ahLst/>
              <a:cxnLst/>
              <a:rect l="l" t="t" r="r" b="b"/>
              <a:pathLst>
                <a:path w="920" h="348" extrusionOk="0">
                  <a:moveTo>
                    <a:pt x="122" y="1"/>
                  </a:moveTo>
                  <a:cubicBezTo>
                    <a:pt x="66" y="1"/>
                    <a:pt x="14" y="32"/>
                    <a:pt x="0" y="78"/>
                  </a:cubicBezTo>
                  <a:cubicBezTo>
                    <a:pt x="0" y="112"/>
                    <a:pt x="0" y="150"/>
                    <a:pt x="34" y="184"/>
                  </a:cubicBezTo>
                  <a:cubicBezTo>
                    <a:pt x="51" y="201"/>
                    <a:pt x="89" y="218"/>
                    <a:pt x="141" y="235"/>
                  </a:cubicBezTo>
                  <a:lnTo>
                    <a:pt x="728" y="341"/>
                  </a:lnTo>
                  <a:cubicBezTo>
                    <a:pt x="744" y="345"/>
                    <a:pt x="759" y="347"/>
                    <a:pt x="774" y="347"/>
                  </a:cubicBezTo>
                  <a:cubicBezTo>
                    <a:pt x="838" y="347"/>
                    <a:pt x="889" y="312"/>
                    <a:pt x="902" y="256"/>
                  </a:cubicBezTo>
                  <a:lnTo>
                    <a:pt x="902" y="235"/>
                  </a:lnTo>
                  <a:cubicBezTo>
                    <a:pt x="919" y="218"/>
                    <a:pt x="902" y="184"/>
                    <a:pt x="885" y="167"/>
                  </a:cubicBezTo>
                  <a:cubicBezTo>
                    <a:pt x="868" y="150"/>
                    <a:pt x="834" y="129"/>
                    <a:pt x="796" y="112"/>
                  </a:cubicBezTo>
                  <a:lnTo>
                    <a:pt x="158" y="5"/>
                  </a:lnTo>
                  <a:cubicBezTo>
                    <a:pt x="146" y="2"/>
                    <a:pt x="134" y="1"/>
                    <a:pt x="12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1"/>
            <p:cNvSpPr/>
            <p:nvPr/>
          </p:nvSpPr>
          <p:spPr>
            <a:xfrm>
              <a:off x="5145757" y="2434576"/>
              <a:ext cx="30135" cy="11202"/>
            </a:xfrm>
            <a:custGeom>
              <a:avLst/>
              <a:gdLst/>
              <a:ahLst/>
              <a:cxnLst/>
              <a:rect l="l" t="t" r="r" b="b"/>
              <a:pathLst>
                <a:path w="920" h="342" extrusionOk="0">
                  <a:moveTo>
                    <a:pt x="137" y="1"/>
                  </a:moveTo>
                  <a:cubicBezTo>
                    <a:pt x="78" y="1"/>
                    <a:pt x="17" y="31"/>
                    <a:pt x="17" y="73"/>
                  </a:cubicBezTo>
                  <a:cubicBezTo>
                    <a:pt x="0" y="112"/>
                    <a:pt x="17" y="146"/>
                    <a:pt x="34" y="180"/>
                  </a:cubicBezTo>
                  <a:cubicBezTo>
                    <a:pt x="68" y="201"/>
                    <a:pt x="107" y="218"/>
                    <a:pt x="141" y="235"/>
                  </a:cubicBezTo>
                  <a:lnTo>
                    <a:pt x="728" y="342"/>
                  </a:lnTo>
                  <a:cubicBezTo>
                    <a:pt x="813" y="342"/>
                    <a:pt x="903" y="308"/>
                    <a:pt x="920" y="252"/>
                  </a:cubicBezTo>
                  <a:lnTo>
                    <a:pt x="920" y="235"/>
                  </a:lnTo>
                  <a:cubicBezTo>
                    <a:pt x="920" y="218"/>
                    <a:pt x="920" y="180"/>
                    <a:pt x="886" y="163"/>
                  </a:cubicBezTo>
                  <a:cubicBezTo>
                    <a:pt x="869" y="146"/>
                    <a:pt x="835" y="129"/>
                    <a:pt x="796" y="112"/>
                  </a:cubicBezTo>
                  <a:lnTo>
                    <a:pt x="175" y="5"/>
                  </a:lnTo>
                  <a:cubicBezTo>
                    <a:pt x="163" y="2"/>
                    <a:pt x="150" y="1"/>
                    <a:pt x="137"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1"/>
            <p:cNvSpPr/>
            <p:nvPr/>
          </p:nvSpPr>
          <p:spPr>
            <a:xfrm>
              <a:off x="5099180" y="2421343"/>
              <a:ext cx="29185" cy="14576"/>
            </a:xfrm>
            <a:custGeom>
              <a:avLst/>
              <a:gdLst/>
              <a:ahLst/>
              <a:cxnLst/>
              <a:rect l="l" t="t" r="r" b="b"/>
              <a:pathLst>
                <a:path w="891" h="445" extrusionOk="0">
                  <a:moveTo>
                    <a:pt x="124" y="0"/>
                  </a:moveTo>
                  <a:cubicBezTo>
                    <a:pt x="82" y="0"/>
                    <a:pt x="44" y="19"/>
                    <a:pt x="22" y="52"/>
                  </a:cubicBezTo>
                  <a:cubicBezTo>
                    <a:pt x="1" y="90"/>
                    <a:pt x="1" y="124"/>
                    <a:pt x="22" y="158"/>
                  </a:cubicBezTo>
                  <a:cubicBezTo>
                    <a:pt x="39" y="179"/>
                    <a:pt x="73" y="214"/>
                    <a:pt x="107" y="231"/>
                  </a:cubicBezTo>
                  <a:lnTo>
                    <a:pt x="660" y="426"/>
                  </a:lnTo>
                  <a:cubicBezTo>
                    <a:pt x="691" y="438"/>
                    <a:pt x="721" y="444"/>
                    <a:pt x="750" y="444"/>
                  </a:cubicBezTo>
                  <a:cubicBezTo>
                    <a:pt x="803" y="444"/>
                    <a:pt x="849" y="425"/>
                    <a:pt x="873" y="392"/>
                  </a:cubicBezTo>
                  <a:lnTo>
                    <a:pt x="873" y="371"/>
                  </a:lnTo>
                  <a:cubicBezTo>
                    <a:pt x="890" y="354"/>
                    <a:pt x="890" y="320"/>
                    <a:pt x="873" y="303"/>
                  </a:cubicBezTo>
                  <a:cubicBezTo>
                    <a:pt x="852" y="265"/>
                    <a:pt x="818" y="248"/>
                    <a:pt x="784" y="231"/>
                  </a:cubicBezTo>
                  <a:lnTo>
                    <a:pt x="197" y="18"/>
                  </a:lnTo>
                  <a:cubicBezTo>
                    <a:pt x="172" y="6"/>
                    <a:pt x="148" y="0"/>
                    <a:pt x="124"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1"/>
            <p:cNvSpPr/>
            <p:nvPr/>
          </p:nvSpPr>
          <p:spPr>
            <a:xfrm>
              <a:off x="5054567" y="2403131"/>
              <a:ext cx="29054" cy="14773"/>
            </a:xfrm>
            <a:custGeom>
              <a:avLst/>
              <a:gdLst/>
              <a:ahLst/>
              <a:cxnLst/>
              <a:rect l="l" t="t" r="r" b="b"/>
              <a:pathLst>
                <a:path w="887" h="451" extrusionOk="0">
                  <a:moveTo>
                    <a:pt x="135" y="1"/>
                  </a:moveTo>
                  <a:cubicBezTo>
                    <a:pt x="81" y="1"/>
                    <a:pt x="30" y="17"/>
                    <a:pt x="18" y="42"/>
                  </a:cubicBezTo>
                  <a:lnTo>
                    <a:pt x="18" y="59"/>
                  </a:lnTo>
                  <a:cubicBezTo>
                    <a:pt x="1" y="76"/>
                    <a:pt x="1" y="114"/>
                    <a:pt x="18" y="148"/>
                  </a:cubicBezTo>
                  <a:cubicBezTo>
                    <a:pt x="35" y="182"/>
                    <a:pt x="69" y="203"/>
                    <a:pt x="107" y="220"/>
                  </a:cubicBezTo>
                  <a:lnTo>
                    <a:pt x="656" y="433"/>
                  </a:lnTo>
                  <a:cubicBezTo>
                    <a:pt x="686" y="444"/>
                    <a:pt x="715" y="450"/>
                    <a:pt x="741" y="450"/>
                  </a:cubicBezTo>
                  <a:cubicBezTo>
                    <a:pt x="795" y="450"/>
                    <a:pt x="838" y="427"/>
                    <a:pt x="852" y="378"/>
                  </a:cubicBezTo>
                  <a:lnTo>
                    <a:pt x="869" y="378"/>
                  </a:lnTo>
                  <a:cubicBezTo>
                    <a:pt x="886" y="344"/>
                    <a:pt x="869" y="327"/>
                    <a:pt x="869" y="289"/>
                  </a:cubicBezTo>
                  <a:cubicBezTo>
                    <a:pt x="852" y="272"/>
                    <a:pt x="814" y="255"/>
                    <a:pt x="780" y="238"/>
                  </a:cubicBezTo>
                  <a:lnTo>
                    <a:pt x="192" y="8"/>
                  </a:lnTo>
                  <a:cubicBezTo>
                    <a:pt x="174" y="3"/>
                    <a:pt x="154" y="1"/>
                    <a:pt x="135"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1"/>
            <p:cNvSpPr/>
            <p:nvPr/>
          </p:nvSpPr>
          <p:spPr>
            <a:xfrm>
              <a:off x="5011495" y="2378696"/>
              <a:ext cx="26237" cy="18441"/>
            </a:xfrm>
            <a:custGeom>
              <a:avLst/>
              <a:gdLst/>
              <a:ahLst/>
              <a:cxnLst/>
              <a:rect l="l" t="t" r="r" b="b"/>
              <a:pathLst>
                <a:path w="801" h="563" extrusionOk="0">
                  <a:moveTo>
                    <a:pt x="120" y="0"/>
                  </a:moveTo>
                  <a:cubicBezTo>
                    <a:pt x="87" y="0"/>
                    <a:pt x="56" y="9"/>
                    <a:pt x="39" y="26"/>
                  </a:cubicBezTo>
                  <a:cubicBezTo>
                    <a:pt x="1" y="60"/>
                    <a:pt x="1" y="98"/>
                    <a:pt x="18" y="132"/>
                  </a:cubicBezTo>
                  <a:cubicBezTo>
                    <a:pt x="18" y="166"/>
                    <a:pt x="56" y="183"/>
                    <a:pt x="90" y="222"/>
                  </a:cubicBezTo>
                  <a:lnTo>
                    <a:pt x="550" y="524"/>
                  </a:lnTo>
                  <a:cubicBezTo>
                    <a:pt x="586" y="549"/>
                    <a:pt x="630" y="562"/>
                    <a:pt x="670" y="562"/>
                  </a:cubicBezTo>
                  <a:cubicBezTo>
                    <a:pt x="710" y="562"/>
                    <a:pt x="745" y="549"/>
                    <a:pt x="762" y="524"/>
                  </a:cubicBezTo>
                  <a:lnTo>
                    <a:pt x="784" y="524"/>
                  </a:lnTo>
                  <a:cubicBezTo>
                    <a:pt x="801" y="503"/>
                    <a:pt x="801" y="468"/>
                    <a:pt x="801" y="434"/>
                  </a:cubicBezTo>
                  <a:cubicBezTo>
                    <a:pt x="784" y="417"/>
                    <a:pt x="762" y="379"/>
                    <a:pt x="728" y="362"/>
                  </a:cubicBezTo>
                  <a:lnTo>
                    <a:pt x="213" y="26"/>
                  </a:lnTo>
                  <a:cubicBezTo>
                    <a:pt x="188" y="9"/>
                    <a:pt x="153" y="0"/>
                    <a:pt x="12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1"/>
            <p:cNvSpPr/>
            <p:nvPr/>
          </p:nvSpPr>
          <p:spPr>
            <a:xfrm>
              <a:off x="4600224" y="2473063"/>
              <a:ext cx="27907" cy="11300"/>
            </a:xfrm>
            <a:custGeom>
              <a:avLst/>
              <a:gdLst/>
              <a:ahLst/>
              <a:cxnLst/>
              <a:rect l="l" t="t" r="r" b="b"/>
              <a:pathLst>
                <a:path w="852" h="345" extrusionOk="0">
                  <a:moveTo>
                    <a:pt x="162" y="1"/>
                  </a:moveTo>
                  <a:cubicBezTo>
                    <a:pt x="124" y="1"/>
                    <a:pt x="90" y="1"/>
                    <a:pt x="56" y="18"/>
                  </a:cubicBezTo>
                  <a:cubicBezTo>
                    <a:pt x="39" y="35"/>
                    <a:pt x="17" y="52"/>
                    <a:pt x="17" y="90"/>
                  </a:cubicBezTo>
                  <a:cubicBezTo>
                    <a:pt x="0" y="158"/>
                    <a:pt x="56" y="214"/>
                    <a:pt x="145" y="231"/>
                  </a:cubicBezTo>
                  <a:lnTo>
                    <a:pt x="677" y="337"/>
                  </a:lnTo>
                  <a:cubicBezTo>
                    <a:pt x="687" y="342"/>
                    <a:pt x="698" y="344"/>
                    <a:pt x="710" y="344"/>
                  </a:cubicBezTo>
                  <a:cubicBezTo>
                    <a:pt x="738" y="344"/>
                    <a:pt x="768" y="332"/>
                    <a:pt x="783" y="320"/>
                  </a:cubicBezTo>
                  <a:cubicBezTo>
                    <a:pt x="818" y="303"/>
                    <a:pt x="835" y="282"/>
                    <a:pt x="852" y="248"/>
                  </a:cubicBezTo>
                  <a:cubicBezTo>
                    <a:pt x="852" y="197"/>
                    <a:pt x="800" y="141"/>
                    <a:pt x="728" y="124"/>
                  </a:cubicBezTo>
                  <a:lnTo>
                    <a:pt x="162" y="1"/>
                  </a:ln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1"/>
            <p:cNvSpPr/>
            <p:nvPr/>
          </p:nvSpPr>
          <p:spPr>
            <a:xfrm>
              <a:off x="4648440" y="2480367"/>
              <a:ext cx="27940" cy="8909"/>
            </a:xfrm>
            <a:custGeom>
              <a:avLst/>
              <a:gdLst/>
              <a:ahLst/>
              <a:cxnLst/>
              <a:rect l="l" t="t" r="r" b="b"/>
              <a:pathLst>
                <a:path w="853" h="272" extrusionOk="0">
                  <a:moveTo>
                    <a:pt x="112" y="1"/>
                  </a:moveTo>
                  <a:cubicBezTo>
                    <a:pt x="89" y="1"/>
                    <a:pt x="68" y="13"/>
                    <a:pt x="56" y="25"/>
                  </a:cubicBezTo>
                  <a:cubicBezTo>
                    <a:pt x="18" y="42"/>
                    <a:pt x="1" y="59"/>
                    <a:pt x="1" y="97"/>
                  </a:cubicBezTo>
                  <a:cubicBezTo>
                    <a:pt x="1" y="165"/>
                    <a:pt x="73" y="220"/>
                    <a:pt x="141" y="220"/>
                  </a:cubicBezTo>
                  <a:lnTo>
                    <a:pt x="695" y="272"/>
                  </a:lnTo>
                  <a:cubicBezTo>
                    <a:pt x="729" y="272"/>
                    <a:pt x="763" y="272"/>
                    <a:pt x="801" y="255"/>
                  </a:cubicBezTo>
                  <a:cubicBezTo>
                    <a:pt x="835" y="238"/>
                    <a:pt x="852" y="203"/>
                    <a:pt x="852" y="165"/>
                  </a:cubicBezTo>
                  <a:cubicBezTo>
                    <a:pt x="852" y="114"/>
                    <a:pt x="801" y="59"/>
                    <a:pt x="729" y="59"/>
                  </a:cubicBezTo>
                  <a:lnTo>
                    <a:pt x="141" y="8"/>
                  </a:lnTo>
                  <a:cubicBezTo>
                    <a:pt x="131" y="3"/>
                    <a:pt x="121" y="1"/>
                    <a:pt x="1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1"/>
            <p:cNvSpPr/>
            <p:nvPr/>
          </p:nvSpPr>
          <p:spPr>
            <a:xfrm>
              <a:off x="4697801" y="2481710"/>
              <a:ext cx="27907" cy="8909"/>
            </a:xfrm>
            <a:custGeom>
              <a:avLst/>
              <a:gdLst/>
              <a:ahLst/>
              <a:cxnLst/>
              <a:rect l="l" t="t" r="r" b="b"/>
              <a:pathLst>
                <a:path w="852" h="272" extrusionOk="0">
                  <a:moveTo>
                    <a:pt x="712" y="1"/>
                  </a:moveTo>
                  <a:lnTo>
                    <a:pt x="124" y="56"/>
                  </a:lnTo>
                  <a:cubicBezTo>
                    <a:pt x="90" y="56"/>
                    <a:pt x="56" y="73"/>
                    <a:pt x="39" y="90"/>
                  </a:cubicBezTo>
                  <a:cubicBezTo>
                    <a:pt x="18" y="107"/>
                    <a:pt x="1" y="124"/>
                    <a:pt x="1" y="162"/>
                  </a:cubicBezTo>
                  <a:lnTo>
                    <a:pt x="1" y="179"/>
                  </a:lnTo>
                  <a:cubicBezTo>
                    <a:pt x="16" y="224"/>
                    <a:pt x="73" y="272"/>
                    <a:pt x="147" y="272"/>
                  </a:cubicBezTo>
                  <a:cubicBezTo>
                    <a:pt x="157" y="272"/>
                    <a:pt x="168" y="271"/>
                    <a:pt x="179" y="269"/>
                  </a:cubicBezTo>
                  <a:lnTo>
                    <a:pt x="712" y="231"/>
                  </a:lnTo>
                  <a:cubicBezTo>
                    <a:pt x="746" y="231"/>
                    <a:pt x="784" y="214"/>
                    <a:pt x="818" y="197"/>
                  </a:cubicBezTo>
                  <a:cubicBezTo>
                    <a:pt x="835" y="162"/>
                    <a:pt x="852" y="124"/>
                    <a:pt x="852" y="107"/>
                  </a:cubicBezTo>
                  <a:lnTo>
                    <a:pt x="852" y="90"/>
                  </a:lnTo>
                  <a:cubicBezTo>
                    <a:pt x="835" y="39"/>
                    <a:pt x="784" y="1"/>
                    <a:pt x="7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1"/>
            <p:cNvSpPr/>
            <p:nvPr/>
          </p:nvSpPr>
          <p:spPr>
            <a:xfrm>
              <a:off x="4743134" y="2475159"/>
              <a:ext cx="27907" cy="10842"/>
            </a:xfrm>
            <a:custGeom>
              <a:avLst/>
              <a:gdLst/>
              <a:ahLst/>
              <a:cxnLst/>
              <a:rect l="l" t="t" r="r" b="b"/>
              <a:pathLst>
                <a:path w="852" h="331" extrusionOk="0">
                  <a:moveTo>
                    <a:pt x="710" y="1"/>
                  </a:moveTo>
                  <a:cubicBezTo>
                    <a:pt x="699" y="1"/>
                    <a:pt x="688" y="2"/>
                    <a:pt x="677" y="5"/>
                  </a:cubicBezTo>
                  <a:lnTo>
                    <a:pt x="106" y="111"/>
                  </a:lnTo>
                  <a:cubicBezTo>
                    <a:pt x="72" y="111"/>
                    <a:pt x="55" y="133"/>
                    <a:pt x="38" y="167"/>
                  </a:cubicBezTo>
                  <a:cubicBezTo>
                    <a:pt x="17" y="184"/>
                    <a:pt x="0" y="218"/>
                    <a:pt x="17" y="239"/>
                  </a:cubicBezTo>
                  <a:lnTo>
                    <a:pt x="17" y="256"/>
                  </a:lnTo>
                  <a:cubicBezTo>
                    <a:pt x="34" y="297"/>
                    <a:pt x="82" y="330"/>
                    <a:pt x="147" y="330"/>
                  </a:cubicBezTo>
                  <a:cubicBezTo>
                    <a:pt x="162" y="330"/>
                    <a:pt x="179" y="328"/>
                    <a:pt x="196" y="324"/>
                  </a:cubicBezTo>
                  <a:lnTo>
                    <a:pt x="711" y="239"/>
                  </a:lnTo>
                  <a:cubicBezTo>
                    <a:pt x="762" y="218"/>
                    <a:pt x="800" y="201"/>
                    <a:pt x="817" y="184"/>
                  </a:cubicBezTo>
                  <a:cubicBezTo>
                    <a:pt x="834" y="150"/>
                    <a:pt x="851" y="111"/>
                    <a:pt x="834" y="77"/>
                  </a:cubicBezTo>
                  <a:cubicBezTo>
                    <a:pt x="820" y="35"/>
                    <a:pt x="767" y="1"/>
                    <a:pt x="710"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1"/>
            <p:cNvSpPr/>
            <p:nvPr/>
          </p:nvSpPr>
          <p:spPr>
            <a:xfrm>
              <a:off x="4783815" y="2461238"/>
              <a:ext cx="27383" cy="13168"/>
            </a:xfrm>
            <a:custGeom>
              <a:avLst/>
              <a:gdLst/>
              <a:ahLst/>
              <a:cxnLst/>
              <a:rect l="l" t="t" r="r" b="b"/>
              <a:pathLst>
                <a:path w="836" h="402" extrusionOk="0">
                  <a:moveTo>
                    <a:pt x="693" y="0"/>
                  </a:moveTo>
                  <a:cubicBezTo>
                    <a:pt x="681" y="0"/>
                    <a:pt x="669" y="1"/>
                    <a:pt x="656" y="4"/>
                  </a:cubicBezTo>
                  <a:lnTo>
                    <a:pt x="107" y="183"/>
                  </a:lnTo>
                  <a:cubicBezTo>
                    <a:pt x="73" y="183"/>
                    <a:pt x="35" y="217"/>
                    <a:pt x="18" y="238"/>
                  </a:cubicBezTo>
                  <a:cubicBezTo>
                    <a:pt x="18" y="255"/>
                    <a:pt x="1" y="289"/>
                    <a:pt x="18" y="306"/>
                  </a:cubicBezTo>
                  <a:lnTo>
                    <a:pt x="18" y="324"/>
                  </a:lnTo>
                  <a:cubicBezTo>
                    <a:pt x="44" y="379"/>
                    <a:pt x="93" y="402"/>
                    <a:pt x="154" y="402"/>
                  </a:cubicBezTo>
                  <a:cubicBezTo>
                    <a:pt x="173" y="402"/>
                    <a:pt x="193" y="400"/>
                    <a:pt x="214" y="396"/>
                  </a:cubicBezTo>
                  <a:lnTo>
                    <a:pt x="712" y="238"/>
                  </a:lnTo>
                  <a:cubicBezTo>
                    <a:pt x="763" y="217"/>
                    <a:pt x="780" y="200"/>
                    <a:pt x="797" y="166"/>
                  </a:cubicBezTo>
                  <a:cubicBezTo>
                    <a:pt x="835" y="132"/>
                    <a:pt x="835" y="111"/>
                    <a:pt x="818" y="77"/>
                  </a:cubicBezTo>
                  <a:lnTo>
                    <a:pt x="818" y="60"/>
                  </a:lnTo>
                  <a:cubicBezTo>
                    <a:pt x="800" y="31"/>
                    <a:pt x="750" y="0"/>
                    <a:pt x="693"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1"/>
            <p:cNvSpPr/>
            <p:nvPr/>
          </p:nvSpPr>
          <p:spPr>
            <a:xfrm>
              <a:off x="4825087" y="2439685"/>
              <a:ext cx="24992" cy="16574"/>
            </a:xfrm>
            <a:custGeom>
              <a:avLst/>
              <a:gdLst/>
              <a:ahLst/>
              <a:cxnLst/>
              <a:rect l="l" t="t" r="r" b="b"/>
              <a:pathLst>
                <a:path w="763" h="506" extrusionOk="0">
                  <a:moveTo>
                    <a:pt x="658" y="0"/>
                  </a:moveTo>
                  <a:cubicBezTo>
                    <a:pt x="630" y="0"/>
                    <a:pt x="599" y="9"/>
                    <a:pt x="567" y="24"/>
                  </a:cubicBezTo>
                  <a:lnTo>
                    <a:pt x="69" y="292"/>
                  </a:lnTo>
                  <a:cubicBezTo>
                    <a:pt x="52" y="309"/>
                    <a:pt x="35" y="343"/>
                    <a:pt x="18" y="364"/>
                  </a:cubicBezTo>
                  <a:cubicBezTo>
                    <a:pt x="1" y="398"/>
                    <a:pt x="18" y="415"/>
                    <a:pt x="18" y="449"/>
                  </a:cubicBezTo>
                  <a:lnTo>
                    <a:pt x="35" y="449"/>
                  </a:lnTo>
                  <a:cubicBezTo>
                    <a:pt x="57" y="486"/>
                    <a:pt x="103" y="505"/>
                    <a:pt x="152" y="505"/>
                  </a:cubicBezTo>
                  <a:cubicBezTo>
                    <a:pt x="178" y="505"/>
                    <a:pt x="205" y="500"/>
                    <a:pt x="231" y="488"/>
                  </a:cubicBezTo>
                  <a:lnTo>
                    <a:pt x="690" y="220"/>
                  </a:lnTo>
                  <a:cubicBezTo>
                    <a:pt x="729" y="203"/>
                    <a:pt x="746" y="169"/>
                    <a:pt x="763" y="152"/>
                  </a:cubicBezTo>
                  <a:cubicBezTo>
                    <a:pt x="763" y="113"/>
                    <a:pt x="763" y="79"/>
                    <a:pt x="746" y="45"/>
                  </a:cubicBezTo>
                  <a:cubicBezTo>
                    <a:pt x="724" y="14"/>
                    <a:pt x="693" y="0"/>
                    <a:pt x="658"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1"/>
            <p:cNvSpPr/>
            <p:nvPr/>
          </p:nvSpPr>
          <p:spPr>
            <a:xfrm>
              <a:off x="4861608" y="2410599"/>
              <a:ext cx="22765" cy="19686"/>
            </a:xfrm>
            <a:custGeom>
              <a:avLst/>
              <a:gdLst/>
              <a:ahLst/>
              <a:cxnLst/>
              <a:rect l="l" t="t" r="r" b="b"/>
              <a:pathLst>
                <a:path w="695" h="601" extrusionOk="0">
                  <a:moveTo>
                    <a:pt x="569" y="1"/>
                  </a:moveTo>
                  <a:cubicBezTo>
                    <a:pt x="538" y="1"/>
                    <a:pt x="507" y="10"/>
                    <a:pt x="482" y="27"/>
                  </a:cubicBezTo>
                  <a:lnTo>
                    <a:pt x="56" y="401"/>
                  </a:lnTo>
                  <a:cubicBezTo>
                    <a:pt x="39" y="418"/>
                    <a:pt x="18" y="452"/>
                    <a:pt x="18" y="469"/>
                  </a:cubicBezTo>
                  <a:cubicBezTo>
                    <a:pt x="1" y="507"/>
                    <a:pt x="18" y="542"/>
                    <a:pt x="39" y="559"/>
                  </a:cubicBezTo>
                  <a:lnTo>
                    <a:pt x="56" y="559"/>
                  </a:lnTo>
                  <a:cubicBezTo>
                    <a:pt x="73" y="586"/>
                    <a:pt x="104" y="600"/>
                    <a:pt x="137" y="600"/>
                  </a:cubicBezTo>
                  <a:cubicBezTo>
                    <a:pt x="170" y="600"/>
                    <a:pt x="205" y="586"/>
                    <a:pt x="231" y="559"/>
                  </a:cubicBezTo>
                  <a:lnTo>
                    <a:pt x="639" y="222"/>
                  </a:lnTo>
                  <a:cubicBezTo>
                    <a:pt x="656" y="188"/>
                    <a:pt x="695" y="150"/>
                    <a:pt x="695" y="116"/>
                  </a:cubicBezTo>
                  <a:cubicBezTo>
                    <a:pt x="695" y="82"/>
                    <a:pt x="678" y="44"/>
                    <a:pt x="656" y="27"/>
                  </a:cubicBezTo>
                  <a:cubicBezTo>
                    <a:pt x="631" y="10"/>
                    <a:pt x="600" y="1"/>
                    <a:pt x="569"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1"/>
            <p:cNvSpPr/>
            <p:nvPr/>
          </p:nvSpPr>
          <p:spPr>
            <a:xfrm>
              <a:off x="4786207" y="2249445"/>
              <a:ext cx="147529" cy="163841"/>
            </a:xfrm>
            <a:custGeom>
              <a:avLst/>
              <a:gdLst/>
              <a:ahLst/>
              <a:cxnLst/>
              <a:rect l="l" t="t" r="r" b="b"/>
              <a:pathLst>
                <a:path w="4504" h="5002" extrusionOk="0">
                  <a:moveTo>
                    <a:pt x="4503" y="1"/>
                  </a:moveTo>
                  <a:lnTo>
                    <a:pt x="4503" y="1"/>
                  </a:lnTo>
                  <a:cubicBezTo>
                    <a:pt x="3333" y="2589"/>
                    <a:pt x="2286" y="3704"/>
                    <a:pt x="0" y="5002"/>
                  </a:cubicBezTo>
                  <a:cubicBezTo>
                    <a:pt x="1452" y="4768"/>
                    <a:pt x="3971" y="3316"/>
                    <a:pt x="4503"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1"/>
            <p:cNvSpPr/>
            <p:nvPr/>
          </p:nvSpPr>
          <p:spPr>
            <a:xfrm>
              <a:off x="5564561" y="2494615"/>
              <a:ext cx="51196" cy="86539"/>
            </a:xfrm>
            <a:custGeom>
              <a:avLst/>
              <a:gdLst/>
              <a:ahLst/>
              <a:cxnLst/>
              <a:rect l="l" t="t" r="r" b="b"/>
              <a:pathLst>
                <a:path w="1563" h="2642" extrusionOk="0">
                  <a:moveTo>
                    <a:pt x="1163" y="0"/>
                  </a:moveTo>
                  <a:cubicBezTo>
                    <a:pt x="949" y="0"/>
                    <a:pt x="728" y="122"/>
                    <a:pt x="728" y="122"/>
                  </a:cubicBezTo>
                  <a:lnTo>
                    <a:pt x="0" y="2641"/>
                  </a:lnTo>
                  <a:lnTo>
                    <a:pt x="337" y="2641"/>
                  </a:lnTo>
                  <a:lnTo>
                    <a:pt x="1563" y="530"/>
                  </a:lnTo>
                  <a:cubicBezTo>
                    <a:pt x="1563" y="109"/>
                    <a:pt x="1366" y="0"/>
                    <a:pt x="116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1"/>
            <p:cNvSpPr/>
            <p:nvPr/>
          </p:nvSpPr>
          <p:spPr>
            <a:xfrm>
              <a:off x="4800684" y="2233133"/>
              <a:ext cx="317232" cy="346777"/>
            </a:xfrm>
            <a:custGeom>
              <a:avLst/>
              <a:gdLst/>
              <a:ahLst/>
              <a:cxnLst/>
              <a:rect l="l" t="t" r="r" b="b"/>
              <a:pathLst>
                <a:path w="9685" h="10587" extrusionOk="0">
                  <a:moveTo>
                    <a:pt x="4823" y="1"/>
                  </a:moveTo>
                  <a:cubicBezTo>
                    <a:pt x="4734" y="4168"/>
                    <a:pt x="1703" y="8318"/>
                    <a:pt x="1" y="10586"/>
                  </a:cubicBezTo>
                  <a:lnTo>
                    <a:pt x="9684" y="10586"/>
                  </a:lnTo>
                  <a:cubicBezTo>
                    <a:pt x="5585" y="5870"/>
                    <a:pt x="5126" y="2376"/>
                    <a:pt x="482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1"/>
            <p:cNvSpPr/>
            <p:nvPr/>
          </p:nvSpPr>
          <p:spPr>
            <a:xfrm>
              <a:off x="4828591" y="2507128"/>
              <a:ext cx="289325" cy="72782"/>
            </a:xfrm>
            <a:custGeom>
              <a:avLst/>
              <a:gdLst/>
              <a:ahLst/>
              <a:cxnLst/>
              <a:rect l="l" t="t" r="r" b="b"/>
              <a:pathLst>
                <a:path w="8833" h="2222" extrusionOk="0">
                  <a:moveTo>
                    <a:pt x="3889" y="0"/>
                  </a:moveTo>
                  <a:cubicBezTo>
                    <a:pt x="3236" y="0"/>
                    <a:pt x="2721" y="30"/>
                    <a:pt x="2554" y="42"/>
                  </a:cubicBezTo>
                  <a:cubicBezTo>
                    <a:pt x="2056" y="59"/>
                    <a:pt x="1826" y="1140"/>
                    <a:pt x="1826" y="1140"/>
                  </a:cubicBezTo>
                  <a:cubicBezTo>
                    <a:pt x="426" y="1157"/>
                    <a:pt x="0" y="2221"/>
                    <a:pt x="0" y="2221"/>
                  </a:cubicBezTo>
                  <a:lnTo>
                    <a:pt x="8832" y="2221"/>
                  </a:lnTo>
                  <a:cubicBezTo>
                    <a:pt x="8317" y="1638"/>
                    <a:pt x="7874" y="1072"/>
                    <a:pt x="7466" y="519"/>
                  </a:cubicBezTo>
                  <a:cubicBezTo>
                    <a:pt x="6606" y="90"/>
                    <a:pt x="5035" y="0"/>
                    <a:pt x="3889"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1"/>
            <p:cNvSpPr/>
            <p:nvPr/>
          </p:nvSpPr>
          <p:spPr>
            <a:xfrm>
              <a:off x="4828591" y="2533430"/>
              <a:ext cx="289325" cy="46479"/>
            </a:xfrm>
            <a:custGeom>
              <a:avLst/>
              <a:gdLst/>
              <a:ahLst/>
              <a:cxnLst/>
              <a:rect l="l" t="t" r="r" b="b"/>
              <a:pathLst>
                <a:path w="8833" h="1419" extrusionOk="0">
                  <a:moveTo>
                    <a:pt x="7679" y="1"/>
                  </a:moveTo>
                  <a:cubicBezTo>
                    <a:pt x="7343" y="97"/>
                    <a:pt x="6756" y="116"/>
                    <a:pt x="6033" y="116"/>
                  </a:cubicBezTo>
                  <a:cubicBezTo>
                    <a:pt x="5539" y="116"/>
                    <a:pt x="4981" y="107"/>
                    <a:pt x="4397" y="107"/>
                  </a:cubicBezTo>
                  <a:cubicBezTo>
                    <a:pt x="3893" y="107"/>
                    <a:pt x="3422" y="111"/>
                    <a:pt x="3001" y="111"/>
                  </a:cubicBezTo>
                  <a:cubicBezTo>
                    <a:pt x="2580" y="111"/>
                    <a:pt x="2207" y="107"/>
                    <a:pt x="1899" y="90"/>
                  </a:cubicBezTo>
                  <a:cubicBezTo>
                    <a:pt x="1877" y="163"/>
                    <a:pt x="1860" y="214"/>
                    <a:pt x="1843" y="248"/>
                  </a:cubicBezTo>
                  <a:lnTo>
                    <a:pt x="2358" y="248"/>
                  </a:lnTo>
                  <a:cubicBezTo>
                    <a:pt x="4078" y="248"/>
                    <a:pt x="5461" y="443"/>
                    <a:pt x="5461" y="695"/>
                  </a:cubicBezTo>
                  <a:cubicBezTo>
                    <a:pt x="5461" y="958"/>
                    <a:pt x="4078" y="1154"/>
                    <a:pt x="2358" y="1154"/>
                  </a:cubicBezTo>
                  <a:cubicBezTo>
                    <a:pt x="1541" y="1154"/>
                    <a:pt x="796" y="1099"/>
                    <a:pt x="247" y="1031"/>
                  </a:cubicBezTo>
                  <a:cubicBezTo>
                    <a:pt x="68" y="1244"/>
                    <a:pt x="0" y="1418"/>
                    <a:pt x="0" y="1418"/>
                  </a:cubicBezTo>
                  <a:lnTo>
                    <a:pt x="8832" y="1418"/>
                  </a:lnTo>
                  <a:cubicBezTo>
                    <a:pt x="8406" y="941"/>
                    <a:pt x="8032" y="461"/>
                    <a:pt x="7679"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1"/>
            <p:cNvSpPr/>
            <p:nvPr/>
          </p:nvSpPr>
          <p:spPr>
            <a:xfrm>
              <a:off x="4715784" y="2232019"/>
              <a:ext cx="245826" cy="347891"/>
            </a:xfrm>
            <a:custGeom>
              <a:avLst/>
              <a:gdLst/>
              <a:ahLst/>
              <a:cxnLst/>
              <a:rect l="l" t="t" r="r" b="b"/>
              <a:pathLst>
                <a:path w="7505" h="10621" extrusionOk="0">
                  <a:moveTo>
                    <a:pt x="7398" y="1"/>
                  </a:moveTo>
                  <a:lnTo>
                    <a:pt x="7398" y="1"/>
                  </a:lnTo>
                  <a:cubicBezTo>
                    <a:pt x="6032" y="5036"/>
                    <a:pt x="4968" y="6862"/>
                    <a:pt x="1" y="8173"/>
                  </a:cubicBezTo>
                  <a:cubicBezTo>
                    <a:pt x="695" y="8228"/>
                    <a:pt x="2487" y="9258"/>
                    <a:pt x="2593" y="10620"/>
                  </a:cubicBezTo>
                  <a:cubicBezTo>
                    <a:pt x="2593" y="10620"/>
                    <a:pt x="6424" y="6313"/>
                    <a:pt x="7292" y="2039"/>
                  </a:cubicBezTo>
                  <a:cubicBezTo>
                    <a:pt x="7432" y="1346"/>
                    <a:pt x="7505" y="567"/>
                    <a:pt x="739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1"/>
            <p:cNvSpPr/>
            <p:nvPr/>
          </p:nvSpPr>
          <p:spPr>
            <a:xfrm>
              <a:off x="4958104" y="2232019"/>
              <a:ext cx="217788" cy="347891"/>
            </a:xfrm>
            <a:custGeom>
              <a:avLst/>
              <a:gdLst/>
              <a:ahLst/>
              <a:cxnLst/>
              <a:rect l="l" t="t" r="r" b="b"/>
              <a:pathLst>
                <a:path w="6649" h="10621" extrusionOk="0">
                  <a:moveTo>
                    <a:pt x="0" y="1"/>
                  </a:moveTo>
                  <a:lnTo>
                    <a:pt x="0" y="1"/>
                  </a:lnTo>
                  <a:cubicBezTo>
                    <a:pt x="371" y="3848"/>
                    <a:pt x="1631" y="7092"/>
                    <a:pt x="4878" y="10620"/>
                  </a:cubicBezTo>
                  <a:cubicBezTo>
                    <a:pt x="4741" y="10068"/>
                    <a:pt x="5723" y="9195"/>
                    <a:pt x="6518" y="9195"/>
                  </a:cubicBezTo>
                  <a:cubicBezTo>
                    <a:pt x="6562" y="9195"/>
                    <a:pt x="6606" y="9197"/>
                    <a:pt x="6649" y="9203"/>
                  </a:cubicBezTo>
                  <a:cubicBezTo>
                    <a:pt x="6649" y="9203"/>
                    <a:pt x="1294" y="6649"/>
                    <a:pt x="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1"/>
            <p:cNvSpPr/>
            <p:nvPr/>
          </p:nvSpPr>
          <p:spPr>
            <a:xfrm>
              <a:off x="4962690" y="2197168"/>
              <a:ext cx="181299" cy="206782"/>
            </a:xfrm>
            <a:custGeom>
              <a:avLst/>
              <a:gdLst/>
              <a:ahLst/>
              <a:cxnLst/>
              <a:rect l="l" t="t" r="r" b="b"/>
              <a:pathLst>
                <a:path w="5535" h="6313" extrusionOk="0">
                  <a:moveTo>
                    <a:pt x="1" y="1"/>
                  </a:moveTo>
                  <a:lnTo>
                    <a:pt x="1" y="1"/>
                  </a:lnTo>
                  <a:cubicBezTo>
                    <a:pt x="231" y="1682"/>
                    <a:pt x="1899" y="5036"/>
                    <a:pt x="5534" y="6313"/>
                  </a:cubicBezTo>
                  <a:cubicBezTo>
                    <a:pt x="2610" y="4397"/>
                    <a:pt x="784" y="2022"/>
                    <a:pt x="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1"/>
            <p:cNvSpPr/>
            <p:nvPr/>
          </p:nvSpPr>
          <p:spPr>
            <a:xfrm>
              <a:off x="4573595" y="2461369"/>
              <a:ext cx="15067" cy="16902"/>
            </a:xfrm>
            <a:custGeom>
              <a:avLst/>
              <a:gdLst/>
              <a:ahLst/>
              <a:cxnLst/>
              <a:rect l="l" t="t" r="r" b="b"/>
              <a:pathLst>
                <a:path w="460" h="516" extrusionOk="0">
                  <a:moveTo>
                    <a:pt x="230" y="0"/>
                  </a:moveTo>
                  <a:cubicBezTo>
                    <a:pt x="107" y="0"/>
                    <a:pt x="0" y="128"/>
                    <a:pt x="0" y="268"/>
                  </a:cubicBezTo>
                  <a:cubicBezTo>
                    <a:pt x="0" y="392"/>
                    <a:pt x="107" y="515"/>
                    <a:pt x="230" y="515"/>
                  </a:cubicBezTo>
                  <a:cubicBezTo>
                    <a:pt x="371" y="515"/>
                    <a:pt x="460" y="392"/>
                    <a:pt x="460" y="268"/>
                  </a:cubicBezTo>
                  <a:cubicBezTo>
                    <a:pt x="460" y="128"/>
                    <a:pt x="371" y="0"/>
                    <a:pt x="23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1"/>
            <p:cNvSpPr/>
            <p:nvPr/>
          </p:nvSpPr>
          <p:spPr>
            <a:xfrm>
              <a:off x="5438520" y="2437655"/>
              <a:ext cx="15100" cy="16214"/>
            </a:xfrm>
            <a:custGeom>
              <a:avLst/>
              <a:gdLst/>
              <a:ahLst/>
              <a:cxnLst/>
              <a:rect l="l" t="t" r="r" b="b"/>
              <a:pathLst>
                <a:path w="461" h="495" extrusionOk="0">
                  <a:moveTo>
                    <a:pt x="231" y="1"/>
                  </a:moveTo>
                  <a:cubicBezTo>
                    <a:pt x="90" y="1"/>
                    <a:pt x="1" y="107"/>
                    <a:pt x="1" y="248"/>
                  </a:cubicBezTo>
                  <a:cubicBezTo>
                    <a:pt x="1" y="388"/>
                    <a:pt x="90" y="494"/>
                    <a:pt x="231" y="494"/>
                  </a:cubicBezTo>
                  <a:cubicBezTo>
                    <a:pt x="354" y="494"/>
                    <a:pt x="460" y="388"/>
                    <a:pt x="460" y="248"/>
                  </a:cubicBezTo>
                  <a:cubicBezTo>
                    <a:pt x="460" y="107"/>
                    <a:pt x="354" y="1"/>
                    <a:pt x="231"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1"/>
            <p:cNvSpPr/>
            <p:nvPr/>
          </p:nvSpPr>
          <p:spPr>
            <a:xfrm>
              <a:off x="5444252" y="2442961"/>
              <a:ext cx="168033" cy="91157"/>
            </a:xfrm>
            <a:custGeom>
              <a:avLst/>
              <a:gdLst/>
              <a:ahLst/>
              <a:cxnLst/>
              <a:rect l="l" t="t" r="r" b="b"/>
              <a:pathLst>
                <a:path w="5130" h="2783" extrusionOk="0">
                  <a:moveTo>
                    <a:pt x="66" y="0"/>
                  </a:moveTo>
                  <a:cubicBezTo>
                    <a:pt x="60" y="0"/>
                    <a:pt x="56" y="5"/>
                    <a:pt x="56" y="13"/>
                  </a:cubicBezTo>
                  <a:cubicBezTo>
                    <a:pt x="39" y="13"/>
                    <a:pt x="22" y="30"/>
                    <a:pt x="22" y="52"/>
                  </a:cubicBezTo>
                  <a:cubicBezTo>
                    <a:pt x="0" y="103"/>
                    <a:pt x="22" y="158"/>
                    <a:pt x="56" y="175"/>
                  </a:cubicBezTo>
                  <a:cubicBezTo>
                    <a:pt x="532" y="456"/>
                    <a:pt x="3141" y="1912"/>
                    <a:pt x="4401" y="2533"/>
                  </a:cubicBezTo>
                  <a:cubicBezTo>
                    <a:pt x="4684" y="2664"/>
                    <a:pt x="4865" y="2783"/>
                    <a:pt x="4977" y="2783"/>
                  </a:cubicBezTo>
                  <a:cubicBezTo>
                    <a:pt x="5018" y="2783"/>
                    <a:pt x="5050" y="2767"/>
                    <a:pt x="5074" y="2729"/>
                  </a:cubicBezTo>
                  <a:cubicBezTo>
                    <a:pt x="5129" y="2584"/>
                    <a:pt x="4895" y="2567"/>
                    <a:pt x="4508" y="2337"/>
                  </a:cubicBezTo>
                  <a:cubicBezTo>
                    <a:pt x="3265" y="1609"/>
                    <a:pt x="515" y="209"/>
                    <a:pt x="90" y="13"/>
                  </a:cubicBezTo>
                  <a:cubicBezTo>
                    <a:pt x="81" y="5"/>
                    <a:pt x="73" y="0"/>
                    <a:pt x="66" y="0"/>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1"/>
            <p:cNvSpPr/>
            <p:nvPr/>
          </p:nvSpPr>
          <p:spPr>
            <a:xfrm>
              <a:off x="4439889" y="2494615"/>
              <a:ext cx="51196" cy="86539"/>
            </a:xfrm>
            <a:custGeom>
              <a:avLst/>
              <a:gdLst/>
              <a:ahLst/>
              <a:cxnLst/>
              <a:rect l="l" t="t" r="r" b="b"/>
              <a:pathLst>
                <a:path w="1563" h="2642" extrusionOk="0">
                  <a:moveTo>
                    <a:pt x="408" y="0"/>
                  </a:moveTo>
                  <a:cubicBezTo>
                    <a:pt x="201" y="0"/>
                    <a:pt x="0" y="109"/>
                    <a:pt x="0" y="530"/>
                  </a:cubicBezTo>
                  <a:lnTo>
                    <a:pt x="1226" y="2641"/>
                  </a:lnTo>
                  <a:lnTo>
                    <a:pt x="1563" y="2641"/>
                  </a:lnTo>
                  <a:lnTo>
                    <a:pt x="852" y="122"/>
                  </a:lnTo>
                  <a:cubicBezTo>
                    <a:pt x="852" y="122"/>
                    <a:pt x="627" y="0"/>
                    <a:pt x="408"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1"/>
            <p:cNvSpPr/>
            <p:nvPr/>
          </p:nvSpPr>
          <p:spPr>
            <a:xfrm>
              <a:off x="4443918" y="2467232"/>
              <a:ext cx="140159" cy="74976"/>
            </a:xfrm>
            <a:custGeom>
              <a:avLst/>
              <a:gdLst/>
              <a:ahLst/>
              <a:cxnLst/>
              <a:rect l="l" t="t" r="r" b="b"/>
              <a:pathLst>
                <a:path w="4279" h="2289" extrusionOk="0">
                  <a:moveTo>
                    <a:pt x="4172" y="0"/>
                  </a:moveTo>
                  <a:cubicBezTo>
                    <a:pt x="3764" y="213"/>
                    <a:pt x="1865" y="1119"/>
                    <a:pt x="639" y="1843"/>
                  </a:cubicBezTo>
                  <a:cubicBezTo>
                    <a:pt x="235" y="2077"/>
                    <a:pt x="1" y="2094"/>
                    <a:pt x="73" y="2235"/>
                  </a:cubicBezTo>
                  <a:cubicBezTo>
                    <a:pt x="93" y="2272"/>
                    <a:pt x="121" y="2289"/>
                    <a:pt x="160" y="2289"/>
                  </a:cubicBezTo>
                  <a:cubicBezTo>
                    <a:pt x="265" y="2289"/>
                    <a:pt x="446" y="2169"/>
                    <a:pt x="729" y="2039"/>
                  </a:cubicBezTo>
                  <a:cubicBezTo>
                    <a:pt x="2006" y="1417"/>
                    <a:pt x="3747" y="443"/>
                    <a:pt x="4206" y="179"/>
                  </a:cubicBezTo>
                  <a:cubicBezTo>
                    <a:pt x="4257" y="141"/>
                    <a:pt x="4279" y="89"/>
                    <a:pt x="4257" y="34"/>
                  </a:cubicBezTo>
                  <a:lnTo>
                    <a:pt x="4223"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1"/>
            <p:cNvSpPr/>
            <p:nvPr/>
          </p:nvSpPr>
          <p:spPr>
            <a:xfrm>
              <a:off x="4879624" y="2013544"/>
              <a:ext cx="34327" cy="67934"/>
            </a:xfrm>
            <a:custGeom>
              <a:avLst/>
              <a:gdLst/>
              <a:ahLst/>
              <a:cxnLst/>
              <a:rect l="l" t="t" r="r" b="b"/>
              <a:pathLst>
                <a:path w="1048" h="2074" extrusionOk="0">
                  <a:moveTo>
                    <a:pt x="1047" y="1"/>
                  </a:moveTo>
                  <a:lnTo>
                    <a:pt x="660" y="52"/>
                  </a:lnTo>
                  <a:cubicBezTo>
                    <a:pt x="660" y="52"/>
                    <a:pt x="179" y="1474"/>
                    <a:pt x="0" y="1967"/>
                  </a:cubicBezTo>
                  <a:cubicBezTo>
                    <a:pt x="49" y="1956"/>
                    <a:pt x="106" y="1952"/>
                    <a:pt x="167" y="1952"/>
                  </a:cubicBezTo>
                  <a:cubicBezTo>
                    <a:pt x="478" y="1952"/>
                    <a:pt x="890" y="2074"/>
                    <a:pt x="890" y="2074"/>
                  </a:cubicBezTo>
                  <a:lnTo>
                    <a:pt x="104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1"/>
            <p:cNvSpPr/>
            <p:nvPr/>
          </p:nvSpPr>
          <p:spPr>
            <a:xfrm>
              <a:off x="4885454" y="2004765"/>
              <a:ext cx="24435" cy="84934"/>
            </a:xfrm>
            <a:custGeom>
              <a:avLst/>
              <a:gdLst/>
              <a:ahLst/>
              <a:cxnLst/>
              <a:rect l="l" t="t" r="r" b="b"/>
              <a:pathLst>
                <a:path w="746" h="2593" extrusionOk="0">
                  <a:moveTo>
                    <a:pt x="656" y="1"/>
                  </a:moveTo>
                  <a:lnTo>
                    <a:pt x="1" y="2576"/>
                  </a:lnTo>
                  <a:lnTo>
                    <a:pt x="248" y="2593"/>
                  </a:lnTo>
                  <a:lnTo>
                    <a:pt x="746"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1"/>
            <p:cNvSpPr/>
            <p:nvPr/>
          </p:nvSpPr>
          <p:spPr>
            <a:xfrm>
              <a:off x="4885454" y="2043121"/>
              <a:ext cx="27940" cy="7697"/>
            </a:xfrm>
            <a:custGeom>
              <a:avLst/>
              <a:gdLst/>
              <a:ahLst/>
              <a:cxnLst/>
              <a:rect l="l" t="t" r="r" b="b"/>
              <a:pathLst>
                <a:path w="853" h="235" extrusionOk="0">
                  <a:moveTo>
                    <a:pt x="18" y="0"/>
                  </a:moveTo>
                  <a:lnTo>
                    <a:pt x="1" y="179"/>
                  </a:lnTo>
                  <a:lnTo>
                    <a:pt x="852" y="234"/>
                  </a:lnTo>
                  <a:lnTo>
                    <a:pt x="835" y="128"/>
                  </a:lnTo>
                  <a:lnTo>
                    <a:pt x="18"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27;p50">
            <a:extLst>
              <a:ext uri="{FF2B5EF4-FFF2-40B4-BE49-F238E27FC236}">
                <a16:creationId xmlns:a16="http://schemas.microsoft.com/office/drawing/2014/main" id="{C03FBE15-2A95-8916-FB9C-3341C3BF66D3}"/>
              </a:ext>
            </a:extLst>
          </p:cNvPr>
          <p:cNvSpPr txBox="1">
            <a:spLocks/>
          </p:cNvSpPr>
          <p:nvPr/>
        </p:nvSpPr>
        <p:spPr>
          <a:xfrm>
            <a:off x="720003" y="169867"/>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5" name="Google Shape;2844;p49">
            <a:extLst>
              <a:ext uri="{FF2B5EF4-FFF2-40B4-BE49-F238E27FC236}">
                <a16:creationId xmlns:a16="http://schemas.microsoft.com/office/drawing/2014/main" id="{36C348D2-FE62-EFFA-5C79-ECBEDA9063FC}"/>
              </a:ext>
            </a:extLst>
          </p:cNvPr>
          <p:cNvSpPr txBox="1">
            <a:spLocks/>
          </p:cNvSpPr>
          <p:nvPr/>
        </p:nvSpPr>
        <p:spPr>
          <a:xfrm>
            <a:off x="923444" y="809918"/>
            <a:ext cx="7296892"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8. Bagage (brengen)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5"/>
        <p:cNvGrpSpPr/>
        <p:nvPr/>
      </p:nvGrpSpPr>
      <p:grpSpPr>
        <a:xfrm>
          <a:off x="0" y="0"/>
          <a:ext cx="0" cy="0"/>
          <a:chOff x="0" y="0"/>
          <a:chExt cx="0" cy="0"/>
        </a:xfrm>
      </p:grpSpPr>
      <p:sp>
        <p:nvSpPr>
          <p:cNvPr id="4237" name="Google Shape;4237;p61"/>
          <p:cNvSpPr txBox="1">
            <a:spLocks noGrp="1"/>
          </p:cNvSpPr>
          <p:nvPr>
            <p:ph type="subTitle" idx="1"/>
          </p:nvPr>
        </p:nvSpPr>
        <p:spPr>
          <a:xfrm>
            <a:off x="1539049" y="1601998"/>
            <a:ext cx="6749927" cy="2929800"/>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accent6"/>
              </a:buClr>
              <a:buSzPts val="1400"/>
              <a:buFont typeface="Arial" panose="020B0604020202020204" pitchFamily="34" charset="0"/>
              <a:buChar char="•"/>
            </a:pPr>
            <a:r>
              <a:rPr lang="nl-NL" dirty="0"/>
              <a:t>Afhalen van bagage gebeurt samen met het ophalen van de leden :</a:t>
            </a:r>
            <a:endParaRPr lang="nl-BE" dirty="0">
              <a:sym typeface="Wingdings" panose="05000000000000000000" pitchFamily="2" charset="2"/>
            </a:endParaRPr>
          </a:p>
          <a:p>
            <a:pPr lvl="1" algn="l">
              <a:buClr>
                <a:schemeClr val="accent6"/>
              </a:buClr>
              <a:buFont typeface="Arial" panose="020B0604020202020204" pitchFamily="34" charset="0"/>
              <a:buChar char="•"/>
            </a:pPr>
            <a:r>
              <a:rPr lang="nl-BE" sz="1400" dirty="0" err="1">
                <a:sym typeface="Wingdings" panose="05000000000000000000" pitchFamily="2" charset="2"/>
              </a:rPr>
              <a:t>Richtuur</a:t>
            </a:r>
            <a:r>
              <a:rPr lang="nl-BE" sz="1400" dirty="0">
                <a:sym typeface="Wingdings" panose="05000000000000000000" pitchFamily="2" charset="2"/>
              </a:rPr>
              <a:t>: 16u00</a:t>
            </a:r>
          </a:p>
          <a:p>
            <a:pPr lvl="1" algn="l">
              <a:buClr>
                <a:schemeClr val="accent6"/>
              </a:buClr>
              <a:buFont typeface="Arial" panose="020B0604020202020204" pitchFamily="34" charset="0"/>
              <a:buChar char="•"/>
            </a:pPr>
            <a:r>
              <a:rPr lang="nl-BE" sz="1400" dirty="0">
                <a:sym typeface="Wingdings" panose="05000000000000000000" pitchFamily="2" charset="2"/>
              </a:rPr>
              <a:t>Kerk van </a:t>
            </a:r>
            <a:r>
              <a:rPr lang="nl-BE" sz="1400" dirty="0" err="1">
                <a:sym typeface="Wingdings" panose="05000000000000000000" pitchFamily="2" charset="2"/>
              </a:rPr>
              <a:t>Millegem</a:t>
            </a:r>
            <a:r>
              <a:rPr lang="nl-BE" sz="1400" dirty="0">
                <a:sym typeface="Wingdings" panose="05000000000000000000" pitchFamily="2" charset="2"/>
              </a:rPr>
              <a:t> </a:t>
            </a:r>
          </a:p>
          <a:p>
            <a:pPr>
              <a:buClr>
                <a:schemeClr val="accent6"/>
              </a:buClr>
              <a:buFont typeface="Arial" panose="020B0604020202020204" pitchFamily="34" charset="0"/>
              <a:buChar char="•"/>
            </a:pPr>
            <a:r>
              <a:rPr lang="nl-NL" dirty="0">
                <a:sym typeface="Wingdings" panose="05000000000000000000" pitchFamily="2" charset="2"/>
              </a:rPr>
              <a:t>Ook nu laden we alles uit met onze eigen mankracht! Extra helpers mogen altijd vroeger naar de kerk komen</a:t>
            </a:r>
          </a:p>
          <a:p>
            <a:pPr marL="139700" lvl="0" indent="0" algn="l" rtl="0">
              <a:spcBef>
                <a:spcPts val="0"/>
              </a:spcBef>
              <a:spcAft>
                <a:spcPts val="0"/>
              </a:spcAft>
              <a:buClr>
                <a:schemeClr val="accent6"/>
              </a:buClr>
              <a:buSzPts val="1400"/>
              <a:buNone/>
            </a:pPr>
            <a:endParaRPr dirty="0"/>
          </a:p>
        </p:txBody>
      </p:sp>
      <p:grpSp>
        <p:nvGrpSpPr>
          <p:cNvPr id="4238" name="Google Shape;4238;p61"/>
          <p:cNvGrpSpPr/>
          <p:nvPr/>
        </p:nvGrpSpPr>
        <p:grpSpPr>
          <a:xfrm flipH="1">
            <a:off x="162348" y="3454967"/>
            <a:ext cx="2387718" cy="1387245"/>
            <a:chOff x="4439889" y="1897984"/>
            <a:chExt cx="1175868" cy="683170"/>
          </a:xfrm>
        </p:grpSpPr>
        <p:sp>
          <p:nvSpPr>
            <p:cNvPr id="4239" name="Google Shape;4239;p61"/>
            <p:cNvSpPr/>
            <p:nvPr/>
          </p:nvSpPr>
          <p:spPr>
            <a:xfrm>
              <a:off x="4568288" y="1897984"/>
              <a:ext cx="900402" cy="681926"/>
            </a:xfrm>
            <a:custGeom>
              <a:avLst/>
              <a:gdLst/>
              <a:ahLst/>
              <a:cxnLst/>
              <a:rect l="l" t="t" r="r" b="b"/>
              <a:pathLst>
                <a:path w="27489" h="20819" extrusionOk="0">
                  <a:moveTo>
                    <a:pt x="10910" y="0"/>
                  </a:moveTo>
                  <a:lnTo>
                    <a:pt x="10518" y="494"/>
                  </a:lnTo>
                  <a:cubicBezTo>
                    <a:pt x="9399" y="9986"/>
                    <a:pt x="1" y="17328"/>
                    <a:pt x="1" y="17328"/>
                  </a:cubicBezTo>
                  <a:lnTo>
                    <a:pt x="1333" y="20818"/>
                  </a:lnTo>
                  <a:lnTo>
                    <a:pt x="24743" y="20818"/>
                  </a:lnTo>
                  <a:lnTo>
                    <a:pt x="27488" y="16528"/>
                  </a:lnTo>
                  <a:cubicBezTo>
                    <a:pt x="18677" y="14383"/>
                    <a:pt x="10910" y="0"/>
                    <a:pt x="10910"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1"/>
            <p:cNvSpPr/>
            <p:nvPr/>
          </p:nvSpPr>
          <p:spPr>
            <a:xfrm>
              <a:off x="4688597" y="1985538"/>
              <a:ext cx="261778" cy="379565"/>
            </a:xfrm>
            <a:custGeom>
              <a:avLst/>
              <a:gdLst/>
              <a:ahLst/>
              <a:cxnLst/>
              <a:rect l="l" t="t" r="r" b="b"/>
              <a:pathLst>
                <a:path w="7992" h="11588" extrusionOk="0">
                  <a:moveTo>
                    <a:pt x="6722" y="0"/>
                  </a:moveTo>
                  <a:cubicBezTo>
                    <a:pt x="6716" y="0"/>
                    <a:pt x="6710" y="2"/>
                    <a:pt x="6705" y="5"/>
                  </a:cubicBezTo>
                  <a:cubicBezTo>
                    <a:pt x="6526" y="111"/>
                    <a:pt x="6045" y="3018"/>
                    <a:pt x="3917" y="6334"/>
                  </a:cubicBezTo>
                  <a:cubicBezTo>
                    <a:pt x="2235" y="8977"/>
                    <a:pt x="1" y="11373"/>
                    <a:pt x="282" y="11514"/>
                  </a:cubicBezTo>
                  <a:cubicBezTo>
                    <a:pt x="382" y="11564"/>
                    <a:pt x="510" y="11588"/>
                    <a:pt x="663" y="11588"/>
                  </a:cubicBezTo>
                  <a:cubicBezTo>
                    <a:pt x="2304" y="11588"/>
                    <a:pt x="6709" y="8867"/>
                    <a:pt x="7535" y="6904"/>
                  </a:cubicBezTo>
                  <a:cubicBezTo>
                    <a:pt x="7991" y="5840"/>
                    <a:pt x="7088" y="0"/>
                    <a:pt x="6722"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1"/>
            <p:cNvSpPr/>
            <p:nvPr/>
          </p:nvSpPr>
          <p:spPr>
            <a:xfrm>
              <a:off x="5051652" y="2159139"/>
              <a:ext cx="145072" cy="141600"/>
            </a:xfrm>
            <a:custGeom>
              <a:avLst/>
              <a:gdLst/>
              <a:ahLst/>
              <a:cxnLst/>
              <a:rect l="l" t="t" r="r" b="b"/>
              <a:pathLst>
                <a:path w="4429" h="4323" extrusionOk="0">
                  <a:moveTo>
                    <a:pt x="119" y="1"/>
                  </a:moveTo>
                  <a:cubicBezTo>
                    <a:pt x="90" y="1"/>
                    <a:pt x="73" y="14"/>
                    <a:pt x="68" y="42"/>
                  </a:cubicBezTo>
                  <a:cubicBezTo>
                    <a:pt x="0" y="608"/>
                    <a:pt x="1116" y="3520"/>
                    <a:pt x="1916" y="3907"/>
                  </a:cubicBezTo>
                  <a:cubicBezTo>
                    <a:pt x="2377" y="4133"/>
                    <a:pt x="3271" y="4322"/>
                    <a:pt x="3855" y="4322"/>
                  </a:cubicBezTo>
                  <a:cubicBezTo>
                    <a:pt x="4194" y="4322"/>
                    <a:pt x="4428" y="4259"/>
                    <a:pt x="4414" y="4103"/>
                  </a:cubicBezTo>
                  <a:cubicBezTo>
                    <a:pt x="4382" y="3701"/>
                    <a:pt x="608" y="1"/>
                    <a:pt x="119" y="1"/>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1"/>
            <p:cNvSpPr/>
            <p:nvPr/>
          </p:nvSpPr>
          <p:spPr>
            <a:xfrm>
              <a:off x="5023221" y="2089797"/>
              <a:ext cx="47560" cy="53882"/>
            </a:xfrm>
            <a:custGeom>
              <a:avLst/>
              <a:gdLst/>
              <a:ahLst/>
              <a:cxnLst/>
              <a:rect l="l" t="t" r="r" b="b"/>
              <a:pathLst>
                <a:path w="1452" h="1645" extrusionOk="0">
                  <a:moveTo>
                    <a:pt x="67" y="0"/>
                  </a:moveTo>
                  <a:cubicBezTo>
                    <a:pt x="58" y="0"/>
                    <a:pt x="53" y="5"/>
                    <a:pt x="51" y="14"/>
                  </a:cubicBezTo>
                  <a:cubicBezTo>
                    <a:pt x="0" y="210"/>
                    <a:pt x="298" y="1274"/>
                    <a:pt x="583" y="1431"/>
                  </a:cubicBezTo>
                  <a:cubicBezTo>
                    <a:pt x="742" y="1543"/>
                    <a:pt x="1096" y="1645"/>
                    <a:pt x="1300" y="1645"/>
                  </a:cubicBezTo>
                  <a:cubicBezTo>
                    <a:pt x="1391" y="1645"/>
                    <a:pt x="1451" y="1625"/>
                    <a:pt x="1451" y="1576"/>
                  </a:cubicBezTo>
                  <a:cubicBezTo>
                    <a:pt x="1451" y="1439"/>
                    <a:pt x="226" y="0"/>
                    <a:pt x="67"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1"/>
            <p:cNvSpPr/>
            <p:nvPr/>
          </p:nvSpPr>
          <p:spPr>
            <a:xfrm>
              <a:off x="4568288" y="2244138"/>
              <a:ext cx="900402" cy="335772"/>
            </a:xfrm>
            <a:custGeom>
              <a:avLst/>
              <a:gdLst/>
              <a:ahLst/>
              <a:cxnLst/>
              <a:rect l="l" t="t" r="r" b="b"/>
              <a:pathLst>
                <a:path w="27489" h="10251" extrusionOk="0">
                  <a:moveTo>
                    <a:pt x="11867" y="1"/>
                  </a:moveTo>
                  <a:cubicBezTo>
                    <a:pt x="10880" y="4148"/>
                    <a:pt x="7780" y="7006"/>
                    <a:pt x="3183" y="7006"/>
                  </a:cubicBezTo>
                  <a:cubicBezTo>
                    <a:pt x="2982" y="7006"/>
                    <a:pt x="2778" y="7001"/>
                    <a:pt x="2571" y="6990"/>
                  </a:cubicBezTo>
                  <a:cubicBezTo>
                    <a:pt x="1732" y="6938"/>
                    <a:pt x="1076" y="6514"/>
                    <a:pt x="556" y="6514"/>
                  </a:cubicBezTo>
                  <a:cubicBezTo>
                    <a:pt x="351" y="6514"/>
                    <a:pt x="167" y="6580"/>
                    <a:pt x="1" y="6760"/>
                  </a:cubicBezTo>
                  <a:lnTo>
                    <a:pt x="958" y="10250"/>
                  </a:lnTo>
                  <a:lnTo>
                    <a:pt x="25466" y="10250"/>
                  </a:lnTo>
                  <a:lnTo>
                    <a:pt x="27488" y="5960"/>
                  </a:lnTo>
                  <a:cubicBezTo>
                    <a:pt x="26923" y="5789"/>
                    <a:pt x="26328" y="5731"/>
                    <a:pt x="25725" y="5731"/>
                  </a:cubicBezTo>
                  <a:cubicBezTo>
                    <a:pt x="24381" y="5731"/>
                    <a:pt x="22994" y="6022"/>
                    <a:pt x="21803" y="6022"/>
                  </a:cubicBezTo>
                  <a:cubicBezTo>
                    <a:pt x="21699" y="6022"/>
                    <a:pt x="21596" y="6020"/>
                    <a:pt x="21495" y="6015"/>
                  </a:cubicBezTo>
                  <a:cubicBezTo>
                    <a:pt x="16634" y="5781"/>
                    <a:pt x="13497" y="4525"/>
                    <a:pt x="1186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1"/>
            <p:cNvSpPr/>
            <p:nvPr/>
          </p:nvSpPr>
          <p:spPr>
            <a:xfrm>
              <a:off x="5390305" y="2445745"/>
              <a:ext cx="30266" cy="8680"/>
            </a:xfrm>
            <a:custGeom>
              <a:avLst/>
              <a:gdLst/>
              <a:ahLst/>
              <a:cxnLst/>
              <a:rect l="l" t="t" r="r" b="b"/>
              <a:pathLst>
                <a:path w="924" h="265" extrusionOk="0">
                  <a:moveTo>
                    <a:pt x="762" y="1"/>
                  </a:moveTo>
                  <a:lnTo>
                    <a:pt x="123" y="52"/>
                  </a:lnTo>
                  <a:cubicBezTo>
                    <a:pt x="51" y="52"/>
                    <a:pt x="0" y="107"/>
                    <a:pt x="0" y="158"/>
                  </a:cubicBezTo>
                  <a:cubicBezTo>
                    <a:pt x="0" y="196"/>
                    <a:pt x="17" y="230"/>
                    <a:pt x="51" y="247"/>
                  </a:cubicBezTo>
                  <a:cubicBezTo>
                    <a:pt x="89" y="264"/>
                    <a:pt x="123" y="264"/>
                    <a:pt x="179" y="264"/>
                  </a:cubicBezTo>
                  <a:lnTo>
                    <a:pt x="762" y="230"/>
                  </a:lnTo>
                  <a:cubicBezTo>
                    <a:pt x="851" y="230"/>
                    <a:pt x="924" y="179"/>
                    <a:pt x="924" y="107"/>
                  </a:cubicBezTo>
                  <a:cubicBezTo>
                    <a:pt x="924" y="73"/>
                    <a:pt x="902" y="52"/>
                    <a:pt x="868" y="35"/>
                  </a:cubicBezTo>
                  <a:cubicBezTo>
                    <a:pt x="834" y="18"/>
                    <a:pt x="796" y="1"/>
                    <a:pt x="76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1"/>
            <p:cNvSpPr/>
            <p:nvPr/>
          </p:nvSpPr>
          <p:spPr>
            <a:xfrm>
              <a:off x="5342614" y="2448660"/>
              <a:ext cx="30266" cy="8680"/>
            </a:xfrm>
            <a:custGeom>
              <a:avLst/>
              <a:gdLst/>
              <a:ahLst/>
              <a:cxnLst/>
              <a:rect l="l" t="t" r="r" b="b"/>
              <a:pathLst>
                <a:path w="924" h="265" extrusionOk="0">
                  <a:moveTo>
                    <a:pt x="784" y="1"/>
                  </a:moveTo>
                  <a:lnTo>
                    <a:pt x="145" y="35"/>
                  </a:lnTo>
                  <a:cubicBezTo>
                    <a:pt x="73" y="35"/>
                    <a:pt x="0" y="90"/>
                    <a:pt x="0" y="141"/>
                  </a:cubicBezTo>
                  <a:cubicBezTo>
                    <a:pt x="0" y="175"/>
                    <a:pt x="39" y="214"/>
                    <a:pt x="56" y="231"/>
                  </a:cubicBezTo>
                  <a:cubicBezTo>
                    <a:pt x="90" y="248"/>
                    <a:pt x="145" y="265"/>
                    <a:pt x="179" y="265"/>
                  </a:cubicBezTo>
                  <a:lnTo>
                    <a:pt x="784" y="231"/>
                  </a:lnTo>
                  <a:cubicBezTo>
                    <a:pt x="869" y="214"/>
                    <a:pt x="924" y="158"/>
                    <a:pt x="924" y="107"/>
                  </a:cubicBezTo>
                  <a:lnTo>
                    <a:pt x="924" y="90"/>
                  </a:lnTo>
                  <a:cubicBezTo>
                    <a:pt x="924" y="52"/>
                    <a:pt x="907" y="35"/>
                    <a:pt x="890" y="18"/>
                  </a:cubicBezTo>
                  <a:cubicBezTo>
                    <a:pt x="852" y="1"/>
                    <a:pt x="818" y="1"/>
                    <a:pt x="784"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1"/>
            <p:cNvSpPr/>
            <p:nvPr/>
          </p:nvSpPr>
          <p:spPr>
            <a:xfrm>
              <a:off x="5290337" y="2450364"/>
              <a:ext cx="30822" cy="7534"/>
            </a:xfrm>
            <a:custGeom>
              <a:avLst/>
              <a:gdLst/>
              <a:ahLst/>
              <a:cxnLst/>
              <a:rect l="l" t="t" r="r" b="b"/>
              <a:pathLst>
                <a:path w="941" h="230" extrusionOk="0">
                  <a:moveTo>
                    <a:pt x="162" y="0"/>
                  </a:moveTo>
                  <a:cubicBezTo>
                    <a:pt x="73" y="0"/>
                    <a:pt x="17" y="38"/>
                    <a:pt x="0" y="89"/>
                  </a:cubicBezTo>
                  <a:lnTo>
                    <a:pt x="0" y="106"/>
                  </a:lnTo>
                  <a:cubicBezTo>
                    <a:pt x="0" y="123"/>
                    <a:pt x="17" y="162"/>
                    <a:pt x="56" y="179"/>
                  </a:cubicBezTo>
                  <a:cubicBezTo>
                    <a:pt x="90" y="213"/>
                    <a:pt x="124" y="230"/>
                    <a:pt x="179" y="230"/>
                  </a:cubicBezTo>
                  <a:lnTo>
                    <a:pt x="762" y="230"/>
                  </a:lnTo>
                  <a:cubicBezTo>
                    <a:pt x="851" y="230"/>
                    <a:pt x="924" y="179"/>
                    <a:pt x="924" y="123"/>
                  </a:cubicBezTo>
                  <a:lnTo>
                    <a:pt x="941" y="106"/>
                  </a:lnTo>
                  <a:cubicBezTo>
                    <a:pt x="941" y="89"/>
                    <a:pt x="924" y="55"/>
                    <a:pt x="890" y="38"/>
                  </a:cubicBezTo>
                  <a:cubicBezTo>
                    <a:pt x="869" y="17"/>
                    <a:pt x="834" y="0"/>
                    <a:pt x="80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1"/>
            <p:cNvSpPr/>
            <p:nvPr/>
          </p:nvSpPr>
          <p:spPr>
            <a:xfrm>
              <a:off x="5242089" y="2449119"/>
              <a:ext cx="30298" cy="7665"/>
            </a:xfrm>
            <a:custGeom>
              <a:avLst/>
              <a:gdLst/>
              <a:ahLst/>
              <a:cxnLst/>
              <a:rect l="l" t="t" r="r" b="b"/>
              <a:pathLst>
                <a:path w="925" h="234" extrusionOk="0">
                  <a:moveTo>
                    <a:pt x="116" y="1"/>
                  </a:moveTo>
                  <a:cubicBezTo>
                    <a:pt x="55" y="1"/>
                    <a:pt x="1" y="45"/>
                    <a:pt x="1" y="93"/>
                  </a:cubicBezTo>
                  <a:cubicBezTo>
                    <a:pt x="1" y="127"/>
                    <a:pt x="22" y="161"/>
                    <a:pt x="56" y="183"/>
                  </a:cubicBezTo>
                  <a:cubicBezTo>
                    <a:pt x="73" y="217"/>
                    <a:pt x="128" y="217"/>
                    <a:pt x="162" y="217"/>
                  </a:cubicBezTo>
                  <a:lnTo>
                    <a:pt x="767" y="234"/>
                  </a:lnTo>
                  <a:cubicBezTo>
                    <a:pt x="852" y="234"/>
                    <a:pt x="924" y="183"/>
                    <a:pt x="924" y="127"/>
                  </a:cubicBezTo>
                  <a:lnTo>
                    <a:pt x="924" y="110"/>
                  </a:lnTo>
                  <a:cubicBezTo>
                    <a:pt x="924" y="76"/>
                    <a:pt x="907" y="55"/>
                    <a:pt x="890" y="38"/>
                  </a:cubicBezTo>
                  <a:cubicBezTo>
                    <a:pt x="852" y="21"/>
                    <a:pt x="818" y="4"/>
                    <a:pt x="784" y="4"/>
                  </a:cubicBezTo>
                  <a:lnTo>
                    <a:pt x="145" y="4"/>
                  </a:lnTo>
                  <a:cubicBezTo>
                    <a:pt x="136" y="2"/>
                    <a:pt x="126" y="1"/>
                    <a:pt x="116"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1"/>
            <p:cNvSpPr/>
            <p:nvPr/>
          </p:nvSpPr>
          <p:spPr>
            <a:xfrm>
              <a:off x="5194562" y="2443223"/>
              <a:ext cx="30135" cy="11399"/>
            </a:xfrm>
            <a:custGeom>
              <a:avLst/>
              <a:gdLst/>
              <a:ahLst/>
              <a:cxnLst/>
              <a:rect l="l" t="t" r="r" b="b"/>
              <a:pathLst>
                <a:path w="920" h="348" extrusionOk="0">
                  <a:moveTo>
                    <a:pt x="122" y="1"/>
                  </a:moveTo>
                  <a:cubicBezTo>
                    <a:pt x="66" y="1"/>
                    <a:pt x="14" y="32"/>
                    <a:pt x="0" y="78"/>
                  </a:cubicBezTo>
                  <a:cubicBezTo>
                    <a:pt x="0" y="112"/>
                    <a:pt x="0" y="150"/>
                    <a:pt x="34" y="184"/>
                  </a:cubicBezTo>
                  <a:cubicBezTo>
                    <a:pt x="51" y="201"/>
                    <a:pt x="89" y="218"/>
                    <a:pt x="141" y="235"/>
                  </a:cubicBezTo>
                  <a:lnTo>
                    <a:pt x="728" y="341"/>
                  </a:lnTo>
                  <a:cubicBezTo>
                    <a:pt x="744" y="345"/>
                    <a:pt x="759" y="347"/>
                    <a:pt x="774" y="347"/>
                  </a:cubicBezTo>
                  <a:cubicBezTo>
                    <a:pt x="838" y="347"/>
                    <a:pt x="889" y="312"/>
                    <a:pt x="902" y="256"/>
                  </a:cubicBezTo>
                  <a:lnTo>
                    <a:pt x="902" y="235"/>
                  </a:lnTo>
                  <a:cubicBezTo>
                    <a:pt x="919" y="218"/>
                    <a:pt x="902" y="184"/>
                    <a:pt x="885" y="167"/>
                  </a:cubicBezTo>
                  <a:cubicBezTo>
                    <a:pt x="868" y="150"/>
                    <a:pt x="834" y="129"/>
                    <a:pt x="796" y="112"/>
                  </a:cubicBezTo>
                  <a:lnTo>
                    <a:pt x="158" y="5"/>
                  </a:lnTo>
                  <a:cubicBezTo>
                    <a:pt x="146" y="2"/>
                    <a:pt x="134" y="1"/>
                    <a:pt x="12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1"/>
            <p:cNvSpPr/>
            <p:nvPr/>
          </p:nvSpPr>
          <p:spPr>
            <a:xfrm>
              <a:off x="5145757" y="2434576"/>
              <a:ext cx="30135" cy="11202"/>
            </a:xfrm>
            <a:custGeom>
              <a:avLst/>
              <a:gdLst/>
              <a:ahLst/>
              <a:cxnLst/>
              <a:rect l="l" t="t" r="r" b="b"/>
              <a:pathLst>
                <a:path w="920" h="342" extrusionOk="0">
                  <a:moveTo>
                    <a:pt x="137" y="1"/>
                  </a:moveTo>
                  <a:cubicBezTo>
                    <a:pt x="78" y="1"/>
                    <a:pt x="17" y="31"/>
                    <a:pt x="17" y="73"/>
                  </a:cubicBezTo>
                  <a:cubicBezTo>
                    <a:pt x="0" y="112"/>
                    <a:pt x="17" y="146"/>
                    <a:pt x="34" y="180"/>
                  </a:cubicBezTo>
                  <a:cubicBezTo>
                    <a:pt x="68" y="201"/>
                    <a:pt x="107" y="218"/>
                    <a:pt x="141" y="235"/>
                  </a:cubicBezTo>
                  <a:lnTo>
                    <a:pt x="728" y="342"/>
                  </a:lnTo>
                  <a:cubicBezTo>
                    <a:pt x="813" y="342"/>
                    <a:pt x="903" y="308"/>
                    <a:pt x="920" y="252"/>
                  </a:cubicBezTo>
                  <a:lnTo>
                    <a:pt x="920" y="235"/>
                  </a:lnTo>
                  <a:cubicBezTo>
                    <a:pt x="920" y="218"/>
                    <a:pt x="920" y="180"/>
                    <a:pt x="886" y="163"/>
                  </a:cubicBezTo>
                  <a:cubicBezTo>
                    <a:pt x="869" y="146"/>
                    <a:pt x="835" y="129"/>
                    <a:pt x="796" y="112"/>
                  </a:cubicBezTo>
                  <a:lnTo>
                    <a:pt x="175" y="5"/>
                  </a:lnTo>
                  <a:cubicBezTo>
                    <a:pt x="163" y="2"/>
                    <a:pt x="150" y="1"/>
                    <a:pt x="137"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1"/>
            <p:cNvSpPr/>
            <p:nvPr/>
          </p:nvSpPr>
          <p:spPr>
            <a:xfrm>
              <a:off x="5099180" y="2421343"/>
              <a:ext cx="29185" cy="14576"/>
            </a:xfrm>
            <a:custGeom>
              <a:avLst/>
              <a:gdLst/>
              <a:ahLst/>
              <a:cxnLst/>
              <a:rect l="l" t="t" r="r" b="b"/>
              <a:pathLst>
                <a:path w="891" h="445" extrusionOk="0">
                  <a:moveTo>
                    <a:pt x="124" y="0"/>
                  </a:moveTo>
                  <a:cubicBezTo>
                    <a:pt x="82" y="0"/>
                    <a:pt x="44" y="19"/>
                    <a:pt x="22" y="52"/>
                  </a:cubicBezTo>
                  <a:cubicBezTo>
                    <a:pt x="1" y="90"/>
                    <a:pt x="1" y="124"/>
                    <a:pt x="22" y="158"/>
                  </a:cubicBezTo>
                  <a:cubicBezTo>
                    <a:pt x="39" y="179"/>
                    <a:pt x="73" y="214"/>
                    <a:pt x="107" y="231"/>
                  </a:cubicBezTo>
                  <a:lnTo>
                    <a:pt x="660" y="426"/>
                  </a:lnTo>
                  <a:cubicBezTo>
                    <a:pt x="691" y="438"/>
                    <a:pt x="721" y="444"/>
                    <a:pt x="750" y="444"/>
                  </a:cubicBezTo>
                  <a:cubicBezTo>
                    <a:pt x="803" y="444"/>
                    <a:pt x="849" y="425"/>
                    <a:pt x="873" y="392"/>
                  </a:cubicBezTo>
                  <a:lnTo>
                    <a:pt x="873" y="371"/>
                  </a:lnTo>
                  <a:cubicBezTo>
                    <a:pt x="890" y="354"/>
                    <a:pt x="890" y="320"/>
                    <a:pt x="873" y="303"/>
                  </a:cubicBezTo>
                  <a:cubicBezTo>
                    <a:pt x="852" y="265"/>
                    <a:pt x="818" y="248"/>
                    <a:pt x="784" y="231"/>
                  </a:cubicBezTo>
                  <a:lnTo>
                    <a:pt x="197" y="18"/>
                  </a:lnTo>
                  <a:cubicBezTo>
                    <a:pt x="172" y="6"/>
                    <a:pt x="148" y="0"/>
                    <a:pt x="124"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1"/>
            <p:cNvSpPr/>
            <p:nvPr/>
          </p:nvSpPr>
          <p:spPr>
            <a:xfrm>
              <a:off x="5054567" y="2403131"/>
              <a:ext cx="29054" cy="14773"/>
            </a:xfrm>
            <a:custGeom>
              <a:avLst/>
              <a:gdLst/>
              <a:ahLst/>
              <a:cxnLst/>
              <a:rect l="l" t="t" r="r" b="b"/>
              <a:pathLst>
                <a:path w="887" h="451" extrusionOk="0">
                  <a:moveTo>
                    <a:pt x="135" y="1"/>
                  </a:moveTo>
                  <a:cubicBezTo>
                    <a:pt x="81" y="1"/>
                    <a:pt x="30" y="17"/>
                    <a:pt x="18" y="42"/>
                  </a:cubicBezTo>
                  <a:lnTo>
                    <a:pt x="18" y="59"/>
                  </a:lnTo>
                  <a:cubicBezTo>
                    <a:pt x="1" y="76"/>
                    <a:pt x="1" y="114"/>
                    <a:pt x="18" y="148"/>
                  </a:cubicBezTo>
                  <a:cubicBezTo>
                    <a:pt x="35" y="182"/>
                    <a:pt x="69" y="203"/>
                    <a:pt x="107" y="220"/>
                  </a:cubicBezTo>
                  <a:lnTo>
                    <a:pt x="656" y="433"/>
                  </a:lnTo>
                  <a:cubicBezTo>
                    <a:pt x="686" y="444"/>
                    <a:pt x="715" y="450"/>
                    <a:pt x="741" y="450"/>
                  </a:cubicBezTo>
                  <a:cubicBezTo>
                    <a:pt x="795" y="450"/>
                    <a:pt x="838" y="427"/>
                    <a:pt x="852" y="378"/>
                  </a:cubicBezTo>
                  <a:lnTo>
                    <a:pt x="869" y="378"/>
                  </a:lnTo>
                  <a:cubicBezTo>
                    <a:pt x="886" y="344"/>
                    <a:pt x="869" y="327"/>
                    <a:pt x="869" y="289"/>
                  </a:cubicBezTo>
                  <a:cubicBezTo>
                    <a:pt x="852" y="272"/>
                    <a:pt x="814" y="255"/>
                    <a:pt x="780" y="238"/>
                  </a:cubicBezTo>
                  <a:lnTo>
                    <a:pt x="192" y="8"/>
                  </a:lnTo>
                  <a:cubicBezTo>
                    <a:pt x="174" y="3"/>
                    <a:pt x="154" y="1"/>
                    <a:pt x="135"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1"/>
            <p:cNvSpPr/>
            <p:nvPr/>
          </p:nvSpPr>
          <p:spPr>
            <a:xfrm>
              <a:off x="5011495" y="2378696"/>
              <a:ext cx="26237" cy="18441"/>
            </a:xfrm>
            <a:custGeom>
              <a:avLst/>
              <a:gdLst/>
              <a:ahLst/>
              <a:cxnLst/>
              <a:rect l="l" t="t" r="r" b="b"/>
              <a:pathLst>
                <a:path w="801" h="563" extrusionOk="0">
                  <a:moveTo>
                    <a:pt x="120" y="0"/>
                  </a:moveTo>
                  <a:cubicBezTo>
                    <a:pt x="87" y="0"/>
                    <a:pt x="56" y="9"/>
                    <a:pt x="39" y="26"/>
                  </a:cubicBezTo>
                  <a:cubicBezTo>
                    <a:pt x="1" y="60"/>
                    <a:pt x="1" y="98"/>
                    <a:pt x="18" y="132"/>
                  </a:cubicBezTo>
                  <a:cubicBezTo>
                    <a:pt x="18" y="166"/>
                    <a:pt x="56" y="183"/>
                    <a:pt x="90" y="222"/>
                  </a:cubicBezTo>
                  <a:lnTo>
                    <a:pt x="550" y="524"/>
                  </a:lnTo>
                  <a:cubicBezTo>
                    <a:pt x="586" y="549"/>
                    <a:pt x="630" y="562"/>
                    <a:pt x="670" y="562"/>
                  </a:cubicBezTo>
                  <a:cubicBezTo>
                    <a:pt x="710" y="562"/>
                    <a:pt x="745" y="549"/>
                    <a:pt x="762" y="524"/>
                  </a:cubicBezTo>
                  <a:lnTo>
                    <a:pt x="784" y="524"/>
                  </a:lnTo>
                  <a:cubicBezTo>
                    <a:pt x="801" y="503"/>
                    <a:pt x="801" y="468"/>
                    <a:pt x="801" y="434"/>
                  </a:cubicBezTo>
                  <a:cubicBezTo>
                    <a:pt x="784" y="417"/>
                    <a:pt x="762" y="379"/>
                    <a:pt x="728" y="362"/>
                  </a:cubicBezTo>
                  <a:lnTo>
                    <a:pt x="213" y="26"/>
                  </a:lnTo>
                  <a:cubicBezTo>
                    <a:pt x="188" y="9"/>
                    <a:pt x="153" y="0"/>
                    <a:pt x="12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1"/>
            <p:cNvSpPr/>
            <p:nvPr/>
          </p:nvSpPr>
          <p:spPr>
            <a:xfrm>
              <a:off x="4600224" y="2473063"/>
              <a:ext cx="27907" cy="11300"/>
            </a:xfrm>
            <a:custGeom>
              <a:avLst/>
              <a:gdLst/>
              <a:ahLst/>
              <a:cxnLst/>
              <a:rect l="l" t="t" r="r" b="b"/>
              <a:pathLst>
                <a:path w="852" h="345" extrusionOk="0">
                  <a:moveTo>
                    <a:pt x="162" y="1"/>
                  </a:moveTo>
                  <a:cubicBezTo>
                    <a:pt x="124" y="1"/>
                    <a:pt x="90" y="1"/>
                    <a:pt x="56" y="18"/>
                  </a:cubicBezTo>
                  <a:cubicBezTo>
                    <a:pt x="39" y="35"/>
                    <a:pt x="17" y="52"/>
                    <a:pt x="17" y="90"/>
                  </a:cubicBezTo>
                  <a:cubicBezTo>
                    <a:pt x="0" y="158"/>
                    <a:pt x="56" y="214"/>
                    <a:pt x="145" y="231"/>
                  </a:cubicBezTo>
                  <a:lnTo>
                    <a:pt x="677" y="337"/>
                  </a:lnTo>
                  <a:cubicBezTo>
                    <a:pt x="687" y="342"/>
                    <a:pt x="698" y="344"/>
                    <a:pt x="710" y="344"/>
                  </a:cubicBezTo>
                  <a:cubicBezTo>
                    <a:pt x="738" y="344"/>
                    <a:pt x="768" y="332"/>
                    <a:pt x="783" y="320"/>
                  </a:cubicBezTo>
                  <a:cubicBezTo>
                    <a:pt x="818" y="303"/>
                    <a:pt x="835" y="282"/>
                    <a:pt x="852" y="248"/>
                  </a:cubicBezTo>
                  <a:cubicBezTo>
                    <a:pt x="852" y="197"/>
                    <a:pt x="800" y="141"/>
                    <a:pt x="728" y="124"/>
                  </a:cubicBezTo>
                  <a:lnTo>
                    <a:pt x="162" y="1"/>
                  </a:ln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1"/>
            <p:cNvSpPr/>
            <p:nvPr/>
          </p:nvSpPr>
          <p:spPr>
            <a:xfrm>
              <a:off x="4648440" y="2480367"/>
              <a:ext cx="27940" cy="8909"/>
            </a:xfrm>
            <a:custGeom>
              <a:avLst/>
              <a:gdLst/>
              <a:ahLst/>
              <a:cxnLst/>
              <a:rect l="l" t="t" r="r" b="b"/>
              <a:pathLst>
                <a:path w="853" h="272" extrusionOk="0">
                  <a:moveTo>
                    <a:pt x="112" y="1"/>
                  </a:moveTo>
                  <a:cubicBezTo>
                    <a:pt x="89" y="1"/>
                    <a:pt x="68" y="13"/>
                    <a:pt x="56" y="25"/>
                  </a:cubicBezTo>
                  <a:cubicBezTo>
                    <a:pt x="18" y="42"/>
                    <a:pt x="1" y="59"/>
                    <a:pt x="1" y="97"/>
                  </a:cubicBezTo>
                  <a:cubicBezTo>
                    <a:pt x="1" y="165"/>
                    <a:pt x="73" y="220"/>
                    <a:pt x="141" y="220"/>
                  </a:cubicBezTo>
                  <a:lnTo>
                    <a:pt x="695" y="272"/>
                  </a:lnTo>
                  <a:cubicBezTo>
                    <a:pt x="729" y="272"/>
                    <a:pt x="763" y="272"/>
                    <a:pt x="801" y="255"/>
                  </a:cubicBezTo>
                  <a:cubicBezTo>
                    <a:pt x="835" y="238"/>
                    <a:pt x="852" y="203"/>
                    <a:pt x="852" y="165"/>
                  </a:cubicBezTo>
                  <a:cubicBezTo>
                    <a:pt x="852" y="114"/>
                    <a:pt x="801" y="59"/>
                    <a:pt x="729" y="59"/>
                  </a:cubicBezTo>
                  <a:lnTo>
                    <a:pt x="141" y="8"/>
                  </a:lnTo>
                  <a:cubicBezTo>
                    <a:pt x="131" y="3"/>
                    <a:pt x="121" y="1"/>
                    <a:pt x="1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1"/>
            <p:cNvSpPr/>
            <p:nvPr/>
          </p:nvSpPr>
          <p:spPr>
            <a:xfrm>
              <a:off x="4697801" y="2481710"/>
              <a:ext cx="27907" cy="8909"/>
            </a:xfrm>
            <a:custGeom>
              <a:avLst/>
              <a:gdLst/>
              <a:ahLst/>
              <a:cxnLst/>
              <a:rect l="l" t="t" r="r" b="b"/>
              <a:pathLst>
                <a:path w="852" h="272" extrusionOk="0">
                  <a:moveTo>
                    <a:pt x="712" y="1"/>
                  </a:moveTo>
                  <a:lnTo>
                    <a:pt x="124" y="56"/>
                  </a:lnTo>
                  <a:cubicBezTo>
                    <a:pt x="90" y="56"/>
                    <a:pt x="56" y="73"/>
                    <a:pt x="39" y="90"/>
                  </a:cubicBezTo>
                  <a:cubicBezTo>
                    <a:pt x="18" y="107"/>
                    <a:pt x="1" y="124"/>
                    <a:pt x="1" y="162"/>
                  </a:cubicBezTo>
                  <a:lnTo>
                    <a:pt x="1" y="179"/>
                  </a:lnTo>
                  <a:cubicBezTo>
                    <a:pt x="16" y="224"/>
                    <a:pt x="73" y="272"/>
                    <a:pt x="147" y="272"/>
                  </a:cubicBezTo>
                  <a:cubicBezTo>
                    <a:pt x="157" y="272"/>
                    <a:pt x="168" y="271"/>
                    <a:pt x="179" y="269"/>
                  </a:cubicBezTo>
                  <a:lnTo>
                    <a:pt x="712" y="231"/>
                  </a:lnTo>
                  <a:cubicBezTo>
                    <a:pt x="746" y="231"/>
                    <a:pt x="784" y="214"/>
                    <a:pt x="818" y="197"/>
                  </a:cubicBezTo>
                  <a:cubicBezTo>
                    <a:pt x="835" y="162"/>
                    <a:pt x="852" y="124"/>
                    <a:pt x="852" y="107"/>
                  </a:cubicBezTo>
                  <a:lnTo>
                    <a:pt x="852" y="90"/>
                  </a:lnTo>
                  <a:cubicBezTo>
                    <a:pt x="835" y="39"/>
                    <a:pt x="784" y="1"/>
                    <a:pt x="7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1"/>
            <p:cNvSpPr/>
            <p:nvPr/>
          </p:nvSpPr>
          <p:spPr>
            <a:xfrm>
              <a:off x="4743134" y="2475159"/>
              <a:ext cx="27907" cy="10842"/>
            </a:xfrm>
            <a:custGeom>
              <a:avLst/>
              <a:gdLst/>
              <a:ahLst/>
              <a:cxnLst/>
              <a:rect l="l" t="t" r="r" b="b"/>
              <a:pathLst>
                <a:path w="852" h="331" extrusionOk="0">
                  <a:moveTo>
                    <a:pt x="710" y="1"/>
                  </a:moveTo>
                  <a:cubicBezTo>
                    <a:pt x="699" y="1"/>
                    <a:pt x="688" y="2"/>
                    <a:pt x="677" y="5"/>
                  </a:cubicBezTo>
                  <a:lnTo>
                    <a:pt x="106" y="111"/>
                  </a:lnTo>
                  <a:cubicBezTo>
                    <a:pt x="72" y="111"/>
                    <a:pt x="55" y="133"/>
                    <a:pt x="38" y="167"/>
                  </a:cubicBezTo>
                  <a:cubicBezTo>
                    <a:pt x="17" y="184"/>
                    <a:pt x="0" y="218"/>
                    <a:pt x="17" y="239"/>
                  </a:cubicBezTo>
                  <a:lnTo>
                    <a:pt x="17" y="256"/>
                  </a:lnTo>
                  <a:cubicBezTo>
                    <a:pt x="34" y="297"/>
                    <a:pt x="82" y="330"/>
                    <a:pt x="147" y="330"/>
                  </a:cubicBezTo>
                  <a:cubicBezTo>
                    <a:pt x="162" y="330"/>
                    <a:pt x="179" y="328"/>
                    <a:pt x="196" y="324"/>
                  </a:cubicBezTo>
                  <a:lnTo>
                    <a:pt x="711" y="239"/>
                  </a:lnTo>
                  <a:cubicBezTo>
                    <a:pt x="762" y="218"/>
                    <a:pt x="800" y="201"/>
                    <a:pt x="817" y="184"/>
                  </a:cubicBezTo>
                  <a:cubicBezTo>
                    <a:pt x="834" y="150"/>
                    <a:pt x="851" y="111"/>
                    <a:pt x="834" y="77"/>
                  </a:cubicBezTo>
                  <a:cubicBezTo>
                    <a:pt x="820" y="35"/>
                    <a:pt x="767" y="1"/>
                    <a:pt x="710"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1"/>
            <p:cNvSpPr/>
            <p:nvPr/>
          </p:nvSpPr>
          <p:spPr>
            <a:xfrm>
              <a:off x="4783815" y="2461238"/>
              <a:ext cx="27383" cy="13168"/>
            </a:xfrm>
            <a:custGeom>
              <a:avLst/>
              <a:gdLst/>
              <a:ahLst/>
              <a:cxnLst/>
              <a:rect l="l" t="t" r="r" b="b"/>
              <a:pathLst>
                <a:path w="836" h="402" extrusionOk="0">
                  <a:moveTo>
                    <a:pt x="693" y="0"/>
                  </a:moveTo>
                  <a:cubicBezTo>
                    <a:pt x="681" y="0"/>
                    <a:pt x="669" y="1"/>
                    <a:pt x="656" y="4"/>
                  </a:cubicBezTo>
                  <a:lnTo>
                    <a:pt x="107" y="183"/>
                  </a:lnTo>
                  <a:cubicBezTo>
                    <a:pt x="73" y="183"/>
                    <a:pt x="35" y="217"/>
                    <a:pt x="18" y="238"/>
                  </a:cubicBezTo>
                  <a:cubicBezTo>
                    <a:pt x="18" y="255"/>
                    <a:pt x="1" y="289"/>
                    <a:pt x="18" y="306"/>
                  </a:cubicBezTo>
                  <a:lnTo>
                    <a:pt x="18" y="324"/>
                  </a:lnTo>
                  <a:cubicBezTo>
                    <a:pt x="44" y="379"/>
                    <a:pt x="93" y="402"/>
                    <a:pt x="154" y="402"/>
                  </a:cubicBezTo>
                  <a:cubicBezTo>
                    <a:pt x="173" y="402"/>
                    <a:pt x="193" y="400"/>
                    <a:pt x="214" y="396"/>
                  </a:cubicBezTo>
                  <a:lnTo>
                    <a:pt x="712" y="238"/>
                  </a:lnTo>
                  <a:cubicBezTo>
                    <a:pt x="763" y="217"/>
                    <a:pt x="780" y="200"/>
                    <a:pt x="797" y="166"/>
                  </a:cubicBezTo>
                  <a:cubicBezTo>
                    <a:pt x="835" y="132"/>
                    <a:pt x="835" y="111"/>
                    <a:pt x="818" y="77"/>
                  </a:cubicBezTo>
                  <a:lnTo>
                    <a:pt x="818" y="60"/>
                  </a:lnTo>
                  <a:cubicBezTo>
                    <a:pt x="800" y="31"/>
                    <a:pt x="750" y="0"/>
                    <a:pt x="693"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1"/>
            <p:cNvSpPr/>
            <p:nvPr/>
          </p:nvSpPr>
          <p:spPr>
            <a:xfrm>
              <a:off x="4825087" y="2439685"/>
              <a:ext cx="24992" cy="16574"/>
            </a:xfrm>
            <a:custGeom>
              <a:avLst/>
              <a:gdLst/>
              <a:ahLst/>
              <a:cxnLst/>
              <a:rect l="l" t="t" r="r" b="b"/>
              <a:pathLst>
                <a:path w="763" h="506" extrusionOk="0">
                  <a:moveTo>
                    <a:pt x="658" y="0"/>
                  </a:moveTo>
                  <a:cubicBezTo>
                    <a:pt x="630" y="0"/>
                    <a:pt x="599" y="9"/>
                    <a:pt x="567" y="24"/>
                  </a:cubicBezTo>
                  <a:lnTo>
                    <a:pt x="69" y="292"/>
                  </a:lnTo>
                  <a:cubicBezTo>
                    <a:pt x="52" y="309"/>
                    <a:pt x="35" y="343"/>
                    <a:pt x="18" y="364"/>
                  </a:cubicBezTo>
                  <a:cubicBezTo>
                    <a:pt x="1" y="398"/>
                    <a:pt x="18" y="415"/>
                    <a:pt x="18" y="449"/>
                  </a:cubicBezTo>
                  <a:lnTo>
                    <a:pt x="35" y="449"/>
                  </a:lnTo>
                  <a:cubicBezTo>
                    <a:pt x="57" y="486"/>
                    <a:pt x="103" y="505"/>
                    <a:pt x="152" y="505"/>
                  </a:cubicBezTo>
                  <a:cubicBezTo>
                    <a:pt x="178" y="505"/>
                    <a:pt x="205" y="500"/>
                    <a:pt x="231" y="488"/>
                  </a:cubicBezTo>
                  <a:lnTo>
                    <a:pt x="690" y="220"/>
                  </a:lnTo>
                  <a:cubicBezTo>
                    <a:pt x="729" y="203"/>
                    <a:pt x="746" y="169"/>
                    <a:pt x="763" y="152"/>
                  </a:cubicBezTo>
                  <a:cubicBezTo>
                    <a:pt x="763" y="113"/>
                    <a:pt x="763" y="79"/>
                    <a:pt x="746" y="45"/>
                  </a:cubicBezTo>
                  <a:cubicBezTo>
                    <a:pt x="724" y="14"/>
                    <a:pt x="693" y="0"/>
                    <a:pt x="658"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1"/>
            <p:cNvSpPr/>
            <p:nvPr/>
          </p:nvSpPr>
          <p:spPr>
            <a:xfrm>
              <a:off x="4861608" y="2410599"/>
              <a:ext cx="22765" cy="19686"/>
            </a:xfrm>
            <a:custGeom>
              <a:avLst/>
              <a:gdLst/>
              <a:ahLst/>
              <a:cxnLst/>
              <a:rect l="l" t="t" r="r" b="b"/>
              <a:pathLst>
                <a:path w="695" h="601" extrusionOk="0">
                  <a:moveTo>
                    <a:pt x="569" y="1"/>
                  </a:moveTo>
                  <a:cubicBezTo>
                    <a:pt x="538" y="1"/>
                    <a:pt x="507" y="10"/>
                    <a:pt x="482" y="27"/>
                  </a:cubicBezTo>
                  <a:lnTo>
                    <a:pt x="56" y="401"/>
                  </a:lnTo>
                  <a:cubicBezTo>
                    <a:pt x="39" y="418"/>
                    <a:pt x="18" y="452"/>
                    <a:pt x="18" y="469"/>
                  </a:cubicBezTo>
                  <a:cubicBezTo>
                    <a:pt x="1" y="507"/>
                    <a:pt x="18" y="542"/>
                    <a:pt x="39" y="559"/>
                  </a:cubicBezTo>
                  <a:lnTo>
                    <a:pt x="56" y="559"/>
                  </a:lnTo>
                  <a:cubicBezTo>
                    <a:pt x="73" y="586"/>
                    <a:pt x="104" y="600"/>
                    <a:pt x="137" y="600"/>
                  </a:cubicBezTo>
                  <a:cubicBezTo>
                    <a:pt x="170" y="600"/>
                    <a:pt x="205" y="586"/>
                    <a:pt x="231" y="559"/>
                  </a:cubicBezTo>
                  <a:lnTo>
                    <a:pt x="639" y="222"/>
                  </a:lnTo>
                  <a:cubicBezTo>
                    <a:pt x="656" y="188"/>
                    <a:pt x="695" y="150"/>
                    <a:pt x="695" y="116"/>
                  </a:cubicBezTo>
                  <a:cubicBezTo>
                    <a:pt x="695" y="82"/>
                    <a:pt x="678" y="44"/>
                    <a:pt x="656" y="27"/>
                  </a:cubicBezTo>
                  <a:cubicBezTo>
                    <a:pt x="631" y="10"/>
                    <a:pt x="600" y="1"/>
                    <a:pt x="569"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1"/>
            <p:cNvSpPr/>
            <p:nvPr/>
          </p:nvSpPr>
          <p:spPr>
            <a:xfrm>
              <a:off x="4786207" y="2249445"/>
              <a:ext cx="147529" cy="163841"/>
            </a:xfrm>
            <a:custGeom>
              <a:avLst/>
              <a:gdLst/>
              <a:ahLst/>
              <a:cxnLst/>
              <a:rect l="l" t="t" r="r" b="b"/>
              <a:pathLst>
                <a:path w="4504" h="5002" extrusionOk="0">
                  <a:moveTo>
                    <a:pt x="4503" y="1"/>
                  </a:moveTo>
                  <a:lnTo>
                    <a:pt x="4503" y="1"/>
                  </a:lnTo>
                  <a:cubicBezTo>
                    <a:pt x="3333" y="2589"/>
                    <a:pt x="2286" y="3704"/>
                    <a:pt x="0" y="5002"/>
                  </a:cubicBezTo>
                  <a:cubicBezTo>
                    <a:pt x="1452" y="4768"/>
                    <a:pt x="3971" y="3316"/>
                    <a:pt x="4503"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1"/>
            <p:cNvSpPr/>
            <p:nvPr/>
          </p:nvSpPr>
          <p:spPr>
            <a:xfrm>
              <a:off x="5564561" y="2494615"/>
              <a:ext cx="51196" cy="86539"/>
            </a:xfrm>
            <a:custGeom>
              <a:avLst/>
              <a:gdLst/>
              <a:ahLst/>
              <a:cxnLst/>
              <a:rect l="l" t="t" r="r" b="b"/>
              <a:pathLst>
                <a:path w="1563" h="2642" extrusionOk="0">
                  <a:moveTo>
                    <a:pt x="1163" y="0"/>
                  </a:moveTo>
                  <a:cubicBezTo>
                    <a:pt x="949" y="0"/>
                    <a:pt x="728" y="122"/>
                    <a:pt x="728" y="122"/>
                  </a:cubicBezTo>
                  <a:lnTo>
                    <a:pt x="0" y="2641"/>
                  </a:lnTo>
                  <a:lnTo>
                    <a:pt x="337" y="2641"/>
                  </a:lnTo>
                  <a:lnTo>
                    <a:pt x="1563" y="530"/>
                  </a:lnTo>
                  <a:cubicBezTo>
                    <a:pt x="1563" y="109"/>
                    <a:pt x="1366" y="0"/>
                    <a:pt x="116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1"/>
            <p:cNvSpPr/>
            <p:nvPr/>
          </p:nvSpPr>
          <p:spPr>
            <a:xfrm>
              <a:off x="4800684" y="2233133"/>
              <a:ext cx="317232" cy="346777"/>
            </a:xfrm>
            <a:custGeom>
              <a:avLst/>
              <a:gdLst/>
              <a:ahLst/>
              <a:cxnLst/>
              <a:rect l="l" t="t" r="r" b="b"/>
              <a:pathLst>
                <a:path w="9685" h="10587" extrusionOk="0">
                  <a:moveTo>
                    <a:pt x="4823" y="1"/>
                  </a:moveTo>
                  <a:cubicBezTo>
                    <a:pt x="4734" y="4168"/>
                    <a:pt x="1703" y="8318"/>
                    <a:pt x="1" y="10586"/>
                  </a:cubicBezTo>
                  <a:lnTo>
                    <a:pt x="9684" y="10586"/>
                  </a:lnTo>
                  <a:cubicBezTo>
                    <a:pt x="5585" y="5870"/>
                    <a:pt x="5126" y="2376"/>
                    <a:pt x="482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1"/>
            <p:cNvSpPr/>
            <p:nvPr/>
          </p:nvSpPr>
          <p:spPr>
            <a:xfrm>
              <a:off x="4828591" y="2507128"/>
              <a:ext cx="289325" cy="72782"/>
            </a:xfrm>
            <a:custGeom>
              <a:avLst/>
              <a:gdLst/>
              <a:ahLst/>
              <a:cxnLst/>
              <a:rect l="l" t="t" r="r" b="b"/>
              <a:pathLst>
                <a:path w="8833" h="2222" extrusionOk="0">
                  <a:moveTo>
                    <a:pt x="3889" y="0"/>
                  </a:moveTo>
                  <a:cubicBezTo>
                    <a:pt x="3236" y="0"/>
                    <a:pt x="2721" y="30"/>
                    <a:pt x="2554" y="42"/>
                  </a:cubicBezTo>
                  <a:cubicBezTo>
                    <a:pt x="2056" y="59"/>
                    <a:pt x="1826" y="1140"/>
                    <a:pt x="1826" y="1140"/>
                  </a:cubicBezTo>
                  <a:cubicBezTo>
                    <a:pt x="426" y="1157"/>
                    <a:pt x="0" y="2221"/>
                    <a:pt x="0" y="2221"/>
                  </a:cubicBezTo>
                  <a:lnTo>
                    <a:pt x="8832" y="2221"/>
                  </a:lnTo>
                  <a:cubicBezTo>
                    <a:pt x="8317" y="1638"/>
                    <a:pt x="7874" y="1072"/>
                    <a:pt x="7466" y="519"/>
                  </a:cubicBezTo>
                  <a:cubicBezTo>
                    <a:pt x="6606" y="90"/>
                    <a:pt x="5035" y="0"/>
                    <a:pt x="3889"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1"/>
            <p:cNvSpPr/>
            <p:nvPr/>
          </p:nvSpPr>
          <p:spPr>
            <a:xfrm>
              <a:off x="4828591" y="2533430"/>
              <a:ext cx="289325" cy="46479"/>
            </a:xfrm>
            <a:custGeom>
              <a:avLst/>
              <a:gdLst/>
              <a:ahLst/>
              <a:cxnLst/>
              <a:rect l="l" t="t" r="r" b="b"/>
              <a:pathLst>
                <a:path w="8833" h="1419" extrusionOk="0">
                  <a:moveTo>
                    <a:pt x="7679" y="1"/>
                  </a:moveTo>
                  <a:cubicBezTo>
                    <a:pt x="7343" y="97"/>
                    <a:pt x="6756" y="116"/>
                    <a:pt x="6033" y="116"/>
                  </a:cubicBezTo>
                  <a:cubicBezTo>
                    <a:pt x="5539" y="116"/>
                    <a:pt x="4981" y="107"/>
                    <a:pt x="4397" y="107"/>
                  </a:cubicBezTo>
                  <a:cubicBezTo>
                    <a:pt x="3893" y="107"/>
                    <a:pt x="3422" y="111"/>
                    <a:pt x="3001" y="111"/>
                  </a:cubicBezTo>
                  <a:cubicBezTo>
                    <a:pt x="2580" y="111"/>
                    <a:pt x="2207" y="107"/>
                    <a:pt x="1899" y="90"/>
                  </a:cubicBezTo>
                  <a:cubicBezTo>
                    <a:pt x="1877" y="163"/>
                    <a:pt x="1860" y="214"/>
                    <a:pt x="1843" y="248"/>
                  </a:cubicBezTo>
                  <a:lnTo>
                    <a:pt x="2358" y="248"/>
                  </a:lnTo>
                  <a:cubicBezTo>
                    <a:pt x="4078" y="248"/>
                    <a:pt x="5461" y="443"/>
                    <a:pt x="5461" y="695"/>
                  </a:cubicBezTo>
                  <a:cubicBezTo>
                    <a:pt x="5461" y="958"/>
                    <a:pt x="4078" y="1154"/>
                    <a:pt x="2358" y="1154"/>
                  </a:cubicBezTo>
                  <a:cubicBezTo>
                    <a:pt x="1541" y="1154"/>
                    <a:pt x="796" y="1099"/>
                    <a:pt x="247" y="1031"/>
                  </a:cubicBezTo>
                  <a:cubicBezTo>
                    <a:pt x="68" y="1244"/>
                    <a:pt x="0" y="1418"/>
                    <a:pt x="0" y="1418"/>
                  </a:cubicBezTo>
                  <a:lnTo>
                    <a:pt x="8832" y="1418"/>
                  </a:lnTo>
                  <a:cubicBezTo>
                    <a:pt x="8406" y="941"/>
                    <a:pt x="8032" y="461"/>
                    <a:pt x="7679"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1"/>
            <p:cNvSpPr/>
            <p:nvPr/>
          </p:nvSpPr>
          <p:spPr>
            <a:xfrm>
              <a:off x="4715784" y="2232019"/>
              <a:ext cx="245826" cy="347891"/>
            </a:xfrm>
            <a:custGeom>
              <a:avLst/>
              <a:gdLst/>
              <a:ahLst/>
              <a:cxnLst/>
              <a:rect l="l" t="t" r="r" b="b"/>
              <a:pathLst>
                <a:path w="7505" h="10621" extrusionOk="0">
                  <a:moveTo>
                    <a:pt x="7398" y="1"/>
                  </a:moveTo>
                  <a:lnTo>
                    <a:pt x="7398" y="1"/>
                  </a:lnTo>
                  <a:cubicBezTo>
                    <a:pt x="6032" y="5036"/>
                    <a:pt x="4968" y="6862"/>
                    <a:pt x="1" y="8173"/>
                  </a:cubicBezTo>
                  <a:cubicBezTo>
                    <a:pt x="695" y="8228"/>
                    <a:pt x="2487" y="9258"/>
                    <a:pt x="2593" y="10620"/>
                  </a:cubicBezTo>
                  <a:cubicBezTo>
                    <a:pt x="2593" y="10620"/>
                    <a:pt x="6424" y="6313"/>
                    <a:pt x="7292" y="2039"/>
                  </a:cubicBezTo>
                  <a:cubicBezTo>
                    <a:pt x="7432" y="1346"/>
                    <a:pt x="7505" y="567"/>
                    <a:pt x="739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1"/>
            <p:cNvSpPr/>
            <p:nvPr/>
          </p:nvSpPr>
          <p:spPr>
            <a:xfrm>
              <a:off x="4958104" y="2232019"/>
              <a:ext cx="217788" cy="347891"/>
            </a:xfrm>
            <a:custGeom>
              <a:avLst/>
              <a:gdLst/>
              <a:ahLst/>
              <a:cxnLst/>
              <a:rect l="l" t="t" r="r" b="b"/>
              <a:pathLst>
                <a:path w="6649" h="10621" extrusionOk="0">
                  <a:moveTo>
                    <a:pt x="0" y="1"/>
                  </a:moveTo>
                  <a:lnTo>
                    <a:pt x="0" y="1"/>
                  </a:lnTo>
                  <a:cubicBezTo>
                    <a:pt x="371" y="3848"/>
                    <a:pt x="1631" y="7092"/>
                    <a:pt x="4878" y="10620"/>
                  </a:cubicBezTo>
                  <a:cubicBezTo>
                    <a:pt x="4741" y="10068"/>
                    <a:pt x="5723" y="9195"/>
                    <a:pt x="6518" y="9195"/>
                  </a:cubicBezTo>
                  <a:cubicBezTo>
                    <a:pt x="6562" y="9195"/>
                    <a:pt x="6606" y="9197"/>
                    <a:pt x="6649" y="9203"/>
                  </a:cubicBezTo>
                  <a:cubicBezTo>
                    <a:pt x="6649" y="9203"/>
                    <a:pt x="1294" y="6649"/>
                    <a:pt x="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1"/>
            <p:cNvSpPr/>
            <p:nvPr/>
          </p:nvSpPr>
          <p:spPr>
            <a:xfrm>
              <a:off x="4962690" y="2197168"/>
              <a:ext cx="181299" cy="206782"/>
            </a:xfrm>
            <a:custGeom>
              <a:avLst/>
              <a:gdLst/>
              <a:ahLst/>
              <a:cxnLst/>
              <a:rect l="l" t="t" r="r" b="b"/>
              <a:pathLst>
                <a:path w="5535" h="6313" extrusionOk="0">
                  <a:moveTo>
                    <a:pt x="1" y="1"/>
                  </a:moveTo>
                  <a:lnTo>
                    <a:pt x="1" y="1"/>
                  </a:lnTo>
                  <a:cubicBezTo>
                    <a:pt x="231" y="1682"/>
                    <a:pt x="1899" y="5036"/>
                    <a:pt x="5534" y="6313"/>
                  </a:cubicBezTo>
                  <a:cubicBezTo>
                    <a:pt x="2610" y="4397"/>
                    <a:pt x="784" y="2022"/>
                    <a:pt x="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1"/>
            <p:cNvSpPr/>
            <p:nvPr/>
          </p:nvSpPr>
          <p:spPr>
            <a:xfrm>
              <a:off x="4573595" y="2461369"/>
              <a:ext cx="15067" cy="16902"/>
            </a:xfrm>
            <a:custGeom>
              <a:avLst/>
              <a:gdLst/>
              <a:ahLst/>
              <a:cxnLst/>
              <a:rect l="l" t="t" r="r" b="b"/>
              <a:pathLst>
                <a:path w="460" h="516" extrusionOk="0">
                  <a:moveTo>
                    <a:pt x="230" y="0"/>
                  </a:moveTo>
                  <a:cubicBezTo>
                    <a:pt x="107" y="0"/>
                    <a:pt x="0" y="128"/>
                    <a:pt x="0" y="268"/>
                  </a:cubicBezTo>
                  <a:cubicBezTo>
                    <a:pt x="0" y="392"/>
                    <a:pt x="107" y="515"/>
                    <a:pt x="230" y="515"/>
                  </a:cubicBezTo>
                  <a:cubicBezTo>
                    <a:pt x="371" y="515"/>
                    <a:pt x="460" y="392"/>
                    <a:pt x="460" y="268"/>
                  </a:cubicBezTo>
                  <a:cubicBezTo>
                    <a:pt x="460" y="128"/>
                    <a:pt x="371" y="0"/>
                    <a:pt x="23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1"/>
            <p:cNvSpPr/>
            <p:nvPr/>
          </p:nvSpPr>
          <p:spPr>
            <a:xfrm>
              <a:off x="5438520" y="2437655"/>
              <a:ext cx="15100" cy="16214"/>
            </a:xfrm>
            <a:custGeom>
              <a:avLst/>
              <a:gdLst/>
              <a:ahLst/>
              <a:cxnLst/>
              <a:rect l="l" t="t" r="r" b="b"/>
              <a:pathLst>
                <a:path w="461" h="495" extrusionOk="0">
                  <a:moveTo>
                    <a:pt x="231" y="1"/>
                  </a:moveTo>
                  <a:cubicBezTo>
                    <a:pt x="90" y="1"/>
                    <a:pt x="1" y="107"/>
                    <a:pt x="1" y="248"/>
                  </a:cubicBezTo>
                  <a:cubicBezTo>
                    <a:pt x="1" y="388"/>
                    <a:pt x="90" y="494"/>
                    <a:pt x="231" y="494"/>
                  </a:cubicBezTo>
                  <a:cubicBezTo>
                    <a:pt x="354" y="494"/>
                    <a:pt x="460" y="388"/>
                    <a:pt x="460" y="248"/>
                  </a:cubicBezTo>
                  <a:cubicBezTo>
                    <a:pt x="460" y="107"/>
                    <a:pt x="354" y="1"/>
                    <a:pt x="231"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1"/>
            <p:cNvSpPr/>
            <p:nvPr/>
          </p:nvSpPr>
          <p:spPr>
            <a:xfrm>
              <a:off x="5444252" y="2442961"/>
              <a:ext cx="168033" cy="91157"/>
            </a:xfrm>
            <a:custGeom>
              <a:avLst/>
              <a:gdLst/>
              <a:ahLst/>
              <a:cxnLst/>
              <a:rect l="l" t="t" r="r" b="b"/>
              <a:pathLst>
                <a:path w="5130" h="2783" extrusionOk="0">
                  <a:moveTo>
                    <a:pt x="66" y="0"/>
                  </a:moveTo>
                  <a:cubicBezTo>
                    <a:pt x="60" y="0"/>
                    <a:pt x="56" y="5"/>
                    <a:pt x="56" y="13"/>
                  </a:cubicBezTo>
                  <a:cubicBezTo>
                    <a:pt x="39" y="13"/>
                    <a:pt x="22" y="30"/>
                    <a:pt x="22" y="52"/>
                  </a:cubicBezTo>
                  <a:cubicBezTo>
                    <a:pt x="0" y="103"/>
                    <a:pt x="22" y="158"/>
                    <a:pt x="56" y="175"/>
                  </a:cubicBezTo>
                  <a:cubicBezTo>
                    <a:pt x="532" y="456"/>
                    <a:pt x="3141" y="1912"/>
                    <a:pt x="4401" y="2533"/>
                  </a:cubicBezTo>
                  <a:cubicBezTo>
                    <a:pt x="4684" y="2664"/>
                    <a:pt x="4865" y="2783"/>
                    <a:pt x="4977" y="2783"/>
                  </a:cubicBezTo>
                  <a:cubicBezTo>
                    <a:pt x="5018" y="2783"/>
                    <a:pt x="5050" y="2767"/>
                    <a:pt x="5074" y="2729"/>
                  </a:cubicBezTo>
                  <a:cubicBezTo>
                    <a:pt x="5129" y="2584"/>
                    <a:pt x="4895" y="2567"/>
                    <a:pt x="4508" y="2337"/>
                  </a:cubicBezTo>
                  <a:cubicBezTo>
                    <a:pt x="3265" y="1609"/>
                    <a:pt x="515" y="209"/>
                    <a:pt x="90" y="13"/>
                  </a:cubicBezTo>
                  <a:cubicBezTo>
                    <a:pt x="81" y="5"/>
                    <a:pt x="73" y="0"/>
                    <a:pt x="66" y="0"/>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1"/>
            <p:cNvSpPr/>
            <p:nvPr/>
          </p:nvSpPr>
          <p:spPr>
            <a:xfrm>
              <a:off x="4439889" y="2494615"/>
              <a:ext cx="51196" cy="86539"/>
            </a:xfrm>
            <a:custGeom>
              <a:avLst/>
              <a:gdLst/>
              <a:ahLst/>
              <a:cxnLst/>
              <a:rect l="l" t="t" r="r" b="b"/>
              <a:pathLst>
                <a:path w="1563" h="2642" extrusionOk="0">
                  <a:moveTo>
                    <a:pt x="408" y="0"/>
                  </a:moveTo>
                  <a:cubicBezTo>
                    <a:pt x="201" y="0"/>
                    <a:pt x="0" y="109"/>
                    <a:pt x="0" y="530"/>
                  </a:cubicBezTo>
                  <a:lnTo>
                    <a:pt x="1226" y="2641"/>
                  </a:lnTo>
                  <a:lnTo>
                    <a:pt x="1563" y="2641"/>
                  </a:lnTo>
                  <a:lnTo>
                    <a:pt x="852" y="122"/>
                  </a:lnTo>
                  <a:cubicBezTo>
                    <a:pt x="852" y="122"/>
                    <a:pt x="627" y="0"/>
                    <a:pt x="408"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1"/>
            <p:cNvSpPr/>
            <p:nvPr/>
          </p:nvSpPr>
          <p:spPr>
            <a:xfrm>
              <a:off x="4443918" y="2467232"/>
              <a:ext cx="140159" cy="74976"/>
            </a:xfrm>
            <a:custGeom>
              <a:avLst/>
              <a:gdLst/>
              <a:ahLst/>
              <a:cxnLst/>
              <a:rect l="l" t="t" r="r" b="b"/>
              <a:pathLst>
                <a:path w="4279" h="2289" extrusionOk="0">
                  <a:moveTo>
                    <a:pt x="4172" y="0"/>
                  </a:moveTo>
                  <a:cubicBezTo>
                    <a:pt x="3764" y="213"/>
                    <a:pt x="1865" y="1119"/>
                    <a:pt x="639" y="1843"/>
                  </a:cubicBezTo>
                  <a:cubicBezTo>
                    <a:pt x="235" y="2077"/>
                    <a:pt x="1" y="2094"/>
                    <a:pt x="73" y="2235"/>
                  </a:cubicBezTo>
                  <a:cubicBezTo>
                    <a:pt x="93" y="2272"/>
                    <a:pt x="121" y="2289"/>
                    <a:pt x="160" y="2289"/>
                  </a:cubicBezTo>
                  <a:cubicBezTo>
                    <a:pt x="265" y="2289"/>
                    <a:pt x="446" y="2169"/>
                    <a:pt x="729" y="2039"/>
                  </a:cubicBezTo>
                  <a:cubicBezTo>
                    <a:pt x="2006" y="1417"/>
                    <a:pt x="3747" y="443"/>
                    <a:pt x="4206" y="179"/>
                  </a:cubicBezTo>
                  <a:cubicBezTo>
                    <a:pt x="4257" y="141"/>
                    <a:pt x="4279" y="89"/>
                    <a:pt x="4257" y="34"/>
                  </a:cubicBezTo>
                  <a:lnTo>
                    <a:pt x="4223"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1"/>
            <p:cNvSpPr/>
            <p:nvPr/>
          </p:nvSpPr>
          <p:spPr>
            <a:xfrm>
              <a:off x="4879624" y="2013544"/>
              <a:ext cx="34327" cy="67934"/>
            </a:xfrm>
            <a:custGeom>
              <a:avLst/>
              <a:gdLst/>
              <a:ahLst/>
              <a:cxnLst/>
              <a:rect l="l" t="t" r="r" b="b"/>
              <a:pathLst>
                <a:path w="1048" h="2074" extrusionOk="0">
                  <a:moveTo>
                    <a:pt x="1047" y="1"/>
                  </a:moveTo>
                  <a:lnTo>
                    <a:pt x="660" y="52"/>
                  </a:lnTo>
                  <a:cubicBezTo>
                    <a:pt x="660" y="52"/>
                    <a:pt x="179" y="1474"/>
                    <a:pt x="0" y="1967"/>
                  </a:cubicBezTo>
                  <a:cubicBezTo>
                    <a:pt x="49" y="1956"/>
                    <a:pt x="106" y="1952"/>
                    <a:pt x="167" y="1952"/>
                  </a:cubicBezTo>
                  <a:cubicBezTo>
                    <a:pt x="478" y="1952"/>
                    <a:pt x="890" y="2074"/>
                    <a:pt x="890" y="2074"/>
                  </a:cubicBezTo>
                  <a:lnTo>
                    <a:pt x="104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1"/>
            <p:cNvSpPr/>
            <p:nvPr/>
          </p:nvSpPr>
          <p:spPr>
            <a:xfrm>
              <a:off x="4885454" y="2004765"/>
              <a:ext cx="24435" cy="84934"/>
            </a:xfrm>
            <a:custGeom>
              <a:avLst/>
              <a:gdLst/>
              <a:ahLst/>
              <a:cxnLst/>
              <a:rect l="l" t="t" r="r" b="b"/>
              <a:pathLst>
                <a:path w="746" h="2593" extrusionOk="0">
                  <a:moveTo>
                    <a:pt x="656" y="1"/>
                  </a:moveTo>
                  <a:lnTo>
                    <a:pt x="1" y="2576"/>
                  </a:lnTo>
                  <a:lnTo>
                    <a:pt x="248" y="2593"/>
                  </a:lnTo>
                  <a:lnTo>
                    <a:pt x="746"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1"/>
            <p:cNvSpPr/>
            <p:nvPr/>
          </p:nvSpPr>
          <p:spPr>
            <a:xfrm>
              <a:off x="4885454" y="2043121"/>
              <a:ext cx="27940" cy="7697"/>
            </a:xfrm>
            <a:custGeom>
              <a:avLst/>
              <a:gdLst/>
              <a:ahLst/>
              <a:cxnLst/>
              <a:rect l="l" t="t" r="r" b="b"/>
              <a:pathLst>
                <a:path w="853" h="235" extrusionOk="0">
                  <a:moveTo>
                    <a:pt x="18" y="0"/>
                  </a:moveTo>
                  <a:lnTo>
                    <a:pt x="1" y="179"/>
                  </a:lnTo>
                  <a:lnTo>
                    <a:pt x="852" y="234"/>
                  </a:lnTo>
                  <a:lnTo>
                    <a:pt x="835" y="128"/>
                  </a:lnTo>
                  <a:lnTo>
                    <a:pt x="18"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27;p50">
            <a:extLst>
              <a:ext uri="{FF2B5EF4-FFF2-40B4-BE49-F238E27FC236}">
                <a16:creationId xmlns:a16="http://schemas.microsoft.com/office/drawing/2014/main" id="{C03FBE15-2A95-8916-FB9C-3341C3BF66D3}"/>
              </a:ext>
            </a:extLst>
          </p:cNvPr>
          <p:cNvSpPr txBox="1">
            <a:spLocks/>
          </p:cNvSpPr>
          <p:nvPr/>
        </p:nvSpPr>
        <p:spPr>
          <a:xfrm>
            <a:off x="720003" y="169867"/>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5" name="Google Shape;2844;p49">
            <a:extLst>
              <a:ext uri="{FF2B5EF4-FFF2-40B4-BE49-F238E27FC236}">
                <a16:creationId xmlns:a16="http://schemas.microsoft.com/office/drawing/2014/main" id="{36C348D2-FE62-EFFA-5C79-ECBEDA9063FC}"/>
              </a:ext>
            </a:extLst>
          </p:cNvPr>
          <p:cNvSpPr txBox="1">
            <a:spLocks/>
          </p:cNvSpPr>
          <p:nvPr/>
        </p:nvSpPr>
        <p:spPr>
          <a:xfrm>
            <a:off x="923444" y="809918"/>
            <a:ext cx="7296892"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8. Bagage (halen)</a:t>
            </a:r>
          </a:p>
        </p:txBody>
      </p:sp>
    </p:spTree>
    <p:extLst>
      <p:ext uri="{BB962C8B-B14F-4D97-AF65-F5344CB8AC3E}">
        <p14:creationId xmlns:p14="http://schemas.microsoft.com/office/powerpoint/2010/main" val="1118861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88"/>
        <p:cNvGrpSpPr/>
        <p:nvPr/>
      </p:nvGrpSpPr>
      <p:grpSpPr>
        <a:xfrm>
          <a:off x="0" y="0"/>
          <a:ext cx="0" cy="0"/>
          <a:chOff x="0" y="0"/>
          <a:chExt cx="0" cy="0"/>
        </a:xfrm>
      </p:grpSpPr>
      <p:sp>
        <p:nvSpPr>
          <p:cNvPr id="6" name="Google Shape;4237;p61">
            <a:extLst>
              <a:ext uri="{FF2B5EF4-FFF2-40B4-BE49-F238E27FC236}">
                <a16:creationId xmlns:a16="http://schemas.microsoft.com/office/drawing/2014/main" id="{5B4E5148-CD1C-3F4A-A419-B0DCA333E027}"/>
              </a:ext>
            </a:extLst>
          </p:cNvPr>
          <p:cNvSpPr txBox="1">
            <a:spLocks noGrp="1"/>
          </p:cNvSpPr>
          <p:nvPr>
            <p:ph type="subTitle" idx="1"/>
          </p:nvPr>
        </p:nvSpPr>
        <p:spPr>
          <a:xfrm>
            <a:off x="1539049" y="1601998"/>
            <a:ext cx="6749927" cy="2929800"/>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accent6"/>
              </a:buClr>
              <a:buSzPts val="1400"/>
              <a:buFont typeface="Arial" panose="020B0604020202020204" pitchFamily="34" charset="0"/>
              <a:buChar char="•"/>
            </a:pPr>
            <a:r>
              <a:rPr lang="nl-NL" dirty="0"/>
              <a:t>€ 120 voor eerste lid van het gezin</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€ 90 voor tweede, derde, vierde leden van het gezin</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€ 90 voor sloebers en ribbels</a:t>
            </a:r>
          </a:p>
          <a:p>
            <a:pPr marL="139700" lvl="0" indent="0" algn="l" rtl="0">
              <a:spcBef>
                <a:spcPts val="0"/>
              </a:spcBef>
              <a:spcAft>
                <a:spcPts val="0"/>
              </a:spcAft>
              <a:buClr>
                <a:schemeClr val="accent6"/>
              </a:buClr>
              <a:buSzPts val="1400"/>
            </a:pPr>
            <a:endParaRPr lang="nl-NL" dirty="0"/>
          </a:p>
          <a:p>
            <a:pPr marL="139700" lvl="0" indent="0" algn="l" rtl="0">
              <a:spcBef>
                <a:spcPts val="0"/>
              </a:spcBef>
              <a:spcAft>
                <a:spcPts val="0"/>
              </a:spcAft>
              <a:buClr>
                <a:schemeClr val="accent6"/>
              </a:buClr>
              <a:buSzPts val="1400"/>
            </a:pPr>
            <a:r>
              <a:rPr lang="nl-NL" dirty="0">
                <a:sym typeface="Wingdings" panose="05000000000000000000" pitchFamily="2" charset="2"/>
              </a:rPr>
              <a:t> </a:t>
            </a:r>
            <a:r>
              <a:rPr lang="nl-NL" dirty="0"/>
              <a:t>Verhoging van kampgeld ten opzichte van vorig jaar! </a:t>
            </a:r>
          </a:p>
          <a:p>
            <a:pPr marL="139700" lvl="0" indent="0" algn="l" rtl="0">
              <a:spcBef>
                <a:spcPts val="0"/>
              </a:spcBef>
              <a:spcAft>
                <a:spcPts val="0"/>
              </a:spcAft>
              <a:buClr>
                <a:schemeClr val="accent6"/>
              </a:buClr>
              <a:buSzPts val="1400"/>
              <a:buNone/>
            </a:pPr>
            <a:endParaRPr dirty="0"/>
          </a:p>
        </p:txBody>
      </p:sp>
      <p:sp>
        <p:nvSpPr>
          <p:cNvPr id="7" name="Google Shape;3027;p50">
            <a:extLst>
              <a:ext uri="{FF2B5EF4-FFF2-40B4-BE49-F238E27FC236}">
                <a16:creationId xmlns:a16="http://schemas.microsoft.com/office/drawing/2014/main" id="{7F8691F0-6552-4349-A452-AE41CA1BDFE2}"/>
              </a:ext>
            </a:extLst>
          </p:cNvPr>
          <p:cNvSpPr txBox="1">
            <a:spLocks/>
          </p:cNvSpPr>
          <p:nvPr/>
        </p:nvSpPr>
        <p:spPr>
          <a:xfrm>
            <a:off x="720003" y="169867"/>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8" name="Google Shape;2844;p49">
            <a:extLst>
              <a:ext uri="{FF2B5EF4-FFF2-40B4-BE49-F238E27FC236}">
                <a16:creationId xmlns:a16="http://schemas.microsoft.com/office/drawing/2014/main" id="{C2903070-FB2A-DC5F-E2CF-80CFE9EAFB30}"/>
              </a:ext>
            </a:extLst>
          </p:cNvPr>
          <p:cNvSpPr txBox="1">
            <a:spLocks/>
          </p:cNvSpPr>
          <p:nvPr/>
        </p:nvSpPr>
        <p:spPr>
          <a:xfrm>
            <a:off x="923444" y="809918"/>
            <a:ext cx="7296892"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9. Kampgeld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7"/>
        <p:cNvGrpSpPr/>
        <p:nvPr/>
      </p:nvGrpSpPr>
      <p:grpSpPr>
        <a:xfrm>
          <a:off x="0" y="0"/>
          <a:ext cx="0" cy="0"/>
          <a:chOff x="0" y="0"/>
          <a:chExt cx="0" cy="0"/>
        </a:xfrm>
      </p:grpSpPr>
      <p:grpSp>
        <p:nvGrpSpPr>
          <p:cNvPr id="4664" name="Google Shape;4664;p68"/>
          <p:cNvGrpSpPr/>
          <p:nvPr/>
        </p:nvGrpSpPr>
        <p:grpSpPr>
          <a:xfrm>
            <a:off x="634470" y="2849611"/>
            <a:ext cx="1054811" cy="2081051"/>
            <a:chOff x="3797762" y="2241944"/>
            <a:chExt cx="294467" cy="580974"/>
          </a:xfrm>
        </p:grpSpPr>
        <p:sp>
          <p:nvSpPr>
            <p:cNvPr id="4665" name="Google Shape;4665;p68"/>
            <p:cNvSpPr/>
            <p:nvPr/>
          </p:nvSpPr>
          <p:spPr>
            <a:xfrm>
              <a:off x="3830779" y="2311450"/>
              <a:ext cx="163873" cy="162989"/>
            </a:xfrm>
            <a:custGeom>
              <a:avLst/>
              <a:gdLst/>
              <a:ahLst/>
              <a:cxnLst/>
              <a:rect l="l" t="t" r="r" b="b"/>
              <a:pathLst>
                <a:path w="5003" h="4976" extrusionOk="0">
                  <a:moveTo>
                    <a:pt x="3381" y="1"/>
                  </a:moveTo>
                  <a:cubicBezTo>
                    <a:pt x="2479" y="1"/>
                    <a:pt x="1293" y="505"/>
                    <a:pt x="763" y="1377"/>
                  </a:cubicBezTo>
                  <a:cubicBezTo>
                    <a:pt x="18" y="2616"/>
                    <a:pt x="1" y="4105"/>
                    <a:pt x="729" y="4693"/>
                  </a:cubicBezTo>
                  <a:cubicBezTo>
                    <a:pt x="957" y="4881"/>
                    <a:pt x="1241" y="4975"/>
                    <a:pt x="1541" y="4975"/>
                  </a:cubicBezTo>
                  <a:cubicBezTo>
                    <a:pt x="2197" y="4975"/>
                    <a:pt x="2928" y="4523"/>
                    <a:pt x="3317" y="3612"/>
                  </a:cubicBezTo>
                  <a:cubicBezTo>
                    <a:pt x="3921" y="2279"/>
                    <a:pt x="5002" y="845"/>
                    <a:pt x="4274" y="258"/>
                  </a:cubicBezTo>
                  <a:cubicBezTo>
                    <a:pt x="4065" y="83"/>
                    <a:pt x="3746" y="1"/>
                    <a:pt x="3381" y="1"/>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8"/>
            <p:cNvSpPr/>
            <p:nvPr/>
          </p:nvSpPr>
          <p:spPr>
            <a:xfrm>
              <a:off x="4064321" y="2489506"/>
              <a:ext cx="14510" cy="15690"/>
            </a:xfrm>
            <a:custGeom>
              <a:avLst/>
              <a:gdLst/>
              <a:ahLst/>
              <a:cxnLst/>
              <a:rect l="l" t="t" r="r" b="b"/>
              <a:pathLst>
                <a:path w="443" h="479" extrusionOk="0">
                  <a:moveTo>
                    <a:pt x="183" y="1"/>
                  </a:moveTo>
                  <a:cubicBezTo>
                    <a:pt x="85" y="1"/>
                    <a:pt x="33" y="182"/>
                    <a:pt x="0" y="304"/>
                  </a:cubicBezTo>
                  <a:lnTo>
                    <a:pt x="56" y="478"/>
                  </a:lnTo>
                  <a:cubicBezTo>
                    <a:pt x="56" y="478"/>
                    <a:pt x="375" y="355"/>
                    <a:pt x="409" y="266"/>
                  </a:cubicBezTo>
                  <a:cubicBezTo>
                    <a:pt x="443" y="176"/>
                    <a:pt x="320" y="19"/>
                    <a:pt x="196" y="2"/>
                  </a:cubicBezTo>
                  <a:cubicBezTo>
                    <a:pt x="192" y="1"/>
                    <a:pt x="187" y="1"/>
                    <a:pt x="18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8"/>
            <p:cNvSpPr/>
            <p:nvPr/>
          </p:nvSpPr>
          <p:spPr>
            <a:xfrm>
              <a:off x="3820330" y="2429859"/>
              <a:ext cx="103932" cy="85229"/>
            </a:xfrm>
            <a:custGeom>
              <a:avLst/>
              <a:gdLst/>
              <a:ahLst/>
              <a:cxnLst/>
              <a:rect l="l" t="t" r="r" b="b"/>
              <a:pathLst>
                <a:path w="3173" h="2602" extrusionOk="0">
                  <a:moveTo>
                    <a:pt x="2637" y="0"/>
                  </a:moveTo>
                  <a:cubicBezTo>
                    <a:pt x="2615" y="0"/>
                    <a:pt x="2588" y="5"/>
                    <a:pt x="2555" y="14"/>
                  </a:cubicBezTo>
                  <a:cubicBezTo>
                    <a:pt x="1720" y="227"/>
                    <a:pt x="90" y="1997"/>
                    <a:pt x="56" y="2210"/>
                  </a:cubicBezTo>
                  <a:cubicBezTo>
                    <a:pt x="1" y="2406"/>
                    <a:pt x="162" y="2529"/>
                    <a:pt x="375" y="2602"/>
                  </a:cubicBezTo>
                  <a:cubicBezTo>
                    <a:pt x="375" y="2602"/>
                    <a:pt x="3173" y="0"/>
                    <a:pt x="2637"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8"/>
            <p:cNvSpPr/>
            <p:nvPr/>
          </p:nvSpPr>
          <p:spPr>
            <a:xfrm>
              <a:off x="4008540" y="2495958"/>
              <a:ext cx="62235" cy="46479"/>
            </a:xfrm>
            <a:custGeom>
              <a:avLst/>
              <a:gdLst/>
              <a:ahLst/>
              <a:cxnLst/>
              <a:rect l="l" t="t" r="r" b="b"/>
              <a:pathLst>
                <a:path w="1900" h="1419" extrusionOk="0">
                  <a:moveTo>
                    <a:pt x="1793" y="0"/>
                  </a:moveTo>
                  <a:cubicBezTo>
                    <a:pt x="1793" y="0"/>
                    <a:pt x="763" y="937"/>
                    <a:pt x="588" y="937"/>
                  </a:cubicBezTo>
                  <a:cubicBezTo>
                    <a:pt x="426" y="937"/>
                    <a:pt x="337" y="281"/>
                    <a:pt x="337" y="281"/>
                  </a:cubicBezTo>
                  <a:lnTo>
                    <a:pt x="1" y="830"/>
                  </a:lnTo>
                  <a:cubicBezTo>
                    <a:pt x="120" y="1176"/>
                    <a:pt x="307" y="1419"/>
                    <a:pt x="608" y="1419"/>
                  </a:cubicBezTo>
                  <a:cubicBezTo>
                    <a:pt x="619" y="1419"/>
                    <a:pt x="629" y="1418"/>
                    <a:pt x="639" y="1418"/>
                  </a:cubicBezTo>
                  <a:cubicBezTo>
                    <a:pt x="941" y="1401"/>
                    <a:pt x="1899" y="158"/>
                    <a:pt x="1899" y="158"/>
                  </a:cubicBezTo>
                  <a:lnTo>
                    <a:pt x="1793"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8"/>
            <p:cNvSpPr/>
            <p:nvPr/>
          </p:nvSpPr>
          <p:spPr>
            <a:xfrm>
              <a:off x="4008540" y="2505163"/>
              <a:ext cx="30298" cy="37275"/>
            </a:xfrm>
            <a:custGeom>
              <a:avLst/>
              <a:gdLst/>
              <a:ahLst/>
              <a:cxnLst/>
              <a:rect l="l" t="t" r="r" b="b"/>
              <a:pathLst>
                <a:path w="925" h="1138" extrusionOk="0">
                  <a:moveTo>
                    <a:pt x="337" y="0"/>
                  </a:moveTo>
                  <a:lnTo>
                    <a:pt x="1" y="549"/>
                  </a:lnTo>
                  <a:cubicBezTo>
                    <a:pt x="120" y="895"/>
                    <a:pt x="307" y="1138"/>
                    <a:pt x="608" y="1138"/>
                  </a:cubicBezTo>
                  <a:cubicBezTo>
                    <a:pt x="619" y="1138"/>
                    <a:pt x="629" y="1137"/>
                    <a:pt x="639" y="1137"/>
                  </a:cubicBezTo>
                  <a:cubicBezTo>
                    <a:pt x="673" y="1137"/>
                    <a:pt x="712" y="1120"/>
                    <a:pt x="763" y="1081"/>
                  </a:cubicBezTo>
                  <a:cubicBezTo>
                    <a:pt x="780" y="890"/>
                    <a:pt x="835" y="677"/>
                    <a:pt x="924" y="464"/>
                  </a:cubicBezTo>
                  <a:lnTo>
                    <a:pt x="924" y="464"/>
                  </a:lnTo>
                  <a:cubicBezTo>
                    <a:pt x="763" y="571"/>
                    <a:pt x="639" y="656"/>
                    <a:pt x="588" y="656"/>
                  </a:cubicBezTo>
                  <a:cubicBezTo>
                    <a:pt x="426" y="656"/>
                    <a:pt x="337" y="0"/>
                    <a:pt x="33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8"/>
            <p:cNvSpPr/>
            <p:nvPr/>
          </p:nvSpPr>
          <p:spPr>
            <a:xfrm>
              <a:off x="4007426" y="2493043"/>
              <a:ext cx="67934" cy="95808"/>
            </a:xfrm>
            <a:custGeom>
              <a:avLst/>
              <a:gdLst/>
              <a:ahLst/>
              <a:cxnLst/>
              <a:rect l="l" t="t" r="r" b="b"/>
              <a:pathLst>
                <a:path w="2074" h="2925" extrusionOk="0">
                  <a:moveTo>
                    <a:pt x="1950" y="0"/>
                  </a:moveTo>
                  <a:lnTo>
                    <a:pt x="1" y="2430"/>
                  </a:lnTo>
                  <a:lnTo>
                    <a:pt x="141" y="2924"/>
                  </a:lnTo>
                  <a:lnTo>
                    <a:pt x="2074" y="123"/>
                  </a:lnTo>
                  <a:lnTo>
                    <a:pt x="1950"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8"/>
            <p:cNvSpPr/>
            <p:nvPr/>
          </p:nvSpPr>
          <p:spPr>
            <a:xfrm>
              <a:off x="3983024" y="2451936"/>
              <a:ext cx="54570" cy="91583"/>
            </a:xfrm>
            <a:custGeom>
              <a:avLst/>
              <a:gdLst/>
              <a:ahLst/>
              <a:cxnLst/>
              <a:rect l="l" t="t" r="r" b="b"/>
              <a:pathLst>
                <a:path w="1666" h="2796" extrusionOk="0">
                  <a:moveTo>
                    <a:pt x="577" y="0"/>
                  </a:moveTo>
                  <a:cubicBezTo>
                    <a:pt x="556" y="0"/>
                    <a:pt x="536" y="4"/>
                    <a:pt x="516" y="12"/>
                  </a:cubicBezTo>
                  <a:cubicBezTo>
                    <a:pt x="265" y="119"/>
                    <a:pt x="1" y="455"/>
                    <a:pt x="1" y="1110"/>
                  </a:cubicBezTo>
                  <a:cubicBezTo>
                    <a:pt x="1" y="1519"/>
                    <a:pt x="69" y="2494"/>
                    <a:pt x="354" y="2796"/>
                  </a:cubicBezTo>
                  <a:cubicBezTo>
                    <a:pt x="388" y="2566"/>
                    <a:pt x="886" y="2477"/>
                    <a:pt x="1665" y="1945"/>
                  </a:cubicBezTo>
                  <a:cubicBezTo>
                    <a:pt x="1616" y="1725"/>
                    <a:pt x="1017" y="0"/>
                    <a:pt x="577"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8"/>
            <p:cNvSpPr/>
            <p:nvPr/>
          </p:nvSpPr>
          <p:spPr>
            <a:xfrm>
              <a:off x="3983024" y="2451903"/>
              <a:ext cx="50508" cy="91616"/>
            </a:xfrm>
            <a:custGeom>
              <a:avLst/>
              <a:gdLst/>
              <a:ahLst/>
              <a:cxnLst/>
              <a:rect l="l" t="t" r="r" b="b"/>
              <a:pathLst>
                <a:path w="1542" h="2797" extrusionOk="0">
                  <a:moveTo>
                    <a:pt x="577" y="1"/>
                  </a:moveTo>
                  <a:cubicBezTo>
                    <a:pt x="556" y="1"/>
                    <a:pt x="536" y="5"/>
                    <a:pt x="516" y="13"/>
                  </a:cubicBezTo>
                  <a:cubicBezTo>
                    <a:pt x="265" y="120"/>
                    <a:pt x="1" y="456"/>
                    <a:pt x="1" y="1111"/>
                  </a:cubicBezTo>
                  <a:cubicBezTo>
                    <a:pt x="1" y="1520"/>
                    <a:pt x="69" y="2495"/>
                    <a:pt x="354" y="2797"/>
                  </a:cubicBezTo>
                  <a:cubicBezTo>
                    <a:pt x="388" y="2584"/>
                    <a:pt x="835" y="2495"/>
                    <a:pt x="1542" y="2018"/>
                  </a:cubicBezTo>
                  <a:cubicBezTo>
                    <a:pt x="1474" y="1895"/>
                    <a:pt x="1401" y="1733"/>
                    <a:pt x="1346" y="1558"/>
                  </a:cubicBezTo>
                  <a:cubicBezTo>
                    <a:pt x="1239" y="1256"/>
                    <a:pt x="1205" y="988"/>
                    <a:pt x="1222" y="813"/>
                  </a:cubicBezTo>
                  <a:cubicBezTo>
                    <a:pt x="1014" y="377"/>
                    <a:pt x="778" y="1"/>
                    <a:pt x="57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8"/>
            <p:cNvSpPr/>
            <p:nvPr/>
          </p:nvSpPr>
          <p:spPr>
            <a:xfrm>
              <a:off x="4012601" y="2505719"/>
              <a:ext cx="26237" cy="26794"/>
            </a:xfrm>
            <a:custGeom>
              <a:avLst/>
              <a:gdLst/>
              <a:ahLst/>
              <a:cxnLst/>
              <a:rect l="l" t="t" r="r" b="b"/>
              <a:pathLst>
                <a:path w="801" h="818" extrusionOk="0">
                  <a:moveTo>
                    <a:pt x="711" y="0"/>
                  </a:moveTo>
                  <a:lnTo>
                    <a:pt x="0" y="588"/>
                  </a:lnTo>
                  <a:lnTo>
                    <a:pt x="107" y="818"/>
                  </a:lnTo>
                  <a:lnTo>
                    <a:pt x="800" y="286"/>
                  </a:lnTo>
                  <a:lnTo>
                    <a:pt x="711"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8"/>
            <p:cNvSpPr/>
            <p:nvPr/>
          </p:nvSpPr>
          <p:spPr>
            <a:xfrm>
              <a:off x="3797762" y="2421343"/>
              <a:ext cx="199806" cy="209206"/>
            </a:xfrm>
            <a:custGeom>
              <a:avLst/>
              <a:gdLst/>
              <a:ahLst/>
              <a:cxnLst/>
              <a:rect l="l" t="t" r="r" b="b"/>
              <a:pathLst>
                <a:path w="6100" h="6387" extrusionOk="0">
                  <a:moveTo>
                    <a:pt x="4189" y="1"/>
                  </a:moveTo>
                  <a:cubicBezTo>
                    <a:pt x="2409" y="1"/>
                    <a:pt x="421" y="3029"/>
                    <a:pt x="213" y="4262"/>
                  </a:cubicBezTo>
                  <a:cubicBezTo>
                    <a:pt x="0" y="5522"/>
                    <a:pt x="1703" y="6143"/>
                    <a:pt x="1894" y="6194"/>
                  </a:cubicBezTo>
                  <a:cubicBezTo>
                    <a:pt x="2226" y="6305"/>
                    <a:pt x="2602" y="6387"/>
                    <a:pt x="3064" y="6387"/>
                  </a:cubicBezTo>
                  <a:cubicBezTo>
                    <a:pt x="3421" y="6387"/>
                    <a:pt x="3829" y="6338"/>
                    <a:pt x="4308" y="6216"/>
                  </a:cubicBezTo>
                  <a:cubicBezTo>
                    <a:pt x="4963" y="6037"/>
                    <a:pt x="6100" y="1657"/>
                    <a:pt x="6100" y="1657"/>
                  </a:cubicBezTo>
                  <a:cubicBezTo>
                    <a:pt x="6100" y="1657"/>
                    <a:pt x="6027" y="150"/>
                    <a:pt x="4308" y="6"/>
                  </a:cubicBezTo>
                  <a:cubicBezTo>
                    <a:pt x="4268" y="2"/>
                    <a:pt x="4229" y="1"/>
                    <a:pt x="4189"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8"/>
            <p:cNvSpPr/>
            <p:nvPr/>
          </p:nvSpPr>
          <p:spPr>
            <a:xfrm>
              <a:off x="3797762" y="2421408"/>
              <a:ext cx="199806" cy="209141"/>
            </a:xfrm>
            <a:custGeom>
              <a:avLst/>
              <a:gdLst/>
              <a:ahLst/>
              <a:cxnLst/>
              <a:rect l="l" t="t" r="r" b="b"/>
              <a:pathLst>
                <a:path w="6100" h="6385" extrusionOk="0">
                  <a:moveTo>
                    <a:pt x="4206" y="1"/>
                  </a:moveTo>
                  <a:cubicBezTo>
                    <a:pt x="3952" y="1"/>
                    <a:pt x="3691" y="56"/>
                    <a:pt x="3439" y="165"/>
                  </a:cubicBezTo>
                  <a:cubicBezTo>
                    <a:pt x="1009" y="1902"/>
                    <a:pt x="1613" y="4226"/>
                    <a:pt x="1009" y="4260"/>
                  </a:cubicBezTo>
                  <a:cubicBezTo>
                    <a:pt x="999" y="4261"/>
                    <a:pt x="988" y="4261"/>
                    <a:pt x="977" y="4261"/>
                  </a:cubicBezTo>
                  <a:cubicBezTo>
                    <a:pt x="774" y="4261"/>
                    <a:pt x="417" y="4119"/>
                    <a:pt x="247" y="4102"/>
                  </a:cubicBezTo>
                  <a:cubicBezTo>
                    <a:pt x="230" y="4153"/>
                    <a:pt x="230" y="4209"/>
                    <a:pt x="213" y="4260"/>
                  </a:cubicBezTo>
                  <a:cubicBezTo>
                    <a:pt x="0" y="5520"/>
                    <a:pt x="1703" y="6141"/>
                    <a:pt x="1894" y="6192"/>
                  </a:cubicBezTo>
                  <a:cubicBezTo>
                    <a:pt x="2226" y="6303"/>
                    <a:pt x="2602" y="6385"/>
                    <a:pt x="3064" y="6385"/>
                  </a:cubicBezTo>
                  <a:cubicBezTo>
                    <a:pt x="3421" y="6385"/>
                    <a:pt x="3829" y="6336"/>
                    <a:pt x="4308" y="6214"/>
                  </a:cubicBezTo>
                  <a:cubicBezTo>
                    <a:pt x="4963" y="6035"/>
                    <a:pt x="6100" y="1655"/>
                    <a:pt x="6100" y="1655"/>
                  </a:cubicBezTo>
                  <a:cubicBezTo>
                    <a:pt x="6100" y="1655"/>
                    <a:pt x="6027" y="148"/>
                    <a:pt x="4308" y="4"/>
                  </a:cubicBezTo>
                  <a:cubicBezTo>
                    <a:pt x="4274" y="2"/>
                    <a:pt x="4240" y="1"/>
                    <a:pt x="420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8"/>
            <p:cNvSpPr/>
            <p:nvPr/>
          </p:nvSpPr>
          <p:spPr>
            <a:xfrm>
              <a:off x="3834841" y="2421506"/>
              <a:ext cx="162727" cy="209042"/>
            </a:xfrm>
            <a:custGeom>
              <a:avLst/>
              <a:gdLst/>
              <a:ahLst/>
              <a:cxnLst/>
              <a:rect l="l" t="t" r="r" b="b"/>
              <a:pathLst>
                <a:path w="4968" h="6382" extrusionOk="0">
                  <a:moveTo>
                    <a:pt x="3125" y="1"/>
                  </a:moveTo>
                  <a:cubicBezTo>
                    <a:pt x="2486" y="762"/>
                    <a:pt x="1333" y="2554"/>
                    <a:pt x="1243" y="3921"/>
                  </a:cubicBezTo>
                  <a:cubicBezTo>
                    <a:pt x="1171" y="5232"/>
                    <a:pt x="1401" y="5836"/>
                    <a:pt x="0" y="5836"/>
                  </a:cubicBezTo>
                  <a:cubicBezTo>
                    <a:pt x="358" y="6049"/>
                    <a:pt x="694" y="6172"/>
                    <a:pt x="762" y="6189"/>
                  </a:cubicBezTo>
                  <a:cubicBezTo>
                    <a:pt x="1094" y="6300"/>
                    <a:pt x="1470" y="6382"/>
                    <a:pt x="1932" y="6382"/>
                  </a:cubicBezTo>
                  <a:cubicBezTo>
                    <a:pt x="2289" y="6382"/>
                    <a:pt x="2697" y="6333"/>
                    <a:pt x="3176" y="6211"/>
                  </a:cubicBezTo>
                  <a:cubicBezTo>
                    <a:pt x="3831" y="6032"/>
                    <a:pt x="4968" y="1652"/>
                    <a:pt x="4968" y="1652"/>
                  </a:cubicBezTo>
                  <a:cubicBezTo>
                    <a:pt x="4968" y="1652"/>
                    <a:pt x="4895" y="145"/>
                    <a:pt x="3176"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8"/>
            <p:cNvSpPr/>
            <p:nvPr/>
          </p:nvSpPr>
          <p:spPr>
            <a:xfrm>
              <a:off x="3900514" y="2671885"/>
              <a:ext cx="25549" cy="149363"/>
            </a:xfrm>
            <a:custGeom>
              <a:avLst/>
              <a:gdLst/>
              <a:ahLst/>
              <a:cxnLst/>
              <a:rect l="l" t="t" r="r" b="b"/>
              <a:pathLst>
                <a:path w="780" h="4560" extrusionOk="0">
                  <a:moveTo>
                    <a:pt x="779" y="1"/>
                  </a:moveTo>
                  <a:lnTo>
                    <a:pt x="124" y="35"/>
                  </a:lnTo>
                  <a:lnTo>
                    <a:pt x="0" y="4559"/>
                  </a:lnTo>
                  <a:lnTo>
                    <a:pt x="230" y="4559"/>
                  </a:lnTo>
                  <a:lnTo>
                    <a:pt x="779"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8"/>
            <p:cNvSpPr/>
            <p:nvPr/>
          </p:nvSpPr>
          <p:spPr>
            <a:xfrm>
              <a:off x="3901628" y="2671885"/>
              <a:ext cx="24435" cy="109893"/>
            </a:xfrm>
            <a:custGeom>
              <a:avLst/>
              <a:gdLst/>
              <a:ahLst/>
              <a:cxnLst/>
              <a:rect l="l" t="t" r="r" b="b"/>
              <a:pathLst>
                <a:path w="746" h="3355" extrusionOk="0">
                  <a:moveTo>
                    <a:pt x="745" y="1"/>
                  </a:moveTo>
                  <a:lnTo>
                    <a:pt x="90" y="35"/>
                  </a:lnTo>
                  <a:lnTo>
                    <a:pt x="0" y="3355"/>
                  </a:lnTo>
                  <a:cubicBezTo>
                    <a:pt x="128" y="3300"/>
                    <a:pt x="234" y="3266"/>
                    <a:pt x="358" y="3248"/>
                  </a:cubicBezTo>
                  <a:lnTo>
                    <a:pt x="745"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8"/>
            <p:cNvSpPr/>
            <p:nvPr/>
          </p:nvSpPr>
          <p:spPr>
            <a:xfrm>
              <a:off x="3980665" y="2671328"/>
              <a:ext cx="23322" cy="149920"/>
            </a:xfrm>
            <a:custGeom>
              <a:avLst/>
              <a:gdLst/>
              <a:ahLst/>
              <a:cxnLst/>
              <a:rect l="l" t="t" r="r" b="b"/>
              <a:pathLst>
                <a:path w="712" h="4577" extrusionOk="0">
                  <a:moveTo>
                    <a:pt x="711" y="1"/>
                  </a:moveTo>
                  <a:lnTo>
                    <a:pt x="56" y="18"/>
                  </a:lnTo>
                  <a:lnTo>
                    <a:pt x="1" y="4576"/>
                  </a:lnTo>
                  <a:lnTo>
                    <a:pt x="230" y="4576"/>
                  </a:lnTo>
                  <a:lnTo>
                    <a:pt x="711"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8"/>
            <p:cNvSpPr/>
            <p:nvPr/>
          </p:nvSpPr>
          <p:spPr>
            <a:xfrm>
              <a:off x="3981222" y="2671328"/>
              <a:ext cx="22765" cy="106290"/>
            </a:xfrm>
            <a:custGeom>
              <a:avLst/>
              <a:gdLst/>
              <a:ahLst/>
              <a:cxnLst/>
              <a:rect l="l" t="t" r="r" b="b"/>
              <a:pathLst>
                <a:path w="695" h="3245" extrusionOk="0">
                  <a:moveTo>
                    <a:pt x="694" y="1"/>
                  </a:moveTo>
                  <a:lnTo>
                    <a:pt x="39" y="18"/>
                  </a:lnTo>
                  <a:lnTo>
                    <a:pt x="1" y="3244"/>
                  </a:lnTo>
                  <a:lnTo>
                    <a:pt x="18" y="3227"/>
                  </a:lnTo>
                  <a:cubicBezTo>
                    <a:pt x="124" y="3193"/>
                    <a:pt x="252" y="3176"/>
                    <a:pt x="358" y="3176"/>
                  </a:cubicBezTo>
                  <a:lnTo>
                    <a:pt x="694"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8"/>
            <p:cNvSpPr/>
            <p:nvPr/>
          </p:nvSpPr>
          <p:spPr>
            <a:xfrm>
              <a:off x="3931861" y="2608799"/>
              <a:ext cx="102228" cy="140159"/>
            </a:xfrm>
            <a:custGeom>
              <a:avLst/>
              <a:gdLst/>
              <a:ahLst/>
              <a:cxnLst/>
              <a:rect l="l" t="t" r="r" b="b"/>
              <a:pathLst>
                <a:path w="3121" h="4279" extrusionOk="0">
                  <a:moveTo>
                    <a:pt x="682" y="1"/>
                  </a:moveTo>
                  <a:cubicBezTo>
                    <a:pt x="376" y="1"/>
                    <a:pt x="160" y="23"/>
                    <a:pt x="141" y="84"/>
                  </a:cubicBezTo>
                  <a:cubicBezTo>
                    <a:pt x="1" y="471"/>
                    <a:pt x="107" y="3842"/>
                    <a:pt x="197" y="4072"/>
                  </a:cubicBezTo>
                  <a:cubicBezTo>
                    <a:pt x="263" y="4216"/>
                    <a:pt x="1035" y="4278"/>
                    <a:pt x="1676" y="4278"/>
                  </a:cubicBezTo>
                  <a:cubicBezTo>
                    <a:pt x="2057" y="4278"/>
                    <a:pt x="2391" y="4256"/>
                    <a:pt x="2504" y="4217"/>
                  </a:cubicBezTo>
                  <a:cubicBezTo>
                    <a:pt x="2504" y="4217"/>
                    <a:pt x="3121" y="1714"/>
                    <a:pt x="3087" y="173"/>
                  </a:cubicBezTo>
                  <a:cubicBezTo>
                    <a:pt x="3087" y="173"/>
                    <a:pt x="1533" y="1"/>
                    <a:pt x="68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8"/>
            <p:cNvSpPr/>
            <p:nvPr/>
          </p:nvSpPr>
          <p:spPr>
            <a:xfrm>
              <a:off x="3931861" y="2608799"/>
              <a:ext cx="101672" cy="138128"/>
            </a:xfrm>
            <a:custGeom>
              <a:avLst/>
              <a:gdLst/>
              <a:ahLst/>
              <a:cxnLst/>
              <a:rect l="l" t="t" r="r" b="b"/>
              <a:pathLst>
                <a:path w="3104" h="4217" extrusionOk="0">
                  <a:moveTo>
                    <a:pt x="682" y="1"/>
                  </a:moveTo>
                  <a:cubicBezTo>
                    <a:pt x="376" y="1"/>
                    <a:pt x="160" y="23"/>
                    <a:pt x="141" y="84"/>
                  </a:cubicBezTo>
                  <a:cubicBezTo>
                    <a:pt x="1" y="471"/>
                    <a:pt x="107" y="3842"/>
                    <a:pt x="197" y="4072"/>
                  </a:cubicBezTo>
                  <a:cubicBezTo>
                    <a:pt x="248" y="4196"/>
                    <a:pt x="567" y="4196"/>
                    <a:pt x="1120" y="4217"/>
                  </a:cubicBezTo>
                  <a:cubicBezTo>
                    <a:pt x="1227" y="3114"/>
                    <a:pt x="1171" y="1467"/>
                    <a:pt x="1171" y="1216"/>
                  </a:cubicBezTo>
                  <a:cubicBezTo>
                    <a:pt x="1333" y="1216"/>
                    <a:pt x="2538" y="1110"/>
                    <a:pt x="3053" y="1059"/>
                  </a:cubicBezTo>
                  <a:cubicBezTo>
                    <a:pt x="3087" y="756"/>
                    <a:pt x="3104" y="437"/>
                    <a:pt x="3087" y="173"/>
                  </a:cubicBezTo>
                  <a:cubicBezTo>
                    <a:pt x="3087" y="173"/>
                    <a:pt x="1533" y="1"/>
                    <a:pt x="682" y="1"/>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8"/>
            <p:cNvSpPr/>
            <p:nvPr/>
          </p:nvSpPr>
          <p:spPr>
            <a:xfrm>
              <a:off x="3934809" y="2733530"/>
              <a:ext cx="83099" cy="17982"/>
            </a:xfrm>
            <a:custGeom>
              <a:avLst/>
              <a:gdLst/>
              <a:ahLst/>
              <a:cxnLst/>
              <a:rect l="l" t="t" r="r" b="b"/>
              <a:pathLst>
                <a:path w="2537" h="549" extrusionOk="0">
                  <a:moveTo>
                    <a:pt x="0" y="0"/>
                  </a:moveTo>
                  <a:lnTo>
                    <a:pt x="0" y="409"/>
                  </a:lnTo>
                  <a:cubicBezTo>
                    <a:pt x="473" y="500"/>
                    <a:pt x="932" y="549"/>
                    <a:pt x="1367" y="549"/>
                  </a:cubicBezTo>
                  <a:cubicBezTo>
                    <a:pt x="1761" y="549"/>
                    <a:pt x="2135" y="509"/>
                    <a:pt x="2482" y="426"/>
                  </a:cubicBezTo>
                  <a:lnTo>
                    <a:pt x="2537" y="0"/>
                  </a:lnTo>
                  <a:lnTo>
                    <a:pt x="2537" y="0"/>
                  </a:lnTo>
                  <a:cubicBezTo>
                    <a:pt x="2211" y="74"/>
                    <a:pt x="1842" y="106"/>
                    <a:pt x="1444" y="106"/>
                  </a:cubicBezTo>
                  <a:cubicBezTo>
                    <a:pt x="995" y="106"/>
                    <a:pt x="508" y="66"/>
                    <a:pt x="0"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8"/>
            <p:cNvSpPr/>
            <p:nvPr/>
          </p:nvSpPr>
          <p:spPr>
            <a:xfrm>
              <a:off x="3881975" y="2608210"/>
              <a:ext cx="97610" cy="144482"/>
            </a:xfrm>
            <a:custGeom>
              <a:avLst/>
              <a:gdLst/>
              <a:ahLst/>
              <a:cxnLst/>
              <a:rect l="l" t="t" r="r" b="b"/>
              <a:pathLst>
                <a:path w="2980" h="4411" extrusionOk="0">
                  <a:moveTo>
                    <a:pt x="509" y="0"/>
                  </a:moveTo>
                  <a:cubicBezTo>
                    <a:pt x="300" y="0"/>
                    <a:pt x="160" y="18"/>
                    <a:pt x="140" y="64"/>
                  </a:cubicBezTo>
                  <a:cubicBezTo>
                    <a:pt x="17" y="455"/>
                    <a:pt x="0" y="4039"/>
                    <a:pt x="106" y="4252"/>
                  </a:cubicBezTo>
                  <a:cubicBezTo>
                    <a:pt x="157" y="4369"/>
                    <a:pt x="580" y="4410"/>
                    <a:pt x="1043" y="4410"/>
                  </a:cubicBezTo>
                  <a:cubicBezTo>
                    <a:pt x="1557" y="4410"/>
                    <a:pt x="2119" y="4359"/>
                    <a:pt x="2269" y="4303"/>
                  </a:cubicBezTo>
                  <a:cubicBezTo>
                    <a:pt x="2269" y="4303"/>
                    <a:pt x="2924" y="1592"/>
                    <a:pt x="2979" y="242"/>
                  </a:cubicBezTo>
                  <a:cubicBezTo>
                    <a:pt x="2979" y="242"/>
                    <a:pt x="1279" y="0"/>
                    <a:pt x="5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8"/>
            <p:cNvSpPr/>
            <p:nvPr/>
          </p:nvSpPr>
          <p:spPr>
            <a:xfrm>
              <a:off x="3879027" y="2609553"/>
              <a:ext cx="105144" cy="143107"/>
            </a:xfrm>
            <a:custGeom>
              <a:avLst/>
              <a:gdLst/>
              <a:ahLst/>
              <a:cxnLst/>
              <a:rect l="l" t="t" r="r" b="b"/>
              <a:pathLst>
                <a:path w="3210" h="4369" extrusionOk="0">
                  <a:moveTo>
                    <a:pt x="614" y="0"/>
                  </a:moveTo>
                  <a:cubicBezTo>
                    <a:pt x="344" y="0"/>
                    <a:pt x="159" y="22"/>
                    <a:pt x="141" y="78"/>
                  </a:cubicBezTo>
                  <a:cubicBezTo>
                    <a:pt x="1" y="470"/>
                    <a:pt x="18" y="4015"/>
                    <a:pt x="107" y="4228"/>
                  </a:cubicBezTo>
                  <a:cubicBezTo>
                    <a:pt x="141" y="4300"/>
                    <a:pt x="320" y="4334"/>
                    <a:pt x="550" y="4368"/>
                  </a:cubicBezTo>
                  <a:cubicBezTo>
                    <a:pt x="460" y="3215"/>
                    <a:pt x="392" y="1461"/>
                    <a:pt x="460" y="1193"/>
                  </a:cubicBezTo>
                  <a:cubicBezTo>
                    <a:pt x="480" y="1136"/>
                    <a:pt x="713" y="1116"/>
                    <a:pt x="1040" y="1116"/>
                  </a:cubicBezTo>
                  <a:cubicBezTo>
                    <a:pt x="1618" y="1116"/>
                    <a:pt x="2489" y="1179"/>
                    <a:pt x="2997" y="1214"/>
                  </a:cubicBezTo>
                  <a:cubicBezTo>
                    <a:pt x="3210" y="823"/>
                    <a:pt x="3193" y="414"/>
                    <a:pt x="3069" y="201"/>
                  </a:cubicBezTo>
                  <a:cubicBezTo>
                    <a:pt x="3069" y="201"/>
                    <a:pt x="1443" y="0"/>
                    <a:pt x="614" y="0"/>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8"/>
            <p:cNvSpPr/>
            <p:nvPr/>
          </p:nvSpPr>
          <p:spPr>
            <a:xfrm>
              <a:off x="3878470" y="2439522"/>
              <a:ext cx="162039" cy="199380"/>
            </a:xfrm>
            <a:custGeom>
              <a:avLst/>
              <a:gdLst/>
              <a:ahLst/>
              <a:cxnLst/>
              <a:rect l="l" t="t" r="r" b="b"/>
              <a:pathLst>
                <a:path w="4947" h="6087" extrusionOk="0">
                  <a:moveTo>
                    <a:pt x="2182" y="1"/>
                  </a:moveTo>
                  <a:cubicBezTo>
                    <a:pt x="1832" y="1"/>
                    <a:pt x="1494" y="50"/>
                    <a:pt x="1222" y="161"/>
                  </a:cubicBezTo>
                  <a:cubicBezTo>
                    <a:pt x="141" y="621"/>
                    <a:pt x="1" y="5409"/>
                    <a:pt x="1" y="5835"/>
                  </a:cubicBezTo>
                  <a:cubicBezTo>
                    <a:pt x="656" y="6028"/>
                    <a:pt x="1573" y="6086"/>
                    <a:pt x="2436" y="6086"/>
                  </a:cubicBezTo>
                  <a:cubicBezTo>
                    <a:pt x="3718" y="6086"/>
                    <a:pt x="4878" y="5958"/>
                    <a:pt x="4878" y="5958"/>
                  </a:cubicBezTo>
                  <a:cubicBezTo>
                    <a:pt x="4946" y="5605"/>
                    <a:pt x="4431" y="1349"/>
                    <a:pt x="4185" y="744"/>
                  </a:cubicBezTo>
                  <a:cubicBezTo>
                    <a:pt x="4020" y="315"/>
                    <a:pt x="3063" y="1"/>
                    <a:pt x="218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8"/>
            <p:cNvSpPr/>
            <p:nvPr/>
          </p:nvSpPr>
          <p:spPr>
            <a:xfrm>
              <a:off x="3991671" y="2507521"/>
              <a:ext cx="27383" cy="15100"/>
            </a:xfrm>
            <a:custGeom>
              <a:avLst/>
              <a:gdLst/>
              <a:ahLst/>
              <a:cxnLst/>
              <a:rect l="l" t="t" r="r" b="b"/>
              <a:pathLst>
                <a:path w="836" h="461" extrusionOk="0">
                  <a:moveTo>
                    <a:pt x="801" y="1"/>
                  </a:moveTo>
                  <a:lnTo>
                    <a:pt x="1" y="18"/>
                  </a:lnTo>
                  <a:lnTo>
                    <a:pt x="1" y="248"/>
                  </a:lnTo>
                  <a:lnTo>
                    <a:pt x="516" y="460"/>
                  </a:lnTo>
                  <a:lnTo>
                    <a:pt x="835" y="231"/>
                  </a:lnTo>
                  <a:lnTo>
                    <a:pt x="80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8"/>
            <p:cNvSpPr/>
            <p:nvPr/>
          </p:nvSpPr>
          <p:spPr>
            <a:xfrm>
              <a:off x="3932974" y="2506964"/>
              <a:ext cx="27940" cy="14543"/>
            </a:xfrm>
            <a:custGeom>
              <a:avLst/>
              <a:gdLst/>
              <a:ahLst/>
              <a:cxnLst/>
              <a:rect l="l" t="t" r="r" b="b"/>
              <a:pathLst>
                <a:path w="853" h="444" extrusionOk="0">
                  <a:moveTo>
                    <a:pt x="39" y="1"/>
                  </a:moveTo>
                  <a:lnTo>
                    <a:pt x="1" y="231"/>
                  </a:lnTo>
                  <a:lnTo>
                    <a:pt x="499" y="443"/>
                  </a:lnTo>
                  <a:lnTo>
                    <a:pt x="852" y="248"/>
                  </a:lnTo>
                  <a:lnTo>
                    <a:pt x="835" y="18"/>
                  </a:lnTo>
                  <a:lnTo>
                    <a:pt x="39"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8"/>
            <p:cNvSpPr/>
            <p:nvPr/>
          </p:nvSpPr>
          <p:spPr>
            <a:xfrm>
              <a:off x="3980109" y="2469198"/>
              <a:ext cx="20930" cy="168983"/>
            </a:xfrm>
            <a:custGeom>
              <a:avLst/>
              <a:gdLst/>
              <a:ahLst/>
              <a:cxnLst/>
              <a:rect l="l" t="t" r="r" b="b"/>
              <a:pathLst>
                <a:path w="639" h="5159" extrusionOk="0">
                  <a:moveTo>
                    <a:pt x="158" y="0"/>
                  </a:moveTo>
                  <a:lnTo>
                    <a:pt x="0" y="51"/>
                  </a:lnTo>
                  <a:cubicBezTo>
                    <a:pt x="230" y="1277"/>
                    <a:pt x="230" y="5159"/>
                    <a:pt x="230" y="5159"/>
                  </a:cubicBezTo>
                  <a:lnTo>
                    <a:pt x="516" y="5159"/>
                  </a:lnTo>
                  <a:cubicBezTo>
                    <a:pt x="639" y="3797"/>
                    <a:pt x="158" y="0"/>
                    <a:pt x="158"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8"/>
            <p:cNvSpPr/>
            <p:nvPr/>
          </p:nvSpPr>
          <p:spPr>
            <a:xfrm>
              <a:off x="3939951" y="2450658"/>
              <a:ext cx="47167" cy="32493"/>
            </a:xfrm>
            <a:custGeom>
              <a:avLst/>
              <a:gdLst/>
              <a:ahLst/>
              <a:cxnLst/>
              <a:rect l="l" t="t" r="r" b="b"/>
              <a:pathLst>
                <a:path w="1440" h="992" extrusionOk="0">
                  <a:moveTo>
                    <a:pt x="1" y="0"/>
                  </a:moveTo>
                  <a:lnTo>
                    <a:pt x="980" y="992"/>
                  </a:lnTo>
                  <a:lnTo>
                    <a:pt x="1439" y="566"/>
                  </a:lnTo>
                  <a:lnTo>
                    <a:pt x="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8"/>
            <p:cNvSpPr/>
            <p:nvPr/>
          </p:nvSpPr>
          <p:spPr>
            <a:xfrm>
              <a:off x="3980665" y="2455244"/>
              <a:ext cx="19260" cy="26106"/>
            </a:xfrm>
            <a:custGeom>
              <a:avLst/>
              <a:gdLst/>
              <a:ahLst/>
              <a:cxnLst/>
              <a:rect l="l" t="t" r="r" b="b"/>
              <a:pathLst>
                <a:path w="588" h="797" extrusionOk="0">
                  <a:moveTo>
                    <a:pt x="588" y="1"/>
                  </a:moveTo>
                  <a:lnTo>
                    <a:pt x="1" y="533"/>
                  </a:lnTo>
                  <a:lnTo>
                    <a:pt x="375" y="797"/>
                  </a:lnTo>
                  <a:lnTo>
                    <a:pt x="588"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8"/>
            <p:cNvSpPr/>
            <p:nvPr/>
          </p:nvSpPr>
          <p:spPr>
            <a:xfrm>
              <a:off x="3939951" y="2446466"/>
              <a:ext cx="43662" cy="32657"/>
            </a:xfrm>
            <a:custGeom>
              <a:avLst/>
              <a:gdLst/>
              <a:ahLst/>
              <a:cxnLst/>
              <a:rect l="l" t="t" r="r" b="b"/>
              <a:pathLst>
                <a:path w="1333" h="997" extrusionOk="0">
                  <a:moveTo>
                    <a:pt x="1" y="0"/>
                  </a:moveTo>
                  <a:lnTo>
                    <a:pt x="980" y="996"/>
                  </a:lnTo>
                  <a:lnTo>
                    <a:pt x="1333" y="639"/>
                  </a:lnTo>
                  <a:lnTo>
                    <a:pt x="1"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8"/>
            <p:cNvSpPr/>
            <p:nvPr/>
          </p:nvSpPr>
          <p:spPr>
            <a:xfrm>
              <a:off x="3980665" y="2451215"/>
              <a:ext cx="19260" cy="26106"/>
            </a:xfrm>
            <a:custGeom>
              <a:avLst/>
              <a:gdLst/>
              <a:ahLst/>
              <a:cxnLst/>
              <a:rect l="l" t="t" r="r" b="b"/>
              <a:pathLst>
                <a:path w="588" h="797" extrusionOk="0">
                  <a:moveTo>
                    <a:pt x="588" y="0"/>
                  </a:moveTo>
                  <a:lnTo>
                    <a:pt x="1" y="515"/>
                  </a:lnTo>
                  <a:lnTo>
                    <a:pt x="375" y="796"/>
                  </a:lnTo>
                  <a:lnTo>
                    <a:pt x="588"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8"/>
            <p:cNvSpPr/>
            <p:nvPr/>
          </p:nvSpPr>
          <p:spPr>
            <a:xfrm>
              <a:off x="3878470" y="2444795"/>
              <a:ext cx="54537" cy="193386"/>
            </a:xfrm>
            <a:custGeom>
              <a:avLst/>
              <a:gdLst/>
              <a:ahLst/>
              <a:cxnLst/>
              <a:rect l="l" t="t" r="r" b="b"/>
              <a:pathLst>
                <a:path w="1665" h="5904" extrusionOk="0">
                  <a:moveTo>
                    <a:pt x="1222" y="0"/>
                  </a:moveTo>
                  <a:cubicBezTo>
                    <a:pt x="141" y="460"/>
                    <a:pt x="1" y="5248"/>
                    <a:pt x="1" y="5674"/>
                  </a:cubicBezTo>
                  <a:cubicBezTo>
                    <a:pt x="460" y="5819"/>
                    <a:pt x="1048" y="5870"/>
                    <a:pt x="1648" y="5904"/>
                  </a:cubicBezTo>
                  <a:cubicBezTo>
                    <a:pt x="1665" y="4806"/>
                    <a:pt x="797" y="2022"/>
                    <a:pt x="122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8"/>
            <p:cNvSpPr/>
            <p:nvPr/>
          </p:nvSpPr>
          <p:spPr>
            <a:xfrm>
              <a:off x="3884202" y="2513384"/>
              <a:ext cx="55225" cy="55815"/>
            </a:xfrm>
            <a:custGeom>
              <a:avLst/>
              <a:gdLst/>
              <a:ahLst/>
              <a:cxnLst/>
              <a:rect l="l" t="t" r="r" b="b"/>
              <a:pathLst>
                <a:path w="1686" h="1704" extrusionOk="0">
                  <a:moveTo>
                    <a:pt x="1511" y="0"/>
                  </a:moveTo>
                  <a:lnTo>
                    <a:pt x="0" y="1188"/>
                  </a:lnTo>
                  <a:lnTo>
                    <a:pt x="38" y="1703"/>
                  </a:lnTo>
                  <a:lnTo>
                    <a:pt x="1686" y="86"/>
                  </a:lnTo>
                  <a:lnTo>
                    <a:pt x="151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8"/>
            <p:cNvSpPr/>
            <p:nvPr/>
          </p:nvSpPr>
          <p:spPr>
            <a:xfrm>
              <a:off x="3871493" y="2512696"/>
              <a:ext cx="77269" cy="73207"/>
            </a:xfrm>
            <a:custGeom>
              <a:avLst/>
              <a:gdLst/>
              <a:ahLst/>
              <a:cxnLst/>
              <a:rect l="l" t="t" r="r" b="b"/>
              <a:pathLst>
                <a:path w="2359" h="2235" extrusionOk="0">
                  <a:moveTo>
                    <a:pt x="2180" y="0"/>
                  </a:moveTo>
                  <a:lnTo>
                    <a:pt x="1" y="1724"/>
                  </a:lnTo>
                  <a:lnTo>
                    <a:pt x="35" y="2235"/>
                  </a:lnTo>
                  <a:lnTo>
                    <a:pt x="2359" y="73"/>
                  </a:lnTo>
                  <a:lnTo>
                    <a:pt x="2180"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8"/>
            <p:cNvSpPr/>
            <p:nvPr/>
          </p:nvSpPr>
          <p:spPr>
            <a:xfrm>
              <a:off x="3871493" y="2538900"/>
              <a:ext cx="47036" cy="47003"/>
            </a:xfrm>
            <a:custGeom>
              <a:avLst/>
              <a:gdLst/>
              <a:ahLst/>
              <a:cxnLst/>
              <a:rect l="l" t="t" r="r" b="b"/>
              <a:pathLst>
                <a:path w="1436" h="1435" extrusionOk="0">
                  <a:moveTo>
                    <a:pt x="1171" y="0"/>
                  </a:moveTo>
                  <a:lnTo>
                    <a:pt x="1" y="924"/>
                  </a:lnTo>
                  <a:lnTo>
                    <a:pt x="35" y="1435"/>
                  </a:lnTo>
                  <a:lnTo>
                    <a:pt x="1435" y="141"/>
                  </a:lnTo>
                  <a:cubicBezTo>
                    <a:pt x="1346" y="107"/>
                    <a:pt x="1261" y="51"/>
                    <a:pt x="117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8"/>
            <p:cNvSpPr/>
            <p:nvPr/>
          </p:nvSpPr>
          <p:spPr>
            <a:xfrm>
              <a:off x="3848696" y="2513319"/>
              <a:ext cx="53653" cy="27285"/>
            </a:xfrm>
            <a:custGeom>
              <a:avLst/>
              <a:gdLst/>
              <a:ahLst/>
              <a:cxnLst/>
              <a:rect l="l" t="t" r="r" b="b"/>
              <a:pathLst>
                <a:path w="1638" h="833" extrusionOk="0">
                  <a:moveTo>
                    <a:pt x="1389" y="0"/>
                  </a:moveTo>
                  <a:cubicBezTo>
                    <a:pt x="1011" y="0"/>
                    <a:pt x="67" y="341"/>
                    <a:pt x="20" y="658"/>
                  </a:cubicBezTo>
                  <a:cubicBezTo>
                    <a:pt x="1" y="768"/>
                    <a:pt x="162" y="833"/>
                    <a:pt x="392" y="833"/>
                  </a:cubicBezTo>
                  <a:cubicBezTo>
                    <a:pt x="570" y="833"/>
                    <a:pt x="789" y="794"/>
                    <a:pt x="999" y="709"/>
                  </a:cubicBezTo>
                  <a:cubicBezTo>
                    <a:pt x="1476" y="513"/>
                    <a:pt x="1637" y="143"/>
                    <a:pt x="1531" y="37"/>
                  </a:cubicBezTo>
                  <a:cubicBezTo>
                    <a:pt x="1509" y="12"/>
                    <a:pt x="1459" y="0"/>
                    <a:pt x="138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8"/>
            <p:cNvSpPr/>
            <p:nvPr/>
          </p:nvSpPr>
          <p:spPr>
            <a:xfrm>
              <a:off x="3848794" y="2442699"/>
              <a:ext cx="86604" cy="91616"/>
            </a:xfrm>
            <a:custGeom>
              <a:avLst/>
              <a:gdLst/>
              <a:ahLst/>
              <a:cxnLst/>
              <a:rect l="l" t="t" r="r" b="b"/>
              <a:pathLst>
                <a:path w="2644" h="2797" extrusionOk="0">
                  <a:moveTo>
                    <a:pt x="2076" y="1"/>
                  </a:moveTo>
                  <a:cubicBezTo>
                    <a:pt x="1802" y="1"/>
                    <a:pt x="1388" y="207"/>
                    <a:pt x="958" y="809"/>
                  </a:cubicBezTo>
                  <a:cubicBezTo>
                    <a:pt x="655" y="1235"/>
                    <a:pt x="0" y="2282"/>
                    <a:pt x="0" y="2797"/>
                  </a:cubicBezTo>
                  <a:cubicBezTo>
                    <a:pt x="196" y="2584"/>
                    <a:pt x="532" y="2422"/>
                    <a:pt x="1528" y="2405"/>
                  </a:cubicBezTo>
                  <a:cubicBezTo>
                    <a:pt x="1651" y="2137"/>
                    <a:pt x="2643" y="115"/>
                    <a:pt x="2166" y="9"/>
                  </a:cubicBezTo>
                  <a:cubicBezTo>
                    <a:pt x="2138" y="4"/>
                    <a:pt x="2108" y="1"/>
                    <a:pt x="2076"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8"/>
            <p:cNvSpPr/>
            <p:nvPr/>
          </p:nvSpPr>
          <p:spPr>
            <a:xfrm>
              <a:off x="3904543" y="2442077"/>
              <a:ext cx="32657" cy="76483"/>
            </a:xfrm>
            <a:custGeom>
              <a:avLst/>
              <a:gdLst/>
              <a:ahLst/>
              <a:cxnLst/>
              <a:rect l="l" t="t" r="r" b="b"/>
              <a:pathLst>
                <a:path w="997" h="2335" extrusionOk="0">
                  <a:moveTo>
                    <a:pt x="381" y="0"/>
                  </a:moveTo>
                  <a:cubicBezTo>
                    <a:pt x="258" y="0"/>
                    <a:pt x="141" y="47"/>
                    <a:pt x="1" y="117"/>
                  </a:cubicBezTo>
                  <a:lnTo>
                    <a:pt x="818" y="2335"/>
                  </a:lnTo>
                  <a:lnTo>
                    <a:pt x="997" y="2246"/>
                  </a:lnTo>
                  <a:lnTo>
                    <a:pt x="482" y="11"/>
                  </a:lnTo>
                  <a:cubicBezTo>
                    <a:pt x="447" y="4"/>
                    <a:pt x="414" y="0"/>
                    <a:pt x="38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8"/>
            <p:cNvSpPr/>
            <p:nvPr/>
          </p:nvSpPr>
          <p:spPr>
            <a:xfrm>
              <a:off x="3848794" y="2447154"/>
              <a:ext cx="54668" cy="87161"/>
            </a:xfrm>
            <a:custGeom>
              <a:avLst/>
              <a:gdLst/>
              <a:ahLst/>
              <a:cxnLst/>
              <a:rect l="l" t="t" r="r" b="b"/>
              <a:pathLst>
                <a:path w="1669" h="2661" extrusionOk="0">
                  <a:moveTo>
                    <a:pt x="1669" y="1"/>
                  </a:moveTo>
                  <a:lnTo>
                    <a:pt x="1669" y="1"/>
                  </a:lnTo>
                  <a:cubicBezTo>
                    <a:pt x="1456" y="107"/>
                    <a:pt x="1209" y="320"/>
                    <a:pt x="958" y="673"/>
                  </a:cubicBezTo>
                  <a:cubicBezTo>
                    <a:pt x="655" y="1099"/>
                    <a:pt x="0" y="2146"/>
                    <a:pt x="0" y="2661"/>
                  </a:cubicBezTo>
                  <a:cubicBezTo>
                    <a:pt x="72" y="2572"/>
                    <a:pt x="179" y="2499"/>
                    <a:pt x="358" y="2427"/>
                  </a:cubicBezTo>
                  <a:cubicBezTo>
                    <a:pt x="515" y="1844"/>
                    <a:pt x="907" y="1065"/>
                    <a:pt x="1102" y="690"/>
                  </a:cubicBezTo>
                  <a:cubicBezTo>
                    <a:pt x="1294" y="371"/>
                    <a:pt x="1473" y="141"/>
                    <a:pt x="166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8"/>
            <p:cNvSpPr/>
            <p:nvPr/>
          </p:nvSpPr>
          <p:spPr>
            <a:xfrm>
              <a:off x="3990001" y="2442994"/>
              <a:ext cx="82444" cy="54668"/>
            </a:xfrm>
            <a:custGeom>
              <a:avLst/>
              <a:gdLst/>
              <a:ahLst/>
              <a:cxnLst/>
              <a:rect l="l" t="t" r="r" b="b"/>
              <a:pathLst>
                <a:path w="2517" h="1669" extrusionOk="0">
                  <a:moveTo>
                    <a:pt x="1" y="0"/>
                  </a:moveTo>
                  <a:lnTo>
                    <a:pt x="2431" y="1669"/>
                  </a:lnTo>
                  <a:lnTo>
                    <a:pt x="2516" y="1562"/>
                  </a:lnTo>
                  <a:lnTo>
                    <a:pt x="639" y="196"/>
                  </a:lnTo>
                  <a:lnTo>
                    <a:pt x="1"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8"/>
            <p:cNvSpPr/>
            <p:nvPr/>
          </p:nvSpPr>
          <p:spPr>
            <a:xfrm>
              <a:off x="3908572" y="2438375"/>
              <a:ext cx="40747" cy="76712"/>
            </a:xfrm>
            <a:custGeom>
              <a:avLst/>
              <a:gdLst/>
              <a:ahLst/>
              <a:cxnLst/>
              <a:rect l="l" t="t" r="r" b="b"/>
              <a:pathLst>
                <a:path w="1244" h="2342" extrusionOk="0">
                  <a:moveTo>
                    <a:pt x="571" y="1"/>
                  </a:moveTo>
                  <a:lnTo>
                    <a:pt x="1" y="35"/>
                  </a:lnTo>
                  <a:lnTo>
                    <a:pt x="1048" y="2342"/>
                  </a:lnTo>
                  <a:lnTo>
                    <a:pt x="1244" y="2342"/>
                  </a:lnTo>
                  <a:lnTo>
                    <a:pt x="571"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8"/>
            <p:cNvSpPr/>
            <p:nvPr/>
          </p:nvSpPr>
          <p:spPr>
            <a:xfrm>
              <a:off x="3908572" y="2438375"/>
              <a:ext cx="26270" cy="30298"/>
            </a:xfrm>
            <a:custGeom>
              <a:avLst/>
              <a:gdLst/>
              <a:ahLst/>
              <a:cxnLst/>
              <a:rect l="l" t="t" r="r" b="b"/>
              <a:pathLst>
                <a:path w="802" h="925" extrusionOk="0">
                  <a:moveTo>
                    <a:pt x="571" y="1"/>
                  </a:moveTo>
                  <a:lnTo>
                    <a:pt x="1" y="35"/>
                  </a:lnTo>
                  <a:lnTo>
                    <a:pt x="393" y="924"/>
                  </a:lnTo>
                  <a:cubicBezTo>
                    <a:pt x="516" y="869"/>
                    <a:pt x="661" y="835"/>
                    <a:pt x="801" y="835"/>
                  </a:cubicBezTo>
                  <a:lnTo>
                    <a:pt x="571" y="1"/>
                  </a:lnTo>
                  <a:close/>
                </a:path>
              </a:pathLst>
            </a:custGeom>
            <a:solidFill>
              <a:srgbClr val="FF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8"/>
            <p:cNvSpPr/>
            <p:nvPr/>
          </p:nvSpPr>
          <p:spPr>
            <a:xfrm>
              <a:off x="3898123" y="2811454"/>
              <a:ext cx="33770" cy="11464"/>
            </a:xfrm>
            <a:custGeom>
              <a:avLst/>
              <a:gdLst/>
              <a:ahLst/>
              <a:cxnLst/>
              <a:rect l="l" t="t" r="r" b="b"/>
              <a:pathLst>
                <a:path w="1031" h="350" extrusionOk="0">
                  <a:moveTo>
                    <a:pt x="321" y="1"/>
                  </a:moveTo>
                  <a:cubicBezTo>
                    <a:pt x="290" y="1"/>
                    <a:pt x="262" y="5"/>
                    <a:pt x="235" y="13"/>
                  </a:cubicBezTo>
                  <a:cubicBezTo>
                    <a:pt x="56" y="69"/>
                    <a:pt x="1" y="350"/>
                    <a:pt x="1" y="350"/>
                  </a:cubicBezTo>
                  <a:lnTo>
                    <a:pt x="1031" y="350"/>
                  </a:lnTo>
                  <a:cubicBezTo>
                    <a:pt x="1031" y="350"/>
                    <a:pt x="609" y="1"/>
                    <a:pt x="32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8"/>
            <p:cNvSpPr/>
            <p:nvPr/>
          </p:nvSpPr>
          <p:spPr>
            <a:xfrm>
              <a:off x="3977750" y="2811454"/>
              <a:ext cx="32657" cy="11464"/>
            </a:xfrm>
            <a:custGeom>
              <a:avLst/>
              <a:gdLst/>
              <a:ahLst/>
              <a:cxnLst/>
              <a:rect l="l" t="t" r="r" b="b"/>
              <a:pathLst>
                <a:path w="997" h="350" extrusionOk="0">
                  <a:moveTo>
                    <a:pt x="261" y="1"/>
                  </a:moveTo>
                  <a:cubicBezTo>
                    <a:pt x="232" y="1"/>
                    <a:pt x="204" y="5"/>
                    <a:pt x="179" y="13"/>
                  </a:cubicBezTo>
                  <a:cubicBezTo>
                    <a:pt x="17" y="69"/>
                    <a:pt x="0" y="350"/>
                    <a:pt x="0" y="350"/>
                  </a:cubicBezTo>
                  <a:lnTo>
                    <a:pt x="996" y="350"/>
                  </a:lnTo>
                  <a:cubicBezTo>
                    <a:pt x="996" y="350"/>
                    <a:pt x="543" y="1"/>
                    <a:pt x="26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8"/>
            <p:cNvSpPr/>
            <p:nvPr/>
          </p:nvSpPr>
          <p:spPr>
            <a:xfrm>
              <a:off x="3879027" y="2737559"/>
              <a:ext cx="80774" cy="18048"/>
            </a:xfrm>
            <a:custGeom>
              <a:avLst/>
              <a:gdLst/>
              <a:ahLst/>
              <a:cxnLst/>
              <a:rect l="l" t="t" r="r" b="b"/>
              <a:pathLst>
                <a:path w="2466" h="551" extrusionOk="0">
                  <a:moveTo>
                    <a:pt x="1" y="1"/>
                  </a:moveTo>
                  <a:lnTo>
                    <a:pt x="1" y="409"/>
                  </a:lnTo>
                  <a:cubicBezTo>
                    <a:pt x="467" y="501"/>
                    <a:pt x="924" y="551"/>
                    <a:pt x="1359" y="551"/>
                  </a:cubicBezTo>
                  <a:cubicBezTo>
                    <a:pt x="1749" y="551"/>
                    <a:pt x="2121" y="511"/>
                    <a:pt x="2465" y="426"/>
                  </a:cubicBezTo>
                  <a:lnTo>
                    <a:pt x="2465" y="18"/>
                  </a:lnTo>
                  <a:cubicBezTo>
                    <a:pt x="2170" y="89"/>
                    <a:pt x="1841" y="118"/>
                    <a:pt x="1485" y="118"/>
                  </a:cubicBezTo>
                  <a:cubicBezTo>
                    <a:pt x="1029" y="118"/>
                    <a:pt x="529" y="70"/>
                    <a:pt x="1"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8"/>
            <p:cNvSpPr/>
            <p:nvPr/>
          </p:nvSpPr>
          <p:spPr>
            <a:xfrm>
              <a:off x="3858686" y="2509191"/>
              <a:ext cx="80184" cy="35081"/>
            </a:xfrm>
            <a:custGeom>
              <a:avLst/>
              <a:gdLst/>
              <a:ahLst/>
              <a:cxnLst/>
              <a:rect l="l" t="t" r="r" b="b"/>
              <a:pathLst>
                <a:path w="2448" h="1071" extrusionOk="0">
                  <a:moveTo>
                    <a:pt x="2448" y="1"/>
                  </a:moveTo>
                  <a:cubicBezTo>
                    <a:pt x="2448" y="1"/>
                    <a:pt x="1000" y="503"/>
                    <a:pt x="708" y="503"/>
                  </a:cubicBezTo>
                  <a:cubicBezTo>
                    <a:pt x="693" y="503"/>
                    <a:pt x="681" y="501"/>
                    <a:pt x="673" y="499"/>
                  </a:cubicBezTo>
                  <a:cubicBezTo>
                    <a:pt x="515" y="448"/>
                    <a:pt x="745" y="163"/>
                    <a:pt x="745" y="163"/>
                  </a:cubicBezTo>
                  <a:lnTo>
                    <a:pt x="745" y="163"/>
                  </a:lnTo>
                  <a:lnTo>
                    <a:pt x="179" y="180"/>
                  </a:lnTo>
                  <a:cubicBezTo>
                    <a:pt x="73" y="571"/>
                    <a:pt x="0" y="958"/>
                    <a:pt x="302" y="1065"/>
                  </a:cubicBezTo>
                  <a:cubicBezTo>
                    <a:pt x="316" y="1069"/>
                    <a:pt x="332" y="1071"/>
                    <a:pt x="352" y="1071"/>
                  </a:cubicBezTo>
                  <a:cubicBezTo>
                    <a:pt x="765" y="1071"/>
                    <a:pt x="2448" y="197"/>
                    <a:pt x="2448" y="197"/>
                  </a:cubicBezTo>
                  <a:lnTo>
                    <a:pt x="2448"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8"/>
            <p:cNvSpPr/>
            <p:nvPr/>
          </p:nvSpPr>
          <p:spPr>
            <a:xfrm>
              <a:off x="3858686" y="2512696"/>
              <a:ext cx="29021" cy="31379"/>
            </a:xfrm>
            <a:custGeom>
              <a:avLst/>
              <a:gdLst/>
              <a:ahLst/>
              <a:cxnLst/>
              <a:rect l="l" t="t" r="r" b="b"/>
              <a:pathLst>
                <a:path w="886" h="958" extrusionOk="0">
                  <a:moveTo>
                    <a:pt x="762" y="0"/>
                  </a:moveTo>
                  <a:lnTo>
                    <a:pt x="179" y="73"/>
                  </a:lnTo>
                  <a:cubicBezTo>
                    <a:pt x="73" y="464"/>
                    <a:pt x="0" y="851"/>
                    <a:pt x="302" y="958"/>
                  </a:cubicBezTo>
                  <a:lnTo>
                    <a:pt x="375" y="958"/>
                  </a:lnTo>
                  <a:cubicBezTo>
                    <a:pt x="443" y="800"/>
                    <a:pt x="622" y="588"/>
                    <a:pt x="886" y="358"/>
                  </a:cubicBezTo>
                  <a:lnTo>
                    <a:pt x="886" y="358"/>
                  </a:lnTo>
                  <a:cubicBezTo>
                    <a:pt x="832" y="375"/>
                    <a:pt x="797" y="379"/>
                    <a:pt x="771" y="379"/>
                  </a:cubicBezTo>
                  <a:cubicBezTo>
                    <a:pt x="745" y="379"/>
                    <a:pt x="728" y="375"/>
                    <a:pt x="711" y="375"/>
                  </a:cubicBezTo>
                  <a:cubicBezTo>
                    <a:pt x="549" y="319"/>
                    <a:pt x="762" y="0"/>
                    <a:pt x="762"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8"/>
            <p:cNvSpPr/>
            <p:nvPr/>
          </p:nvSpPr>
          <p:spPr>
            <a:xfrm>
              <a:off x="3848794" y="2510469"/>
              <a:ext cx="55225" cy="23846"/>
            </a:xfrm>
            <a:custGeom>
              <a:avLst/>
              <a:gdLst/>
              <a:ahLst/>
              <a:cxnLst/>
              <a:rect l="l" t="t" r="r" b="b"/>
              <a:pathLst>
                <a:path w="1686" h="728" extrusionOk="0">
                  <a:moveTo>
                    <a:pt x="1686" y="0"/>
                  </a:moveTo>
                  <a:cubicBezTo>
                    <a:pt x="868" y="0"/>
                    <a:pt x="426" y="68"/>
                    <a:pt x="123" y="213"/>
                  </a:cubicBezTo>
                  <a:cubicBezTo>
                    <a:pt x="55" y="409"/>
                    <a:pt x="0" y="583"/>
                    <a:pt x="0" y="728"/>
                  </a:cubicBezTo>
                  <a:cubicBezTo>
                    <a:pt x="196" y="515"/>
                    <a:pt x="532" y="353"/>
                    <a:pt x="1528" y="336"/>
                  </a:cubicBezTo>
                  <a:cubicBezTo>
                    <a:pt x="1545" y="281"/>
                    <a:pt x="1596" y="158"/>
                    <a:pt x="1686"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8"/>
            <p:cNvSpPr/>
            <p:nvPr/>
          </p:nvSpPr>
          <p:spPr>
            <a:xfrm>
              <a:off x="3803920" y="2562189"/>
              <a:ext cx="52408" cy="38422"/>
            </a:xfrm>
            <a:custGeom>
              <a:avLst/>
              <a:gdLst/>
              <a:ahLst/>
              <a:cxnLst/>
              <a:rect l="l" t="t" r="r" b="b"/>
              <a:pathLst>
                <a:path w="1600" h="1173" extrusionOk="0">
                  <a:moveTo>
                    <a:pt x="323" y="0"/>
                  </a:moveTo>
                  <a:lnTo>
                    <a:pt x="323" y="0"/>
                  </a:lnTo>
                  <a:cubicBezTo>
                    <a:pt x="323" y="0"/>
                    <a:pt x="0" y="1172"/>
                    <a:pt x="1387" y="1172"/>
                  </a:cubicBezTo>
                  <a:cubicBezTo>
                    <a:pt x="1416" y="1172"/>
                    <a:pt x="1446" y="1172"/>
                    <a:pt x="1476" y="1171"/>
                  </a:cubicBezTo>
                  <a:lnTo>
                    <a:pt x="1600" y="141"/>
                  </a:lnTo>
                  <a:lnTo>
                    <a:pt x="323"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8"/>
            <p:cNvSpPr/>
            <p:nvPr/>
          </p:nvSpPr>
          <p:spPr>
            <a:xfrm>
              <a:off x="3810078" y="2566775"/>
              <a:ext cx="41108" cy="26925"/>
            </a:xfrm>
            <a:custGeom>
              <a:avLst/>
              <a:gdLst/>
              <a:ahLst/>
              <a:cxnLst/>
              <a:rect l="l" t="t" r="r" b="b"/>
              <a:pathLst>
                <a:path w="1255" h="822" extrusionOk="0">
                  <a:moveTo>
                    <a:pt x="297" y="1"/>
                  </a:moveTo>
                  <a:cubicBezTo>
                    <a:pt x="297" y="1"/>
                    <a:pt x="1" y="822"/>
                    <a:pt x="1009" y="822"/>
                  </a:cubicBezTo>
                  <a:cubicBezTo>
                    <a:pt x="1048" y="822"/>
                    <a:pt x="1088" y="820"/>
                    <a:pt x="1131" y="818"/>
                  </a:cubicBezTo>
                  <a:lnTo>
                    <a:pt x="1254" y="90"/>
                  </a:lnTo>
                  <a:lnTo>
                    <a:pt x="297"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8"/>
            <p:cNvSpPr/>
            <p:nvPr/>
          </p:nvSpPr>
          <p:spPr>
            <a:xfrm>
              <a:off x="3840704" y="2567331"/>
              <a:ext cx="4062" cy="29742"/>
            </a:xfrm>
            <a:custGeom>
              <a:avLst/>
              <a:gdLst/>
              <a:ahLst/>
              <a:cxnLst/>
              <a:rect l="l" t="t" r="r" b="b"/>
              <a:pathLst>
                <a:path w="124" h="908" extrusionOk="0">
                  <a:moveTo>
                    <a:pt x="73" y="1"/>
                  </a:moveTo>
                  <a:cubicBezTo>
                    <a:pt x="73" y="1"/>
                    <a:pt x="0" y="852"/>
                    <a:pt x="0" y="869"/>
                  </a:cubicBezTo>
                  <a:lnTo>
                    <a:pt x="51" y="907"/>
                  </a:lnTo>
                  <a:lnTo>
                    <a:pt x="124"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8"/>
            <p:cNvSpPr/>
            <p:nvPr/>
          </p:nvSpPr>
          <p:spPr>
            <a:xfrm>
              <a:off x="3833170" y="2566218"/>
              <a:ext cx="4062" cy="29578"/>
            </a:xfrm>
            <a:custGeom>
              <a:avLst/>
              <a:gdLst/>
              <a:ahLst/>
              <a:cxnLst/>
              <a:rect l="l" t="t" r="r" b="b"/>
              <a:pathLst>
                <a:path w="124" h="903" extrusionOk="0">
                  <a:moveTo>
                    <a:pt x="68" y="1"/>
                  </a:moveTo>
                  <a:cubicBezTo>
                    <a:pt x="68" y="1"/>
                    <a:pt x="0" y="852"/>
                    <a:pt x="0" y="869"/>
                  </a:cubicBezTo>
                  <a:lnTo>
                    <a:pt x="51" y="903"/>
                  </a:lnTo>
                  <a:lnTo>
                    <a:pt x="124"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8"/>
            <p:cNvSpPr/>
            <p:nvPr/>
          </p:nvSpPr>
          <p:spPr>
            <a:xfrm>
              <a:off x="3825636" y="2564416"/>
              <a:ext cx="3505" cy="29152"/>
            </a:xfrm>
            <a:custGeom>
              <a:avLst/>
              <a:gdLst/>
              <a:ahLst/>
              <a:cxnLst/>
              <a:rect l="l" t="t" r="r" b="b"/>
              <a:pathLst>
                <a:path w="107" h="890" extrusionOk="0">
                  <a:moveTo>
                    <a:pt x="52" y="0"/>
                  </a:moveTo>
                  <a:cubicBezTo>
                    <a:pt x="52" y="0"/>
                    <a:pt x="0" y="852"/>
                    <a:pt x="0" y="869"/>
                  </a:cubicBezTo>
                  <a:lnTo>
                    <a:pt x="35" y="890"/>
                  </a:lnTo>
                  <a:lnTo>
                    <a:pt x="10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8"/>
            <p:cNvSpPr/>
            <p:nvPr/>
          </p:nvSpPr>
          <p:spPr>
            <a:xfrm>
              <a:off x="3819217" y="2566218"/>
              <a:ext cx="3538" cy="22077"/>
            </a:xfrm>
            <a:custGeom>
              <a:avLst/>
              <a:gdLst/>
              <a:ahLst/>
              <a:cxnLst/>
              <a:rect l="l" t="t" r="r" b="b"/>
              <a:pathLst>
                <a:path w="108" h="674" extrusionOk="0">
                  <a:moveTo>
                    <a:pt x="52" y="1"/>
                  </a:moveTo>
                  <a:cubicBezTo>
                    <a:pt x="52" y="1"/>
                    <a:pt x="1" y="639"/>
                    <a:pt x="1" y="656"/>
                  </a:cubicBezTo>
                  <a:lnTo>
                    <a:pt x="52" y="673"/>
                  </a:lnTo>
                  <a:lnTo>
                    <a:pt x="107"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8"/>
            <p:cNvSpPr/>
            <p:nvPr/>
          </p:nvSpPr>
          <p:spPr>
            <a:xfrm>
              <a:off x="3815188" y="2569723"/>
              <a:ext cx="37111" cy="5732"/>
            </a:xfrm>
            <a:custGeom>
              <a:avLst/>
              <a:gdLst/>
              <a:ahLst/>
              <a:cxnLst/>
              <a:rect l="l" t="t" r="r" b="b"/>
              <a:pathLst>
                <a:path w="1133" h="175" extrusionOk="0">
                  <a:moveTo>
                    <a:pt x="34" y="0"/>
                  </a:moveTo>
                  <a:lnTo>
                    <a:pt x="0" y="51"/>
                  </a:lnTo>
                  <a:lnTo>
                    <a:pt x="1132" y="175"/>
                  </a:lnTo>
                  <a:lnTo>
                    <a:pt x="1132" y="123"/>
                  </a:lnTo>
                  <a:cubicBezTo>
                    <a:pt x="1132" y="123"/>
                    <a:pt x="51" y="0"/>
                    <a:pt x="34"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8"/>
            <p:cNvSpPr/>
            <p:nvPr/>
          </p:nvSpPr>
          <p:spPr>
            <a:xfrm>
              <a:off x="3816301" y="2577223"/>
              <a:ext cx="34884" cy="5896"/>
            </a:xfrm>
            <a:custGeom>
              <a:avLst/>
              <a:gdLst/>
              <a:ahLst/>
              <a:cxnLst/>
              <a:rect l="l" t="t" r="r" b="b"/>
              <a:pathLst>
                <a:path w="1065" h="180" extrusionOk="0">
                  <a:moveTo>
                    <a:pt x="0" y="1"/>
                  </a:moveTo>
                  <a:lnTo>
                    <a:pt x="17" y="52"/>
                  </a:lnTo>
                  <a:lnTo>
                    <a:pt x="1064" y="180"/>
                  </a:lnTo>
                  <a:lnTo>
                    <a:pt x="1064" y="124"/>
                  </a:lnTo>
                  <a:cubicBezTo>
                    <a:pt x="1064" y="124"/>
                    <a:pt x="17" y="1"/>
                    <a:pt x="0"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8"/>
            <p:cNvSpPr/>
            <p:nvPr/>
          </p:nvSpPr>
          <p:spPr>
            <a:xfrm>
              <a:off x="3818660" y="2583087"/>
              <a:ext cx="31969" cy="8123"/>
            </a:xfrm>
            <a:custGeom>
              <a:avLst/>
              <a:gdLst/>
              <a:ahLst/>
              <a:cxnLst/>
              <a:rect l="l" t="t" r="r" b="b"/>
              <a:pathLst>
                <a:path w="976" h="248" extrusionOk="0">
                  <a:moveTo>
                    <a:pt x="1" y="1"/>
                  </a:moveTo>
                  <a:lnTo>
                    <a:pt x="1" y="52"/>
                  </a:lnTo>
                  <a:lnTo>
                    <a:pt x="975" y="248"/>
                  </a:lnTo>
                  <a:lnTo>
                    <a:pt x="975" y="175"/>
                  </a:lnTo>
                  <a:cubicBezTo>
                    <a:pt x="975" y="175"/>
                    <a:pt x="18" y="1"/>
                    <a:pt x="1"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8"/>
            <p:cNvSpPr/>
            <p:nvPr/>
          </p:nvSpPr>
          <p:spPr>
            <a:xfrm>
              <a:off x="3986529" y="2628943"/>
              <a:ext cx="11038" cy="11628"/>
            </a:xfrm>
            <a:custGeom>
              <a:avLst/>
              <a:gdLst/>
              <a:ahLst/>
              <a:cxnLst/>
              <a:rect l="l" t="t" r="r" b="b"/>
              <a:pathLst>
                <a:path w="337" h="355" extrusionOk="0">
                  <a:moveTo>
                    <a:pt x="213" y="1"/>
                  </a:moveTo>
                  <a:lnTo>
                    <a:pt x="0" y="354"/>
                  </a:lnTo>
                  <a:lnTo>
                    <a:pt x="337" y="354"/>
                  </a:lnTo>
                  <a:lnTo>
                    <a:pt x="213" y="1"/>
                  </a:ln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8"/>
            <p:cNvSpPr/>
            <p:nvPr/>
          </p:nvSpPr>
          <p:spPr>
            <a:xfrm>
              <a:off x="3972575" y="2646402"/>
              <a:ext cx="7566" cy="24402"/>
            </a:xfrm>
            <a:custGeom>
              <a:avLst/>
              <a:gdLst/>
              <a:ahLst/>
              <a:cxnLst/>
              <a:rect l="l" t="t" r="r" b="b"/>
              <a:pathLst>
                <a:path w="231" h="745" extrusionOk="0">
                  <a:moveTo>
                    <a:pt x="230" y="0"/>
                  </a:moveTo>
                  <a:lnTo>
                    <a:pt x="35" y="34"/>
                  </a:lnTo>
                  <a:cubicBezTo>
                    <a:pt x="35" y="68"/>
                    <a:pt x="1" y="690"/>
                    <a:pt x="1" y="690"/>
                  </a:cubicBezTo>
                  <a:lnTo>
                    <a:pt x="69" y="745"/>
                  </a:lnTo>
                  <a:lnTo>
                    <a:pt x="230" y="0"/>
                  </a:ln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8"/>
            <p:cNvSpPr/>
            <p:nvPr/>
          </p:nvSpPr>
          <p:spPr>
            <a:xfrm>
              <a:off x="3965598" y="2474340"/>
              <a:ext cx="16214" cy="61088"/>
            </a:xfrm>
            <a:custGeom>
              <a:avLst/>
              <a:gdLst/>
              <a:ahLst/>
              <a:cxnLst/>
              <a:rect l="l" t="t" r="r" b="b"/>
              <a:pathLst>
                <a:path w="495" h="1865" extrusionOk="0">
                  <a:moveTo>
                    <a:pt x="495" y="1"/>
                  </a:moveTo>
                  <a:cubicBezTo>
                    <a:pt x="494" y="1"/>
                    <a:pt x="35" y="873"/>
                    <a:pt x="35" y="958"/>
                  </a:cubicBezTo>
                  <a:cubicBezTo>
                    <a:pt x="18" y="1048"/>
                    <a:pt x="1" y="1865"/>
                    <a:pt x="1" y="1865"/>
                  </a:cubicBezTo>
                  <a:cubicBezTo>
                    <a:pt x="248" y="1512"/>
                    <a:pt x="409" y="1171"/>
                    <a:pt x="388" y="907"/>
                  </a:cubicBezTo>
                  <a:cubicBezTo>
                    <a:pt x="371" y="660"/>
                    <a:pt x="495" y="1"/>
                    <a:pt x="49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8"/>
            <p:cNvSpPr/>
            <p:nvPr/>
          </p:nvSpPr>
          <p:spPr>
            <a:xfrm>
              <a:off x="3981222" y="2474668"/>
              <a:ext cx="13430" cy="62464"/>
            </a:xfrm>
            <a:custGeom>
              <a:avLst/>
              <a:gdLst/>
              <a:ahLst/>
              <a:cxnLst/>
              <a:rect l="l" t="t" r="r" b="b"/>
              <a:pathLst>
                <a:path w="410" h="1907" extrusionOk="0">
                  <a:moveTo>
                    <a:pt x="42" y="0"/>
                  </a:moveTo>
                  <a:cubicBezTo>
                    <a:pt x="29" y="0"/>
                    <a:pt x="18" y="19"/>
                    <a:pt x="18" y="80"/>
                  </a:cubicBezTo>
                  <a:cubicBezTo>
                    <a:pt x="1" y="382"/>
                    <a:pt x="1" y="970"/>
                    <a:pt x="1" y="1038"/>
                  </a:cubicBezTo>
                  <a:cubicBezTo>
                    <a:pt x="1" y="1127"/>
                    <a:pt x="18" y="1906"/>
                    <a:pt x="18" y="1906"/>
                  </a:cubicBezTo>
                  <a:cubicBezTo>
                    <a:pt x="196" y="1519"/>
                    <a:pt x="409" y="1182"/>
                    <a:pt x="358" y="931"/>
                  </a:cubicBezTo>
                  <a:cubicBezTo>
                    <a:pt x="286" y="702"/>
                    <a:pt x="90" y="46"/>
                    <a:pt x="90" y="46"/>
                  </a:cubicBezTo>
                  <a:cubicBezTo>
                    <a:pt x="90" y="46"/>
                    <a:pt x="63" y="0"/>
                    <a:pt x="4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8"/>
            <p:cNvSpPr/>
            <p:nvPr/>
          </p:nvSpPr>
          <p:spPr>
            <a:xfrm>
              <a:off x="3978995" y="2471556"/>
              <a:ext cx="7010" cy="8222"/>
            </a:xfrm>
            <a:custGeom>
              <a:avLst/>
              <a:gdLst/>
              <a:ahLst/>
              <a:cxnLst/>
              <a:rect l="l" t="t" r="r" b="b"/>
              <a:pathLst>
                <a:path w="214" h="251" extrusionOk="0">
                  <a:moveTo>
                    <a:pt x="124" y="1"/>
                  </a:moveTo>
                  <a:cubicBezTo>
                    <a:pt x="69" y="1"/>
                    <a:pt x="17" y="52"/>
                    <a:pt x="0" y="107"/>
                  </a:cubicBezTo>
                  <a:cubicBezTo>
                    <a:pt x="0" y="175"/>
                    <a:pt x="17" y="247"/>
                    <a:pt x="69" y="247"/>
                  </a:cubicBezTo>
                  <a:cubicBezTo>
                    <a:pt x="76" y="250"/>
                    <a:pt x="83" y="251"/>
                    <a:pt x="90" y="251"/>
                  </a:cubicBezTo>
                  <a:cubicBezTo>
                    <a:pt x="137" y="251"/>
                    <a:pt x="177" y="204"/>
                    <a:pt x="192" y="141"/>
                  </a:cubicBezTo>
                  <a:cubicBezTo>
                    <a:pt x="213" y="86"/>
                    <a:pt x="175" y="18"/>
                    <a:pt x="12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8"/>
            <p:cNvSpPr/>
            <p:nvPr/>
          </p:nvSpPr>
          <p:spPr>
            <a:xfrm>
              <a:off x="3971330" y="2474340"/>
              <a:ext cx="13397" cy="62791"/>
            </a:xfrm>
            <a:custGeom>
              <a:avLst/>
              <a:gdLst/>
              <a:ahLst/>
              <a:cxnLst/>
              <a:rect l="l" t="t" r="r" b="b"/>
              <a:pathLst>
                <a:path w="409" h="1917" extrusionOk="0">
                  <a:moveTo>
                    <a:pt x="375" y="1"/>
                  </a:moveTo>
                  <a:lnTo>
                    <a:pt x="375" y="1"/>
                  </a:lnTo>
                  <a:cubicBezTo>
                    <a:pt x="375" y="1"/>
                    <a:pt x="0" y="907"/>
                    <a:pt x="0" y="997"/>
                  </a:cubicBezTo>
                  <a:cubicBezTo>
                    <a:pt x="0" y="1086"/>
                    <a:pt x="73" y="1916"/>
                    <a:pt x="73" y="1916"/>
                  </a:cubicBezTo>
                  <a:cubicBezTo>
                    <a:pt x="268" y="1529"/>
                    <a:pt x="409" y="1171"/>
                    <a:pt x="358" y="924"/>
                  </a:cubicBezTo>
                  <a:cubicBezTo>
                    <a:pt x="320" y="677"/>
                    <a:pt x="375" y="1"/>
                    <a:pt x="375"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8"/>
            <p:cNvSpPr/>
            <p:nvPr/>
          </p:nvSpPr>
          <p:spPr>
            <a:xfrm>
              <a:off x="3983024" y="2474668"/>
              <a:ext cx="16902" cy="61907"/>
            </a:xfrm>
            <a:custGeom>
              <a:avLst/>
              <a:gdLst/>
              <a:ahLst/>
              <a:cxnLst/>
              <a:rect l="l" t="t" r="r" b="b"/>
              <a:pathLst>
                <a:path w="516" h="1890" extrusionOk="0">
                  <a:moveTo>
                    <a:pt x="31" y="0"/>
                  </a:moveTo>
                  <a:cubicBezTo>
                    <a:pt x="14" y="0"/>
                    <a:pt x="1" y="19"/>
                    <a:pt x="1" y="80"/>
                  </a:cubicBezTo>
                  <a:cubicBezTo>
                    <a:pt x="18" y="365"/>
                    <a:pt x="90" y="970"/>
                    <a:pt x="107" y="1038"/>
                  </a:cubicBezTo>
                  <a:cubicBezTo>
                    <a:pt x="124" y="1127"/>
                    <a:pt x="214" y="1889"/>
                    <a:pt x="214" y="1889"/>
                  </a:cubicBezTo>
                  <a:cubicBezTo>
                    <a:pt x="337" y="1480"/>
                    <a:pt x="516" y="1127"/>
                    <a:pt x="427" y="897"/>
                  </a:cubicBezTo>
                  <a:cubicBezTo>
                    <a:pt x="354" y="667"/>
                    <a:pt x="90" y="46"/>
                    <a:pt x="90" y="46"/>
                  </a:cubicBezTo>
                  <a:cubicBezTo>
                    <a:pt x="90" y="46"/>
                    <a:pt x="57" y="0"/>
                    <a:pt x="3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8"/>
            <p:cNvSpPr/>
            <p:nvPr/>
          </p:nvSpPr>
          <p:spPr>
            <a:xfrm>
              <a:off x="3980109" y="2471556"/>
              <a:ext cx="7010" cy="8123"/>
            </a:xfrm>
            <a:custGeom>
              <a:avLst/>
              <a:gdLst/>
              <a:ahLst/>
              <a:cxnLst/>
              <a:rect l="l" t="t" r="r" b="b"/>
              <a:pathLst>
                <a:path w="214" h="248" extrusionOk="0">
                  <a:moveTo>
                    <a:pt x="124" y="1"/>
                  </a:moveTo>
                  <a:cubicBezTo>
                    <a:pt x="73" y="1"/>
                    <a:pt x="18" y="52"/>
                    <a:pt x="18" y="124"/>
                  </a:cubicBezTo>
                  <a:cubicBezTo>
                    <a:pt x="0" y="192"/>
                    <a:pt x="52" y="247"/>
                    <a:pt x="107" y="247"/>
                  </a:cubicBezTo>
                  <a:cubicBezTo>
                    <a:pt x="158" y="247"/>
                    <a:pt x="196" y="192"/>
                    <a:pt x="213" y="141"/>
                  </a:cubicBezTo>
                  <a:cubicBezTo>
                    <a:pt x="213" y="69"/>
                    <a:pt x="179" y="1"/>
                    <a:pt x="124"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8"/>
            <p:cNvSpPr/>
            <p:nvPr/>
          </p:nvSpPr>
          <p:spPr>
            <a:xfrm>
              <a:off x="3938837" y="2421506"/>
              <a:ext cx="1146" cy="33"/>
            </a:xfrm>
            <a:custGeom>
              <a:avLst/>
              <a:gdLst/>
              <a:ahLst/>
              <a:cxnLst/>
              <a:rect l="l" t="t" r="r" b="b"/>
              <a:pathLst>
                <a:path w="35" h="1" extrusionOk="0">
                  <a:moveTo>
                    <a:pt x="35" y="1"/>
                  </a:moveTo>
                  <a:lnTo>
                    <a:pt x="35" y="1"/>
                  </a:lnTo>
                  <a:lnTo>
                    <a:pt x="35" y="1"/>
                  </a:lnTo>
                  <a:close/>
                  <a:moveTo>
                    <a:pt x="18" y="1"/>
                  </a:moveTo>
                  <a:lnTo>
                    <a:pt x="35" y="1"/>
                  </a:lnTo>
                  <a:lnTo>
                    <a:pt x="18" y="1"/>
                  </a:lnTo>
                  <a:close/>
                  <a:moveTo>
                    <a:pt x="1" y="1"/>
                  </a:moveTo>
                  <a:lnTo>
                    <a:pt x="1" y="1"/>
                  </a:lnTo>
                  <a:lnTo>
                    <a:pt x="1" y="1"/>
                  </a:lnTo>
                  <a:lnTo>
                    <a:pt x="18" y="1"/>
                  </a:lnTo>
                  <a:lnTo>
                    <a:pt x="1" y="1"/>
                  </a:lnTo>
                  <a:close/>
                </a:path>
              </a:pathLst>
            </a:custGeom>
            <a:solidFill>
              <a:srgbClr val="86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8"/>
            <p:cNvSpPr/>
            <p:nvPr/>
          </p:nvSpPr>
          <p:spPr>
            <a:xfrm>
              <a:off x="3943456" y="2422063"/>
              <a:ext cx="10482" cy="1834"/>
            </a:xfrm>
            <a:custGeom>
              <a:avLst/>
              <a:gdLst/>
              <a:ahLst/>
              <a:cxnLst/>
              <a:rect l="l" t="t" r="r" b="b"/>
              <a:pathLst>
                <a:path w="320" h="56" extrusionOk="0">
                  <a:moveTo>
                    <a:pt x="0" y="1"/>
                  </a:moveTo>
                  <a:lnTo>
                    <a:pt x="0" y="1"/>
                  </a:lnTo>
                  <a:cubicBezTo>
                    <a:pt x="106" y="22"/>
                    <a:pt x="213" y="39"/>
                    <a:pt x="319" y="56"/>
                  </a:cubicBezTo>
                  <a:cubicBezTo>
                    <a:pt x="213" y="39"/>
                    <a:pt x="106" y="22"/>
                    <a:pt x="0" y="1"/>
                  </a:cubicBez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8"/>
            <p:cNvSpPr/>
            <p:nvPr/>
          </p:nvSpPr>
          <p:spPr>
            <a:xfrm>
              <a:off x="3939951" y="2421506"/>
              <a:ext cx="3538" cy="590"/>
            </a:xfrm>
            <a:custGeom>
              <a:avLst/>
              <a:gdLst/>
              <a:ahLst/>
              <a:cxnLst/>
              <a:rect l="l" t="t" r="r" b="b"/>
              <a:pathLst>
                <a:path w="108" h="18" extrusionOk="0">
                  <a:moveTo>
                    <a:pt x="1" y="1"/>
                  </a:moveTo>
                  <a:cubicBezTo>
                    <a:pt x="39" y="1"/>
                    <a:pt x="73" y="18"/>
                    <a:pt x="107" y="18"/>
                  </a:cubicBezTo>
                  <a:lnTo>
                    <a:pt x="107" y="18"/>
                  </a:lnTo>
                  <a:cubicBezTo>
                    <a:pt x="73" y="18"/>
                    <a:pt x="39" y="1"/>
                    <a:pt x="1" y="1"/>
                  </a:cubicBezTo>
                  <a:close/>
                </a:path>
              </a:pathLst>
            </a:custGeom>
            <a:solidFill>
              <a:srgbClr val="86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8"/>
            <p:cNvSpPr/>
            <p:nvPr/>
          </p:nvSpPr>
          <p:spPr>
            <a:xfrm>
              <a:off x="3990001" y="2442994"/>
              <a:ext cx="33639" cy="25123"/>
            </a:xfrm>
            <a:custGeom>
              <a:avLst/>
              <a:gdLst/>
              <a:ahLst/>
              <a:cxnLst/>
              <a:rect l="l" t="t" r="r" b="b"/>
              <a:pathLst>
                <a:path w="1027" h="767" extrusionOk="0">
                  <a:moveTo>
                    <a:pt x="1" y="0"/>
                  </a:moveTo>
                  <a:lnTo>
                    <a:pt x="231" y="162"/>
                  </a:lnTo>
                  <a:cubicBezTo>
                    <a:pt x="248" y="179"/>
                    <a:pt x="282" y="196"/>
                    <a:pt x="320" y="213"/>
                  </a:cubicBezTo>
                  <a:lnTo>
                    <a:pt x="1" y="0"/>
                  </a:lnTo>
                  <a:close/>
                  <a:moveTo>
                    <a:pt x="656" y="447"/>
                  </a:moveTo>
                  <a:cubicBezTo>
                    <a:pt x="707" y="498"/>
                    <a:pt x="746" y="553"/>
                    <a:pt x="780" y="604"/>
                  </a:cubicBezTo>
                  <a:lnTo>
                    <a:pt x="992" y="766"/>
                  </a:lnTo>
                  <a:cubicBezTo>
                    <a:pt x="1009" y="745"/>
                    <a:pt x="1009" y="728"/>
                    <a:pt x="1026" y="711"/>
                  </a:cubicBezTo>
                  <a:lnTo>
                    <a:pt x="656" y="447"/>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8"/>
            <p:cNvSpPr/>
            <p:nvPr/>
          </p:nvSpPr>
          <p:spPr>
            <a:xfrm>
              <a:off x="3887117" y="2430842"/>
              <a:ext cx="15231" cy="8680"/>
            </a:xfrm>
            <a:custGeom>
              <a:avLst/>
              <a:gdLst/>
              <a:ahLst/>
              <a:cxnLst/>
              <a:rect l="l" t="t" r="r" b="b"/>
              <a:pathLst>
                <a:path w="465" h="265" extrusionOk="0">
                  <a:moveTo>
                    <a:pt x="464" y="1"/>
                  </a:moveTo>
                  <a:lnTo>
                    <a:pt x="464" y="1"/>
                  </a:lnTo>
                  <a:cubicBezTo>
                    <a:pt x="320" y="35"/>
                    <a:pt x="162" y="124"/>
                    <a:pt x="1" y="231"/>
                  </a:cubicBezTo>
                  <a:cubicBezTo>
                    <a:pt x="1" y="248"/>
                    <a:pt x="18" y="248"/>
                    <a:pt x="39" y="265"/>
                  </a:cubicBezTo>
                  <a:cubicBezTo>
                    <a:pt x="179" y="158"/>
                    <a:pt x="320" y="73"/>
                    <a:pt x="464"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8"/>
            <p:cNvSpPr/>
            <p:nvPr/>
          </p:nvSpPr>
          <p:spPr>
            <a:xfrm>
              <a:off x="4016630" y="2466250"/>
              <a:ext cx="2981" cy="6453"/>
            </a:xfrm>
            <a:custGeom>
              <a:avLst/>
              <a:gdLst/>
              <a:ahLst/>
              <a:cxnLst/>
              <a:rect l="l" t="t" r="r" b="b"/>
              <a:pathLst>
                <a:path w="91" h="197" extrusionOk="0">
                  <a:moveTo>
                    <a:pt x="1" y="1"/>
                  </a:moveTo>
                  <a:cubicBezTo>
                    <a:pt x="1" y="12"/>
                    <a:pt x="1" y="16"/>
                    <a:pt x="7" y="17"/>
                  </a:cubicBezTo>
                  <a:lnTo>
                    <a:pt x="7" y="17"/>
                  </a:lnTo>
                  <a:cubicBezTo>
                    <a:pt x="5" y="12"/>
                    <a:pt x="3" y="6"/>
                    <a:pt x="1" y="1"/>
                  </a:cubicBezTo>
                  <a:close/>
                  <a:moveTo>
                    <a:pt x="7" y="17"/>
                  </a:moveTo>
                  <a:cubicBezTo>
                    <a:pt x="25" y="69"/>
                    <a:pt x="41" y="131"/>
                    <a:pt x="56" y="197"/>
                  </a:cubicBezTo>
                  <a:cubicBezTo>
                    <a:pt x="73" y="197"/>
                    <a:pt x="73" y="180"/>
                    <a:pt x="90" y="163"/>
                  </a:cubicBezTo>
                  <a:cubicBezTo>
                    <a:pt x="90" y="141"/>
                    <a:pt x="73" y="124"/>
                    <a:pt x="73" y="124"/>
                  </a:cubicBezTo>
                  <a:lnTo>
                    <a:pt x="56" y="107"/>
                  </a:lnTo>
                  <a:cubicBezTo>
                    <a:pt x="56" y="90"/>
                    <a:pt x="39" y="56"/>
                    <a:pt x="22" y="35"/>
                  </a:cubicBezTo>
                  <a:lnTo>
                    <a:pt x="22" y="18"/>
                  </a:lnTo>
                  <a:cubicBezTo>
                    <a:pt x="15" y="18"/>
                    <a:pt x="10" y="18"/>
                    <a:pt x="7" y="17"/>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8"/>
            <p:cNvSpPr/>
            <p:nvPr/>
          </p:nvSpPr>
          <p:spPr>
            <a:xfrm>
              <a:off x="3888362" y="2426813"/>
              <a:ext cx="22077" cy="15657"/>
            </a:xfrm>
            <a:custGeom>
              <a:avLst/>
              <a:gdLst/>
              <a:ahLst/>
              <a:cxnLst/>
              <a:rect l="l" t="t" r="r" b="b"/>
              <a:pathLst>
                <a:path w="674" h="478" extrusionOk="0">
                  <a:moveTo>
                    <a:pt x="673" y="0"/>
                  </a:moveTo>
                  <a:lnTo>
                    <a:pt x="673" y="0"/>
                  </a:lnTo>
                  <a:cubicBezTo>
                    <a:pt x="584" y="34"/>
                    <a:pt x="512" y="68"/>
                    <a:pt x="426" y="124"/>
                  </a:cubicBezTo>
                  <a:cubicBezTo>
                    <a:pt x="282" y="196"/>
                    <a:pt x="141" y="281"/>
                    <a:pt x="1" y="388"/>
                  </a:cubicBezTo>
                  <a:cubicBezTo>
                    <a:pt x="35" y="426"/>
                    <a:pt x="52" y="443"/>
                    <a:pt x="86" y="477"/>
                  </a:cubicBezTo>
                  <a:cubicBezTo>
                    <a:pt x="265" y="320"/>
                    <a:pt x="461" y="158"/>
                    <a:pt x="673" y="0"/>
                  </a:cubicBez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8"/>
            <p:cNvSpPr/>
            <p:nvPr/>
          </p:nvSpPr>
          <p:spPr>
            <a:xfrm>
              <a:off x="3891146" y="2421506"/>
              <a:ext cx="46054" cy="27907"/>
            </a:xfrm>
            <a:custGeom>
              <a:avLst/>
              <a:gdLst/>
              <a:ahLst/>
              <a:cxnLst/>
              <a:rect l="l" t="t" r="r" b="b"/>
              <a:pathLst>
                <a:path w="1406" h="852" extrusionOk="0">
                  <a:moveTo>
                    <a:pt x="1278" y="1"/>
                  </a:moveTo>
                  <a:cubicBezTo>
                    <a:pt x="1227" y="1"/>
                    <a:pt x="1171" y="1"/>
                    <a:pt x="1137" y="18"/>
                  </a:cubicBezTo>
                  <a:lnTo>
                    <a:pt x="1103" y="18"/>
                  </a:lnTo>
                  <a:cubicBezTo>
                    <a:pt x="1065" y="18"/>
                    <a:pt x="1014" y="39"/>
                    <a:pt x="980" y="39"/>
                  </a:cubicBezTo>
                  <a:cubicBezTo>
                    <a:pt x="959" y="39"/>
                    <a:pt x="942" y="39"/>
                    <a:pt x="925" y="56"/>
                  </a:cubicBezTo>
                  <a:cubicBezTo>
                    <a:pt x="891" y="56"/>
                    <a:pt x="835" y="73"/>
                    <a:pt x="801" y="90"/>
                  </a:cubicBezTo>
                  <a:cubicBezTo>
                    <a:pt x="784" y="90"/>
                    <a:pt x="746" y="107"/>
                    <a:pt x="729" y="107"/>
                  </a:cubicBezTo>
                  <a:cubicBezTo>
                    <a:pt x="712" y="124"/>
                    <a:pt x="678" y="124"/>
                    <a:pt x="661" y="145"/>
                  </a:cubicBezTo>
                  <a:cubicBezTo>
                    <a:pt x="622" y="145"/>
                    <a:pt x="605" y="162"/>
                    <a:pt x="588" y="162"/>
                  </a:cubicBezTo>
                  <a:cubicBezTo>
                    <a:pt x="376" y="320"/>
                    <a:pt x="180" y="482"/>
                    <a:pt x="1" y="639"/>
                  </a:cubicBezTo>
                  <a:cubicBezTo>
                    <a:pt x="90" y="711"/>
                    <a:pt x="163" y="784"/>
                    <a:pt x="252" y="852"/>
                  </a:cubicBezTo>
                  <a:cubicBezTo>
                    <a:pt x="303" y="818"/>
                    <a:pt x="358" y="784"/>
                    <a:pt x="410" y="745"/>
                  </a:cubicBezTo>
                  <a:cubicBezTo>
                    <a:pt x="465" y="711"/>
                    <a:pt x="533" y="694"/>
                    <a:pt x="588" y="677"/>
                  </a:cubicBezTo>
                  <a:lnTo>
                    <a:pt x="533" y="550"/>
                  </a:lnTo>
                  <a:lnTo>
                    <a:pt x="997" y="516"/>
                  </a:lnTo>
                  <a:cubicBezTo>
                    <a:pt x="1137" y="320"/>
                    <a:pt x="1278" y="145"/>
                    <a:pt x="1406"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8"/>
            <p:cNvSpPr/>
            <p:nvPr/>
          </p:nvSpPr>
          <p:spPr>
            <a:xfrm>
              <a:off x="3923770" y="2421506"/>
              <a:ext cx="61514" cy="22765"/>
            </a:xfrm>
            <a:custGeom>
              <a:avLst/>
              <a:gdLst/>
              <a:ahLst/>
              <a:cxnLst/>
              <a:rect l="l" t="t" r="r" b="b"/>
              <a:pathLst>
                <a:path w="1878" h="695" extrusionOk="0">
                  <a:moveTo>
                    <a:pt x="410" y="1"/>
                  </a:moveTo>
                  <a:cubicBezTo>
                    <a:pt x="282" y="145"/>
                    <a:pt x="141" y="320"/>
                    <a:pt x="1" y="516"/>
                  </a:cubicBezTo>
                  <a:lnTo>
                    <a:pt x="107" y="516"/>
                  </a:lnTo>
                  <a:lnTo>
                    <a:pt x="124" y="622"/>
                  </a:lnTo>
                  <a:cubicBezTo>
                    <a:pt x="337" y="571"/>
                    <a:pt x="584" y="550"/>
                    <a:pt x="814" y="550"/>
                  </a:cubicBezTo>
                  <a:cubicBezTo>
                    <a:pt x="1188" y="550"/>
                    <a:pt x="1559" y="605"/>
                    <a:pt x="1878" y="694"/>
                  </a:cubicBezTo>
                  <a:cubicBezTo>
                    <a:pt x="1686" y="443"/>
                    <a:pt x="1384" y="213"/>
                    <a:pt x="942" y="90"/>
                  </a:cubicBezTo>
                  <a:lnTo>
                    <a:pt x="920" y="90"/>
                  </a:lnTo>
                  <a:lnTo>
                    <a:pt x="920" y="73"/>
                  </a:lnTo>
                  <a:cubicBezTo>
                    <a:pt x="814" y="56"/>
                    <a:pt x="707" y="39"/>
                    <a:pt x="601" y="18"/>
                  </a:cubicBezTo>
                  <a:cubicBezTo>
                    <a:pt x="567" y="18"/>
                    <a:pt x="533" y="1"/>
                    <a:pt x="495" y="1"/>
                  </a:cubicBezTo>
                  <a:close/>
                </a:path>
              </a:pathLst>
            </a:custGeom>
            <a:solidFill>
              <a:srgbClr val="B76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8"/>
            <p:cNvSpPr/>
            <p:nvPr/>
          </p:nvSpPr>
          <p:spPr>
            <a:xfrm>
              <a:off x="3927832" y="2439489"/>
              <a:ext cx="90633" cy="51196"/>
            </a:xfrm>
            <a:custGeom>
              <a:avLst/>
              <a:gdLst/>
              <a:ahLst/>
              <a:cxnLst/>
              <a:rect l="l" t="t" r="r" b="b"/>
              <a:pathLst>
                <a:path w="2767" h="1563" extrusionOk="0">
                  <a:moveTo>
                    <a:pt x="690" y="1"/>
                  </a:moveTo>
                  <a:cubicBezTo>
                    <a:pt x="460" y="1"/>
                    <a:pt x="213" y="22"/>
                    <a:pt x="0" y="73"/>
                  </a:cubicBezTo>
                  <a:lnTo>
                    <a:pt x="337" y="1226"/>
                  </a:lnTo>
                  <a:cubicBezTo>
                    <a:pt x="690" y="1439"/>
                    <a:pt x="1047" y="1563"/>
                    <a:pt x="1350" y="1563"/>
                  </a:cubicBezTo>
                  <a:lnTo>
                    <a:pt x="1384" y="1563"/>
                  </a:lnTo>
                  <a:cubicBezTo>
                    <a:pt x="1473" y="1439"/>
                    <a:pt x="1541" y="1299"/>
                    <a:pt x="1596" y="1192"/>
                  </a:cubicBezTo>
                  <a:cubicBezTo>
                    <a:pt x="1579" y="1171"/>
                    <a:pt x="1562" y="1154"/>
                    <a:pt x="1562" y="1137"/>
                  </a:cubicBezTo>
                  <a:lnTo>
                    <a:pt x="1350" y="1333"/>
                  </a:lnTo>
                  <a:lnTo>
                    <a:pt x="371" y="341"/>
                  </a:lnTo>
                  <a:lnTo>
                    <a:pt x="583" y="426"/>
                  </a:lnTo>
                  <a:lnTo>
                    <a:pt x="371" y="213"/>
                  </a:lnTo>
                  <a:lnTo>
                    <a:pt x="1631" y="818"/>
                  </a:lnTo>
                  <a:lnTo>
                    <a:pt x="1648" y="835"/>
                  </a:lnTo>
                  <a:lnTo>
                    <a:pt x="2201" y="358"/>
                  </a:lnTo>
                  <a:lnTo>
                    <a:pt x="2146" y="533"/>
                  </a:lnTo>
                  <a:lnTo>
                    <a:pt x="2201" y="482"/>
                  </a:lnTo>
                  <a:lnTo>
                    <a:pt x="1988" y="1278"/>
                  </a:lnTo>
                  <a:lnTo>
                    <a:pt x="1792" y="1137"/>
                  </a:lnTo>
                  <a:lnTo>
                    <a:pt x="1792" y="1154"/>
                  </a:lnTo>
                  <a:lnTo>
                    <a:pt x="1792" y="1171"/>
                  </a:lnTo>
                  <a:cubicBezTo>
                    <a:pt x="1826" y="1226"/>
                    <a:pt x="1860" y="1333"/>
                    <a:pt x="1916" y="1456"/>
                  </a:cubicBezTo>
                  <a:cubicBezTo>
                    <a:pt x="2269" y="1367"/>
                    <a:pt x="2554" y="1226"/>
                    <a:pt x="2767" y="1014"/>
                  </a:cubicBezTo>
                  <a:cubicBezTo>
                    <a:pt x="2750" y="941"/>
                    <a:pt x="2733" y="873"/>
                    <a:pt x="2712" y="818"/>
                  </a:cubicBezTo>
                  <a:cubicBezTo>
                    <a:pt x="2695" y="784"/>
                    <a:pt x="2695" y="767"/>
                    <a:pt x="2678" y="745"/>
                  </a:cubicBezTo>
                  <a:lnTo>
                    <a:pt x="2678" y="711"/>
                  </a:lnTo>
                  <a:cubicBezTo>
                    <a:pt x="2644" y="660"/>
                    <a:pt x="2605" y="605"/>
                    <a:pt x="2554" y="554"/>
                  </a:cubicBezTo>
                  <a:lnTo>
                    <a:pt x="2218" y="320"/>
                  </a:lnTo>
                  <a:cubicBezTo>
                    <a:pt x="2180" y="303"/>
                    <a:pt x="2146" y="286"/>
                    <a:pt x="2129" y="269"/>
                  </a:cubicBezTo>
                  <a:cubicBezTo>
                    <a:pt x="2005" y="235"/>
                    <a:pt x="1882" y="179"/>
                    <a:pt x="1754" y="145"/>
                  </a:cubicBezTo>
                  <a:cubicBezTo>
                    <a:pt x="1435" y="56"/>
                    <a:pt x="1064" y="1"/>
                    <a:pt x="690"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8"/>
            <p:cNvSpPr/>
            <p:nvPr/>
          </p:nvSpPr>
          <p:spPr>
            <a:xfrm>
              <a:off x="3986529" y="2477288"/>
              <a:ext cx="33" cy="590"/>
            </a:xfrm>
            <a:custGeom>
              <a:avLst/>
              <a:gdLst/>
              <a:ahLst/>
              <a:cxnLst/>
              <a:rect l="l" t="t" r="r" b="b"/>
              <a:pathLst>
                <a:path w="1" h="18" extrusionOk="0">
                  <a:moveTo>
                    <a:pt x="0" y="0"/>
                  </a:moveTo>
                  <a:lnTo>
                    <a:pt x="0" y="0"/>
                  </a:lnTo>
                  <a:lnTo>
                    <a:pt x="0" y="17"/>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8"/>
            <p:cNvSpPr/>
            <p:nvPr/>
          </p:nvSpPr>
          <p:spPr>
            <a:xfrm>
              <a:off x="3939951" y="2450658"/>
              <a:ext cx="43662" cy="32493"/>
            </a:xfrm>
            <a:custGeom>
              <a:avLst/>
              <a:gdLst/>
              <a:ahLst/>
              <a:cxnLst/>
              <a:rect l="l" t="t" r="r" b="b"/>
              <a:pathLst>
                <a:path w="1333" h="992" extrusionOk="0">
                  <a:moveTo>
                    <a:pt x="1" y="0"/>
                  </a:moveTo>
                  <a:lnTo>
                    <a:pt x="980" y="992"/>
                  </a:lnTo>
                  <a:lnTo>
                    <a:pt x="1192" y="796"/>
                  </a:lnTo>
                  <a:lnTo>
                    <a:pt x="1192" y="745"/>
                  </a:lnTo>
                  <a:cubicBezTo>
                    <a:pt x="1209" y="707"/>
                    <a:pt x="1226" y="690"/>
                    <a:pt x="1244" y="656"/>
                  </a:cubicBezTo>
                  <a:lnTo>
                    <a:pt x="1333" y="600"/>
                  </a:lnTo>
                  <a:lnTo>
                    <a:pt x="1278" y="566"/>
                  </a:lnTo>
                  <a:lnTo>
                    <a:pt x="980" y="868"/>
                  </a:lnTo>
                  <a:lnTo>
                    <a:pt x="213" y="85"/>
                  </a:lnTo>
                  <a:lnTo>
                    <a:pt x="1"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8"/>
            <p:cNvSpPr/>
            <p:nvPr/>
          </p:nvSpPr>
          <p:spPr>
            <a:xfrm>
              <a:off x="3980665" y="2455244"/>
              <a:ext cx="19260" cy="26106"/>
            </a:xfrm>
            <a:custGeom>
              <a:avLst/>
              <a:gdLst/>
              <a:ahLst/>
              <a:cxnLst/>
              <a:rect l="l" t="t" r="r" b="b"/>
              <a:pathLst>
                <a:path w="588" h="797" extrusionOk="0">
                  <a:moveTo>
                    <a:pt x="588" y="1"/>
                  </a:moveTo>
                  <a:lnTo>
                    <a:pt x="533" y="52"/>
                  </a:lnTo>
                  <a:lnTo>
                    <a:pt x="375" y="673"/>
                  </a:lnTo>
                  <a:lnTo>
                    <a:pt x="90" y="460"/>
                  </a:lnTo>
                  <a:lnTo>
                    <a:pt x="1" y="516"/>
                  </a:lnTo>
                  <a:cubicBezTo>
                    <a:pt x="18" y="516"/>
                    <a:pt x="35" y="499"/>
                    <a:pt x="56" y="499"/>
                  </a:cubicBezTo>
                  <a:lnTo>
                    <a:pt x="107" y="499"/>
                  </a:lnTo>
                  <a:cubicBezTo>
                    <a:pt x="162" y="499"/>
                    <a:pt x="196" y="567"/>
                    <a:pt x="196" y="639"/>
                  </a:cubicBezTo>
                  <a:cubicBezTo>
                    <a:pt x="179" y="639"/>
                    <a:pt x="179" y="656"/>
                    <a:pt x="179" y="656"/>
                  </a:cubicBezTo>
                  <a:lnTo>
                    <a:pt x="375" y="797"/>
                  </a:lnTo>
                  <a:lnTo>
                    <a:pt x="588"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8"/>
            <p:cNvSpPr/>
            <p:nvPr/>
          </p:nvSpPr>
          <p:spPr>
            <a:xfrm>
              <a:off x="3939951" y="2446466"/>
              <a:ext cx="41861" cy="32657"/>
            </a:xfrm>
            <a:custGeom>
              <a:avLst/>
              <a:gdLst/>
              <a:ahLst/>
              <a:cxnLst/>
              <a:rect l="l" t="t" r="r" b="b"/>
              <a:pathLst>
                <a:path w="1278" h="997" extrusionOk="0">
                  <a:moveTo>
                    <a:pt x="1" y="0"/>
                  </a:moveTo>
                  <a:lnTo>
                    <a:pt x="213" y="213"/>
                  </a:lnTo>
                  <a:lnTo>
                    <a:pt x="980" y="996"/>
                  </a:lnTo>
                  <a:lnTo>
                    <a:pt x="1278" y="694"/>
                  </a:lnTo>
                  <a:lnTo>
                    <a:pt x="1244" y="660"/>
                  </a:lnTo>
                  <a:lnTo>
                    <a:pt x="1278" y="622"/>
                  </a:lnTo>
                  <a:lnTo>
                    <a:pt x="1261" y="605"/>
                  </a:lnTo>
                  <a:lnTo>
                    <a:pt x="1" y="0"/>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8"/>
            <p:cNvSpPr/>
            <p:nvPr/>
          </p:nvSpPr>
          <p:spPr>
            <a:xfrm>
              <a:off x="3980665" y="2451215"/>
              <a:ext cx="19260" cy="26106"/>
            </a:xfrm>
            <a:custGeom>
              <a:avLst/>
              <a:gdLst/>
              <a:ahLst/>
              <a:cxnLst/>
              <a:rect l="l" t="t" r="r" b="b"/>
              <a:pathLst>
                <a:path w="588" h="797" extrusionOk="0">
                  <a:moveTo>
                    <a:pt x="588" y="0"/>
                  </a:moveTo>
                  <a:lnTo>
                    <a:pt x="35" y="477"/>
                  </a:lnTo>
                  <a:lnTo>
                    <a:pt x="1" y="515"/>
                  </a:lnTo>
                  <a:lnTo>
                    <a:pt x="35" y="549"/>
                  </a:lnTo>
                  <a:lnTo>
                    <a:pt x="90" y="583"/>
                  </a:lnTo>
                  <a:lnTo>
                    <a:pt x="375" y="796"/>
                  </a:lnTo>
                  <a:lnTo>
                    <a:pt x="533" y="175"/>
                  </a:lnTo>
                  <a:lnTo>
                    <a:pt x="588" y="0"/>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8"/>
            <p:cNvSpPr/>
            <p:nvPr/>
          </p:nvSpPr>
          <p:spPr>
            <a:xfrm>
              <a:off x="3899401" y="2445909"/>
              <a:ext cx="9204" cy="11726"/>
            </a:xfrm>
            <a:custGeom>
              <a:avLst/>
              <a:gdLst/>
              <a:ahLst/>
              <a:cxnLst/>
              <a:rect l="l" t="t" r="r" b="b"/>
              <a:pathLst>
                <a:path w="281" h="358" extrusionOk="0">
                  <a:moveTo>
                    <a:pt x="82" y="53"/>
                  </a:moveTo>
                  <a:cubicBezTo>
                    <a:pt x="49" y="67"/>
                    <a:pt x="25" y="82"/>
                    <a:pt x="0" y="107"/>
                  </a:cubicBezTo>
                  <a:cubicBezTo>
                    <a:pt x="26" y="89"/>
                    <a:pt x="54" y="72"/>
                    <a:pt x="82" y="53"/>
                  </a:cubicBezTo>
                  <a:close/>
                  <a:moveTo>
                    <a:pt x="158" y="0"/>
                  </a:moveTo>
                  <a:cubicBezTo>
                    <a:pt x="133" y="19"/>
                    <a:pt x="107" y="36"/>
                    <a:pt x="82" y="53"/>
                  </a:cubicBezTo>
                  <a:lnTo>
                    <a:pt x="82" y="53"/>
                  </a:lnTo>
                  <a:cubicBezTo>
                    <a:pt x="94" y="48"/>
                    <a:pt x="108" y="43"/>
                    <a:pt x="124" y="39"/>
                  </a:cubicBezTo>
                  <a:lnTo>
                    <a:pt x="124" y="39"/>
                  </a:lnTo>
                  <a:cubicBezTo>
                    <a:pt x="89" y="56"/>
                    <a:pt x="51" y="90"/>
                    <a:pt x="17" y="124"/>
                  </a:cubicBezTo>
                  <a:cubicBezTo>
                    <a:pt x="106" y="196"/>
                    <a:pt x="196" y="286"/>
                    <a:pt x="281" y="358"/>
                  </a:cubicBezTo>
                  <a:lnTo>
                    <a:pt x="158" y="0"/>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8"/>
            <p:cNvSpPr/>
            <p:nvPr/>
          </p:nvSpPr>
          <p:spPr>
            <a:xfrm>
              <a:off x="3904543" y="2443682"/>
              <a:ext cx="16902" cy="23715"/>
            </a:xfrm>
            <a:custGeom>
              <a:avLst/>
              <a:gdLst/>
              <a:ahLst/>
              <a:cxnLst/>
              <a:rect l="l" t="t" r="r" b="b"/>
              <a:pathLst>
                <a:path w="516" h="724" extrusionOk="0">
                  <a:moveTo>
                    <a:pt x="179" y="0"/>
                  </a:moveTo>
                  <a:cubicBezTo>
                    <a:pt x="124" y="17"/>
                    <a:pt x="56" y="34"/>
                    <a:pt x="1" y="68"/>
                  </a:cubicBezTo>
                  <a:lnTo>
                    <a:pt x="124" y="426"/>
                  </a:lnTo>
                  <a:cubicBezTo>
                    <a:pt x="252" y="532"/>
                    <a:pt x="375" y="639"/>
                    <a:pt x="516" y="724"/>
                  </a:cubicBezTo>
                  <a:lnTo>
                    <a:pt x="179"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8"/>
            <p:cNvSpPr/>
            <p:nvPr/>
          </p:nvSpPr>
          <p:spPr>
            <a:xfrm>
              <a:off x="3899401" y="2447154"/>
              <a:ext cx="4062" cy="2817"/>
            </a:xfrm>
            <a:custGeom>
              <a:avLst/>
              <a:gdLst/>
              <a:ahLst/>
              <a:cxnLst/>
              <a:rect l="l" t="t" r="r" b="b"/>
              <a:pathLst>
                <a:path w="124" h="86" extrusionOk="0">
                  <a:moveTo>
                    <a:pt x="124" y="1"/>
                  </a:moveTo>
                  <a:lnTo>
                    <a:pt x="124" y="1"/>
                  </a:lnTo>
                  <a:cubicBezTo>
                    <a:pt x="68" y="18"/>
                    <a:pt x="34" y="35"/>
                    <a:pt x="0" y="69"/>
                  </a:cubicBezTo>
                  <a:cubicBezTo>
                    <a:pt x="0" y="69"/>
                    <a:pt x="0" y="86"/>
                    <a:pt x="17" y="86"/>
                  </a:cubicBezTo>
                  <a:cubicBezTo>
                    <a:pt x="51" y="52"/>
                    <a:pt x="89" y="18"/>
                    <a:pt x="124"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8"/>
            <p:cNvSpPr/>
            <p:nvPr/>
          </p:nvSpPr>
          <p:spPr>
            <a:xfrm>
              <a:off x="3990001" y="2442994"/>
              <a:ext cx="35998" cy="23289"/>
            </a:xfrm>
            <a:custGeom>
              <a:avLst/>
              <a:gdLst/>
              <a:ahLst/>
              <a:cxnLst/>
              <a:rect l="l" t="t" r="r" b="b"/>
              <a:pathLst>
                <a:path w="1099" h="711" extrusionOk="0">
                  <a:moveTo>
                    <a:pt x="1" y="0"/>
                  </a:moveTo>
                  <a:lnTo>
                    <a:pt x="320" y="213"/>
                  </a:lnTo>
                  <a:lnTo>
                    <a:pt x="656" y="447"/>
                  </a:lnTo>
                  <a:lnTo>
                    <a:pt x="1026" y="711"/>
                  </a:lnTo>
                  <a:cubicBezTo>
                    <a:pt x="1065" y="677"/>
                    <a:pt x="1082" y="621"/>
                    <a:pt x="1099" y="587"/>
                  </a:cubicBezTo>
                  <a:lnTo>
                    <a:pt x="639" y="196"/>
                  </a:lnTo>
                  <a:lnTo>
                    <a:pt x="1" y="0"/>
                  </a:ln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8"/>
            <p:cNvSpPr/>
            <p:nvPr/>
          </p:nvSpPr>
          <p:spPr>
            <a:xfrm>
              <a:off x="3908572" y="2438375"/>
              <a:ext cx="30298" cy="41304"/>
            </a:xfrm>
            <a:custGeom>
              <a:avLst/>
              <a:gdLst/>
              <a:ahLst/>
              <a:cxnLst/>
              <a:rect l="l" t="t" r="r" b="b"/>
              <a:pathLst>
                <a:path w="925" h="1261" extrusionOk="0">
                  <a:moveTo>
                    <a:pt x="571" y="1"/>
                  </a:moveTo>
                  <a:lnTo>
                    <a:pt x="588" y="107"/>
                  </a:lnTo>
                  <a:lnTo>
                    <a:pt x="801" y="835"/>
                  </a:lnTo>
                  <a:lnTo>
                    <a:pt x="801" y="835"/>
                  </a:lnTo>
                  <a:cubicBezTo>
                    <a:pt x="801" y="835"/>
                    <a:pt x="801" y="835"/>
                    <a:pt x="801" y="835"/>
                  </a:cubicBezTo>
                  <a:lnTo>
                    <a:pt x="571" y="1"/>
                  </a:lnTo>
                  <a:close/>
                  <a:moveTo>
                    <a:pt x="1" y="35"/>
                  </a:moveTo>
                  <a:lnTo>
                    <a:pt x="56" y="162"/>
                  </a:lnTo>
                  <a:lnTo>
                    <a:pt x="393" y="886"/>
                  </a:lnTo>
                  <a:lnTo>
                    <a:pt x="1" y="35"/>
                  </a:lnTo>
                  <a:close/>
                  <a:moveTo>
                    <a:pt x="801" y="835"/>
                  </a:moveTo>
                  <a:cubicBezTo>
                    <a:pt x="677" y="835"/>
                    <a:pt x="533" y="869"/>
                    <a:pt x="427" y="924"/>
                  </a:cubicBezTo>
                  <a:cubicBezTo>
                    <a:pt x="588" y="1048"/>
                    <a:pt x="767" y="1171"/>
                    <a:pt x="925" y="1260"/>
                  </a:cubicBezTo>
                  <a:lnTo>
                    <a:pt x="801" y="835"/>
                  </a:ln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8"/>
            <p:cNvSpPr/>
            <p:nvPr/>
          </p:nvSpPr>
          <p:spPr>
            <a:xfrm>
              <a:off x="3981222" y="2479646"/>
              <a:ext cx="33" cy="590"/>
            </a:xfrm>
            <a:custGeom>
              <a:avLst/>
              <a:gdLst/>
              <a:ahLst/>
              <a:cxnLst/>
              <a:rect l="l" t="t" r="r" b="b"/>
              <a:pathLst>
                <a:path w="1" h="18" extrusionOk="0">
                  <a:moveTo>
                    <a:pt x="1" y="0"/>
                  </a:moveTo>
                  <a:lnTo>
                    <a:pt x="1" y="17"/>
                  </a:lnTo>
                  <a:lnTo>
                    <a:pt x="1" y="0"/>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8"/>
            <p:cNvSpPr/>
            <p:nvPr/>
          </p:nvSpPr>
          <p:spPr>
            <a:xfrm>
              <a:off x="3908572" y="2438375"/>
              <a:ext cx="26270" cy="30298"/>
            </a:xfrm>
            <a:custGeom>
              <a:avLst/>
              <a:gdLst/>
              <a:ahLst/>
              <a:cxnLst/>
              <a:rect l="l" t="t" r="r" b="b"/>
              <a:pathLst>
                <a:path w="802" h="925" extrusionOk="0">
                  <a:moveTo>
                    <a:pt x="465" y="1"/>
                  </a:moveTo>
                  <a:lnTo>
                    <a:pt x="1" y="35"/>
                  </a:lnTo>
                  <a:lnTo>
                    <a:pt x="393" y="886"/>
                  </a:lnTo>
                  <a:cubicBezTo>
                    <a:pt x="393" y="907"/>
                    <a:pt x="410" y="907"/>
                    <a:pt x="427" y="924"/>
                  </a:cubicBezTo>
                  <a:cubicBezTo>
                    <a:pt x="533" y="869"/>
                    <a:pt x="678" y="835"/>
                    <a:pt x="801" y="835"/>
                  </a:cubicBezTo>
                  <a:lnTo>
                    <a:pt x="571" y="1"/>
                  </a:lnTo>
                  <a:close/>
                </a:path>
              </a:pathLst>
            </a:custGeom>
            <a:solidFill>
              <a:srgbClr val="DD9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8"/>
            <p:cNvSpPr/>
            <p:nvPr/>
          </p:nvSpPr>
          <p:spPr>
            <a:xfrm>
              <a:off x="3973132" y="2478533"/>
              <a:ext cx="8123" cy="12152"/>
            </a:xfrm>
            <a:custGeom>
              <a:avLst/>
              <a:gdLst/>
              <a:ahLst/>
              <a:cxnLst/>
              <a:rect l="l" t="t" r="r" b="b"/>
              <a:pathLst>
                <a:path w="248" h="371" extrusionOk="0">
                  <a:moveTo>
                    <a:pt x="213" y="0"/>
                  </a:moveTo>
                  <a:cubicBezTo>
                    <a:pt x="158" y="107"/>
                    <a:pt x="90" y="247"/>
                    <a:pt x="1" y="371"/>
                  </a:cubicBezTo>
                  <a:lnTo>
                    <a:pt x="124" y="371"/>
                  </a:lnTo>
                  <a:cubicBezTo>
                    <a:pt x="158" y="247"/>
                    <a:pt x="213" y="141"/>
                    <a:pt x="248" y="51"/>
                  </a:cubicBezTo>
                  <a:lnTo>
                    <a:pt x="248" y="34"/>
                  </a:lnTo>
                  <a:cubicBezTo>
                    <a:pt x="231" y="34"/>
                    <a:pt x="213" y="17"/>
                    <a:pt x="213"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8"/>
            <p:cNvSpPr/>
            <p:nvPr/>
          </p:nvSpPr>
          <p:spPr>
            <a:xfrm>
              <a:off x="3982467" y="2479646"/>
              <a:ext cx="1703" cy="9925"/>
            </a:xfrm>
            <a:custGeom>
              <a:avLst/>
              <a:gdLst/>
              <a:ahLst/>
              <a:cxnLst/>
              <a:rect l="l" t="t" r="r" b="b"/>
              <a:pathLst>
                <a:path w="52" h="303" extrusionOk="0">
                  <a:moveTo>
                    <a:pt x="18" y="0"/>
                  </a:moveTo>
                  <a:cubicBezTo>
                    <a:pt x="18" y="90"/>
                    <a:pt x="1" y="196"/>
                    <a:pt x="1" y="303"/>
                  </a:cubicBezTo>
                  <a:cubicBezTo>
                    <a:pt x="18" y="303"/>
                    <a:pt x="35" y="286"/>
                    <a:pt x="52" y="286"/>
                  </a:cubicBezTo>
                  <a:cubicBezTo>
                    <a:pt x="52" y="196"/>
                    <a:pt x="35" y="90"/>
                    <a:pt x="35"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8"/>
            <p:cNvSpPr/>
            <p:nvPr/>
          </p:nvSpPr>
          <p:spPr>
            <a:xfrm>
              <a:off x="3978995" y="2471556"/>
              <a:ext cx="4062" cy="8123"/>
            </a:xfrm>
            <a:custGeom>
              <a:avLst/>
              <a:gdLst/>
              <a:ahLst/>
              <a:cxnLst/>
              <a:rect l="l" t="t" r="r" b="b"/>
              <a:pathLst>
                <a:path w="124" h="248" extrusionOk="0">
                  <a:moveTo>
                    <a:pt x="107" y="1"/>
                  </a:moveTo>
                  <a:cubicBezTo>
                    <a:pt x="86" y="1"/>
                    <a:pt x="69" y="18"/>
                    <a:pt x="52" y="18"/>
                  </a:cubicBezTo>
                  <a:cubicBezTo>
                    <a:pt x="34" y="52"/>
                    <a:pt x="17" y="69"/>
                    <a:pt x="0" y="107"/>
                  </a:cubicBezTo>
                  <a:lnTo>
                    <a:pt x="0" y="158"/>
                  </a:lnTo>
                  <a:cubicBezTo>
                    <a:pt x="0" y="175"/>
                    <a:pt x="17" y="192"/>
                    <a:pt x="34" y="213"/>
                  </a:cubicBezTo>
                  <a:cubicBezTo>
                    <a:pt x="34" y="230"/>
                    <a:pt x="52" y="247"/>
                    <a:pt x="69" y="247"/>
                  </a:cubicBezTo>
                  <a:cubicBezTo>
                    <a:pt x="69" y="247"/>
                    <a:pt x="69" y="230"/>
                    <a:pt x="86" y="230"/>
                  </a:cubicBezTo>
                  <a:cubicBezTo>
                    <a:pt x="52" y="192"/>
                    <a:pt x="52" y="158"/>
                    <a:pt x="52" y="124"/>
                  </a:cubicBezTo>
                  <a:cubicBezTo>
                    <a:pt x="52" y="69"/>
                    <a:pt x="86" y="18"/>
                    <a:pt x="124"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8"/>
            <p:cNvSpPr/>
            <p:nvPr/>
          </p:nvSpPr>
          <p:spPr>
            <a:xfrm>
              <a:off x="3977193" y="2479090"/>
              <a:ext cx="5863" cy="11595"/>
            </a:xfrm>
            <a:custGeom>
              <a:avLst/>
              <a:gdLst/>
              <a:ahLst/>
              <a:cxnLst/>
              <a:rect l="l" t="t" r="r" b="b"/>
              <a:pathLst>
                <a:path w="179" h="354" extrusionOk="0">
                  <a:moveTo>
                    <a:pt x="141" y="0"/>
                  </a:moveTo>
                  <a:cubicBezTo>
                    <a:pt x="124" y="0"/>
                    <a:pt x="124" y="17"/>
                    <a:pt x="124" y="17"/>
                  </a:cubicBezTo>
                  <a:lnTo>
                    <a:pt x="124" y="34"/>
                  </a:lnTo>
                  <a:cubicBezTo>
                    <a:pt x="89" y="124"/>
                    <a:pt x="34" y="230"/>
                    <a:pt x="0" y="354"/>
                  </a:cubicBezTo>
                  <a:cubicBezTo>
                    <a:pt x="0" y="354"/>
                    <a:pt x="17" y="354"/>
                    <a:pt x="34" y="337"/>
                  </a:cubicBezTo>
                  <a:cubicBezTo>
                    <a:pt x="72" y="337"/>
                    <a:pt x="124" y="320"/>
                    <a:pt x="162" y="320"/>
                  </a:cubicBezTo>
                  <a:cubicBezTo>
                    <a:pt x="162" y="213"/>
                    <a:pt x="179" y="107"/>
                    <a:pt x="179" y="17"/>
                  </a:cubicBezTo>
                  <a:cubicBezTo>
                    <a:pt x="162" y="17"/>
                    <a:pt x="141" y="0"/>
                    <a:pt x="141" y="0"/>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8"/>
            <p:cNvSpPr/>
            <p:nvPr/>
          </p:nvSpPr>
          <p:spPr>
            <a:xfrm>
              <a:off x="3983581" y="2477288"/>
              <a:ext cx="7010" cy="11726"/>
            </a:xfrm>
            <a:custGeom>
              <a:avLst/>
              <a:gdLst/>
              <a:ahLst/>
              <a:cxnLst/>
              <a:rect l="l" t="t" r="r" b="b"/>
              <a:pathLst>
                <a:path w="214" h="358" extrusionOk="0">
                  <a:moveTo>
                    <a:pt x="90" y="0"/>
                  </a:moveTo>
                  <a:cubicBezTo>
                    <a:pt x="73" y="55"/>
                    <a:pt x="35" y="72"/>
                    <a:pt x="1" y="72"/>
                  </a:cubicBezTo>
                  <a:cubicBezTo>
                    <a:pt x="1" y="162"/>
                    <a:pt x="18" y="268"/>
                    <a:pt x="18" y="358"/>
                  </a:cubicBezTo>
                  <a:cubicBezTo>
                    <a:pt x="90" y="336"/>
                    <a:pt x="158" y="319"/>
                    <a:pt x="214" y="302"/>
                  </a:cubicBezTo>
                  <a:cubicBezTo>
                    <a:pt x="158" y="179"/>
                    <a:pt x="124" y="72"/>
                    <a:pt x="90" y="17"/>
                  </a:cubicBezTo>
                  <a:lnTo>
                    <a:pt x="90" y="0"/>
                  </a:ln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8"/>
            <p:cNvSpPr/>
            <p:nvPr/>
          </p:nvSpPr>
          <p:spPr>
            <a:xfrm>
              <a:off x="3980665" y="2471556"/>
              <a:ext cx="6453" cy="8123"/>
            </a:xfrm>
            <a:custGeom>
              <a:avLst/>
              <a:gdLst/>
              <a:ahLst/>
              <a:cxnLst/>
              <a:rect l="l" t="t" r="r" b="b"/>
              <a:pathLst>
                <a:path w="197" h="248" extrusionOk="0">
                  <a:moveTo>
                    <a:pt x="73" y="1"/>
                  </a:moveTo>
                  <a:cubicBezTo>
                    <a:pt x="35" y="18"/>
                    <a:pt x="1" y="69"/>
                    <a:pt x="1" y="124"/>
                  </a:cubicBezTo>
                  <a:cubicBezTo>
                    <a:pt x="1" y="158"/>
                    <a:pt x="1" y="192"/>
                    <a:pt x="35" y="230"/>
                  </a:cubicBezTo>
                  <a:cubicBezTo>
                    <a:pt x="35" y="230"/>
                    <a:pt x="56" y="247"/>
                    <a:pt x="73" y="247"/>
                  </a:cubicBezTo>
                  <a:lnTo>
                    <a:pt x="90" y="247"/>
                  </a:lnTo>
                  <a:cubicBezTo>
                    <a:pt x="124" y="247"/>
                    <a:pt x="162" y="230"/>
                    <a:pt x="179" y="175"/>
                  </a:cubicBezTo>
                  <a:lnTo>
                    <a:pt x="179" y="158"/>
                  </a:lnTo>
                  <a:cubicBezTo>
                    <a:pt x="179" y="158"/>
                    <a:pt x="179" y="141"/>
                    <a:pt x="196" y="141"/>
                  </a:cubicBezTo>
                  <a:cubicBezTo>
                    <a:pt x="196" y="69"/>
                    <a:pt x="162" y="1"/>
                    <a:pt x="107"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8"/>
            <p:cNvSpPr/>
            <p:nvPr/>
          </p:nvSpPr>
          <p:spPr>
            <a:xfrm>
              <a:off x="3850039" y="2241944"/>
              <a:ext cx="242190" cy="202328"/>
            </a:xfrm>
            <a:custGeom>
              <a:avLst/>
              <a:gdLst/>
              <a:ahLst/>
              <a:cxnLst/>
              <a:rect l="l" t="t" r="r" b="b"/>
              <a:pathLst>
                <a:path w="7394" h="6177" extrusionOk="0">
                  <a:moveTo>
                    <a:pt x="4770" y="0"/>
                  </a:moveTo>
                  <a:cubicBezTo>
                    <a:pt x="4736" y="0"/>
                    <a:pt x="4699" y="2"/>
                    <a:pt x="4661" y="5"/>
                  </a:cubicBezTo>
                  <a:cubicBezTo>
                    <a:pt x="3742" y="73"/>
                    <a:pt x="3703" y="677"/>
                    <a:pt x="3703" y="677"/>
                  </a:cubicBezTo>
                  <a:cubicBezTo>
                    <a:pt x="2022" y="784"/>
                    <a:pt x="1950" y="1848"/>
                    <a:pt x="1950" y="1848"/>
                  </a:cubicBezTo>
                  <a:cubicBezTo>
                    <a:pt x="1950" y="1848"/>
                    <a:pt x="1647" y="1681"/>
                    <a:pt x="1270" y="1681"/>
                  </a:cubicBezTo>
                  <a:cubicBezTo>
                    <a:pt x="1057" y="1681"/>
                    <a:pt x="819" y="1735"/>
                    <a:pt x="600" y="1903"/>
                  </a:cubicBezTo>
                  <a:cubicBezTo>
                    <a:pt x="0" y="2363"/>
                    <a:pt x="1009" y="3073"/>
                    <a:pt x="1009" y="3073"/>
                  </a:cubicBezTo>
                  <a:cubicBezTo>
                    <a:pt x="247" y="3729"/>
                    <a:pt x="1133" y="5589"/>
                    <a:pt x="2303" y="6176"/>
                  </a:cubicBezTo>
                  <a:lnTo>
                    <a:pt x="6312" y="4491"/>
                  </a:lnTo>
                  <a:cubicBezTo>
                    <a:pt x="6312" y="4491"/>
                    <a:pt x="7394" y="2878"/>
                    <a:pt x="7108" y="2397"/>
                  </a:cubicBezTo>
                  <a:cubicBezTo>
                    <a:pt x="6917" y="2050"/>
                    <a:pt x="6630" y="2003"/>
                    <a:pt x="6488" y="2003"/>
                  </a:cubicBezTo>
                  <a:cubicBezTo>
                    <a:pt x="6435" y="2003"/>
                    <a:pt x="6402" y="2009"/>
                    <a:pt x="6402" y="2009"/>
                  </a:cubicBezTo>
                  <a:cubicBezTo>
                    <a:pt x="6402" y="2009"/>
                    <a:pt x="7074" y="856"/>
                    <a:pt x="6470" y="554"/>
                  </a:cubicBezTo>
                  <a:cubicBezTo>
                    <a:pt x="6340" y="490"/>
                    <a:pt x="6215" y="466"/>
                    <a:pt x="6098" y="466"/>
                  </a:cubicBezTo>
                  <a:cubicBezTo>
                    <a:pt x="5690" y="466"/>
                    <a:pt x="5389" y="767"/>
                    <a:pt x="5389" y="767"/>
                  </a:cubicBezTo>
                  <a:cubicBezTo>
                    <a:pt x="5389" y="767"/>
                    <a:pt x="5569" y="0"/>
                    <a:pt x="4770" y="0"/>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8"/>
            <p:cNvSpPr/>
            <p:nvPr/>
          </p:nvSpPr>
          <p:spPr>
            <a:xfrm>
              <a:off x="3903986" y="2318721"/>
              <a:ext cx="157912" cy="152900"/>
            </a:xfrm>
            <a:custGeom>
              <a:avLst/>
              <a:gdLst/>
              <a:ahLst/>
              <a:cxnLst/>
              <a:rect l="l" t="t" r="r" b="b"/>
              <a:pathLst>
                <a:path w="4821" h="4668" extrusionOk="0">
                  <a:moveTo>
                    <a:pt x="2764" y="0"/>
                  </a:moveTo>
                  <a:cubicBezTo>
                    <a:pt x="1015" y="0"/>
                    <a:pt x="1073" y="1894"/>
                    <a:pt x="499" y="2998"/>
                  </a:cubicBezTo>
                  <a:cubicBezTo>
                    <a:pt x="1" y="3956"/>
                    <a:pt x="1865" y="4645"/>
                    <a:pt x="2767" y="4667"/>
                  </a:cubicBezTo>
                  <a:cubicBezTo>
                    <a:pt x="2792" y="4667"/>
                    <a:pt x="2816" y="4668"/>
                    <a:pt x="2840" y="4668"/>
                  </a:cubicBezTo>
                  <a:cubicBezTo>
                    <a:pt x="4821" y="4668"/>
                    <a:pt x="4738" y="2618"/>
                    <a:pt x="4755" y="2198"/>
                  </a:cubicBezTo>
                  <a:cubicBezTo>
                    <a:pt x="4755" y="1951"/>
                    <a:pt x="4789" y="1049"/>
                    <a:pt x="4027" y="674"/>
                  </a:cubicBezTo>
                  <a:cubicBezTo>
                    <a:pt x="3495" y="410"/>
                    <a:pt x="3333" y="36"/>
                    <a:pt x="2840" y="2"/>
                  </a:cubicBezTo>
                  <a:cubicBezTo>
                    <a:pt x="2814" y="1"/>
                    <a:pt x="2789" y="0"/>
                    <a:pt x="276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8"/>
            <p:cNvSpPr/>
            <p:nvPr/>
          </p:nvSpPr>
          <p:spPr>
            <a:xfrm>
              <a:off x="3914435" y="2303556"/>
              <a:ext cx="119097" cy="109336"/>
            </a:xfrm>
            <a:custGeom>
              <a:avLst/>
              <a:gdLst/>
              <a:ahLst/>
              <a:cxnLst/>
              <a:rect l="l" t="t" r="r" b="b"/>
              <a:pathLst>
                <a:path w="3636" h="3338" extrusionOk="0">
                  <a:moveTo>
                    <a:pt x="2330" y="0"/>
                  </a:moveTo>
                  <a:cubicBezTo>
                    <a:pt x="1463" y="0"/>
                    <a:pt x="368" y="811"/>
                    <a:pt x="197" y="1759"/>
                  </a:cubicBezTo>
                  <a:cubicBezTo>
                    <a:pt x="1" y="2789"/>
                    <a:pt x="729" y="3338"/>
                    <a:pt x="729" y="3338"/>
                  </a:cubicBezTo>
                  <a:cubicBezTo>
                    <a:pt x="303" y="1422"/>
                    <a:pt x="3636" y="1278"/>
                    <a:pt x="3248" y="533"/>
                  </a:cubicBezTo>
                  <a:cubicBezTo>
                    <a:pt x="3053" y="159"/>
                    <a:pt x="2714" y="0"/>
                    <a:pt x="2330" y="0"/>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8"/>
            <p:cNvSpPr/>
            <p:nvPr/>
          </p:nvSpPr>
          <p:spPr>
            <a:xfrm>
              <a:off x="3898123" y="2382725"/>
              <a:ext cx="38291" cy="44743"/>
            </a:xfrm>
            <a:custGeom>
              <a:avLst/>
              <a:gdLst/>
              <a:ahLst/>
              <a:cxnLst/>
              <a:rect l="l" t="t" r="r" b="b"/>
              <a:pathLst>
                <a:path w="1169" h="1366" extrusionOk="0">
                  <a:moveTo>
                    <a:pt x="419" y="1"/>
                  </a:moveTo>
                  <a:cubicBezTo>
                    <a:pt x="302" y="1"/>
                    <a:pt x="197" y="73"/>
                    <a:pt x="128" y="244"/>
                  </a:cubicBezTo>
                  <a:cubicBezTo>
                    <a:pt x="1" y="563"/>
                    <a:pt x="426" y="1329"/>
                    <a:pt x="746" y="1363"/>
                  </a:cubicBezTo>
                  <a:cubicBezTo>
                    <a:pt x="757" y="1365"/>
                    <a:pt x="769" y="1365"/>
                    <a:pt x="780" y="1365"/>
                  </a:cubicBezTo>
                  <a:cubicBezTo>
                    <a:pt x="1072" y="1365"/>
                    <a:pt x="1168" y="946"/>
                    <a:pt x="1086" y="708"/>
                  </a:cubicBezTo>
                  <a:cubicBezTo>
                    <a:pt x="965" y="321"/>
                    <a:pt x="665" y="1"/>
                    <a:pt x="41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8"/>
            <p:cNvSpPr/>
            <p:nvPr/>
          </p:nvSpPr>
          <p:spPr>
            <a:xfrm>
              <a:off x="3904543" y="2391830"/>
              <a:ext cx="26237" cy="29709"/>
            </a:xfrm>
            <a:custGeom>
              <a:avLst/>
              <a:gdLst/>
              <a:ahLst/>
              <a:cxnLst/>
              <a:rect l="l" t="t" r="r" b="b"/>
              <a:pathLst>
                <a:path w="801" h="907" extrusionOk="0">
                  <a:moveTo>
                    <a:pt x="271" y="0"/>
                  </a:moveTo>
                  <a:cubicBezTo>
                    <a:pt x="188" y="0"/>
                    <a:pt x="115" y="53"/>
                    <a:pt x="73" y="179"/>
                  </a:cubicBezTo>
                  <a:cubicBezTo>
                    <a:pt x="1" y="392"/>
                    <a:pt x="320" y="890"/>
                    <a:pt x="533" y="907"/>
                  </a:cubicBezTo>
                  <a:cubicBezTo>
                    <a:pt x="745" y="907"/>
                    <a:pt x="801" y="604"/>
                    <a:pt x="728" y="447"/>
                  </a:cubicBezTo>
                  <a:cubicBezTo>
                    <a:pt x="636" y="199"/>
                    <a:pt x="433" y="0"/>
                    <a:pt x="271"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8"/>
            <p:cNvSpPr/>
            <p:nvPr/>
          </p:nvSpPr>
          <p:spPr>
            <a:xfrm>
              <a:off x="3912077" y="2402672"/>
              <a:ext cx="17458" cy="20112"/>
            </a:xfrm>
            <a:custGeom>
              <a:avLst/>
              <a:gdLst/>
              <a:ahLst/>
              <a:cxnLst/>
              <a:rect l="l" t="t" r="r" b="b"/>
              <a:pathLst>
                <a:path w="533" h="614" extrusionOk="0">
                  <a:moveTo>
                    <a:pt x="172" y="0"/>
                  </a:moveTo>
                  <a:cubicBezTo>
                    <a:pt x="117" y="0"/>
                    <a:pt x="68" y="34"/>
                    <a:pt x="39" y="116"/>
                  </a:cubicBezTo>
                  <a:cubicBezTo>
                    <a:pt x="0" y="256"/>
                    <a:pt x="196" y="593"/>
                    <a:pt x="358" y="614"/>
                  </a:cubicBezTo>
                  <a:cubicBezTo>
                    <a:pt x="498" y="614"/>
                    <a:pt x="532" y="418"/>
                    <a:pt x="481" y="295"/>
                  </a:cubicBezTo>
                  <a:cubicBezTo>
                    <a:pt x="422" y="138"/>
                    <a:pt x="284" y="0"/>
                    <a:pt x="17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8"/>
            <p:cNvSpPr/>
            <p:nvPr/>
          </p:nvSpPr>
          <p:spPr>
            <a:xfrm>
              <a:off x="4004511" y="2315282"/>
              <a:ext cx="34327" cy="16869"/>
            </a:xfrm>
            <a:custGeom>
              <a:avLst/>
              <a:gdLst/>
              <a:ahLst/>
              <a:cxnLst/>
              <a:rect l="l" t="t" r="r" b="b"/>
              <a:pathLst>
                <a:path w="1048" h="515" extrusionOk="0">
                  <a:moveTo>
                    <a:pt x="0" y="0"/>
                  </a:moveTo>
                  <a:lnTo>
                    <a:pt x="0" y="0"/>
                  </a:lnTo>
                  <a:cubicBezTo>
                    <a:pt x="14" y="237"/>
                    <a:pt x="201" y="515"/>
                    <a:pt x="631" y="515"/>
                  </a:cubicBezTo>
                  <a:cubicBezTo>
                    <a:pt x="750" y="515"/>
                    <a:pt x="889" y="493"/>
                    <a:pt x="1047" y="443"/>
                  </a:cubicBezTo>
                  <a:lnTo>
                    <a:pt x="1030" y="426"/>
                  </a:lnTo>
                  <a:cubicBezTo>
                    <a:pt x="956" y="446"/>
                    <a:pt x="882" y="454"/>
                    <a:pt x="806" y="454"/>
                  </a:cubicBezTo>
                  <a:cubicBezTo>
                    <a:pt x="752" y="454"/>
                    <a:pt x="697" y="450"/>
                    <a:pt x="639" y="443"/>
                  </a:cubicBezTo>
                  <a:cubicBezTo>
                    <a:pt x="320" y="388"/>
                    <a:pt x="73" y="213"/>
                    <a:pt x="0" y="0"/>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8"/>
            <p:cNvSpPr/>
            <p:nvPr/>
          </p:nvSpPr>
          <p:spPr>
            <a:xfrm>
              <a:off x="4019021" y="2260057"/>
              <a:ext cx="23289" cy="32526"/>
            </a:xfrm>
            <a:custGeom>
              <a:avLst/>
              <a:gdLst/>
              <a:ahLst/>
              <a:cxnLst/>
              <a:rect l="l" t="t" r="r" b="b"/>
              <a:pathLst>
                <a:path w="711" h="993" extrusionOk="0">
                  <a:moveTo>
                    <a:pt x="711" y="1"/>
                  </a:moveTo>
                  <a:cubicBezTo>
                    <a:pt x="409" y="1"/>
                    <a:pt x="0" y="265"/>
                    <a:pt x="179" y="992"/>
                  </a:cubicBezTo>
                  <a:lnTo>
                    <a:pt x="196" y="975"/>
                  </a:lnTo>
                  <a:cubicBezTo>
                    <a:pt x="179" y="869"/>
                    <a:pt x="179" y="729"/>
                    <a:pt x="213" y="605"/>
                  </a:cubicBezTo>
                  <a:cubicBezTo>
                    <a:pt x="302" y="286"/>
                    <a:pt x="498" y="52"/>
                    <a:pt x="711" y="1"/>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8"/>
            <p:cNvSpPr/>
            <p:nvPr/>
          </p:nvSpPr>
          <p:spPr>
            <a:xfrm>
              <a:off x="3890033" y="2640539"/>
              <a:ext cx="138914" cy="12938"/>
            </a:xfrm>
            <a:custGeom>
              <a:avLst/>
              <a:gdLst/>
              <a:ahLst/>
              <a:cxnLst/>
              <a:rect l="l" t="t" r="r" b="b"/>
              <a:pathLst>
                <a:path w="4241" h="395" extrusionOk="0">
                  <a:moveTo>
                    <a:pt x="4240" y="0"/>
                  </a:moveTo>
                  <a:cubicBezTo>
                    <a:pt x="3467" y="144"/>
                    <a:pt x="2675" y="188"/>
                    <a:pt x="1992" y="188"/>
                  </a:cubicBezTo>
                  <a:cubicBezTo>
                    <a:pt x="891" y="188"/>
                    <a:pt x="73" y="73"/>
                    <a:pt x="73" y="73"/>
                  </a:cubicBezTo>
                  <a:lnTo>
                    <a:pt x="1" y="268"/>
                  </a:lnTo>
                  <a:cubicBezTo>
                    <a:pt x="738" y="361"/>
                    <a:pt x="1390" y="394"/>
                    <a:pt x="1949" y="394"/>
                  </a:cubicBezTo>
                  <a:cubicBezTo>
                    <a:pt x="3420" y="394"/>
                    <a:pt x="4240" y="162"/>
                    <a:pt x="4240" y="162"/>
                  </a:cubicBezTo>
                  <a:lnTo>
                    <a:pt x="424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8"/>
            <p:cNvSpPr/>
            <p:nvPr/>
          </p:nvSpPr>
          <p:spPr>
            <a:xfrm>
              <a:off x="3950400" y="2645812"/>
              <a:ext cx="8287" cy="9237"/>
            </a:xfrm>
            <a:custGeom>
              <a:avLst/>
              <a:gdLst/>
              <a:ahLst/>
              <a:cxnLst/>
              <a:rect l="l" t="t" r="r" b="b"/>
              <a:pathLst>
                <a:path w="253" h="282" extrusionOk="0">
                  <a:moveTo>
                    <a:pt x="56" y="1"/>
                  </a:moveTo>
                  <a:lnTo>
                    <a:pt x="1" y="282"/>
                  </a:lnTo>
                  <a:lnTo>
                    <a:pt x="1" y="282"/>
                  </a:lnTo>
                  <a:lnTo>
                    <a:pt x="197" y="265"/>
                  </a:lnTo>
                  <a:lnTo>
                    <a:pt x="25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8"/>
            <p:cNvSpPr/>
            <p:nvPr/>
          </p:nvSpPr>
          <p:spPr>
            <a:xfrm>
              <a:off x="3995176" y="2643454"/>
              <a:ext cx="6977" cy="9925"/>
            </a:xfrm>
            <a:custGeom>
              <a:avLst/>
              <a:gdLst/>
              <a:ahLst/>
              <a:cxnLst/>
              <a:rect l="l" t="t" r="r" b="b"/>
              <a:pathLst>
                <a:path w="213" h="303" extrusionOk="0">
                  <a:moveTo>
                    <a:pt x="213" y="1"/>
                  </a:moveTo>
                  <a:lnTo>
                    <a:pt x="17" y="18"/>
                  </a:lnTo>
                  <a:lnTo>
                    <a:pt x="0" y="303"/>
                  </a:lnTo>
                  <a:lnTo>
                    <a:pt x="196" y="286"/>
                  </a:lnTo>
                  <a:lnTo>
                    <a:pt x="213"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8"/>
            <p:cNvSpPr/>
            <p:nvPr/>
          </p:nvSpPr>
          <p:spPr>
            <a:xfrm>
              <a:off x="4012601" y="2641096"/>
              <a:ext cx="6453" cy="10482"/>
            </a:xfrm>
            <a:custGeom>
              <a:avLst/>
              <a:gdLst/>
              <a:ahLst/>
              <a:cxnLst/>
              <a:rect l="l" t="t" r="r" b="b"/>
              <a:pathLst>
                <a:path w="197" h="320" extrusionOk="0">
                  <a:moveTo>
                    <a:pt x="196" y="0"/>
                  </a:moveTo>
                  <a:lnTo>
                    <a:pt x="0" y="39"/>
                  </a:lnTo>
                  <a:lnTo>
                    <a:pt x="0" y="319"/>
                  </a:lnTo>
                  <a:lnTo>
                    <a:pt x="196" y="285"/>
                  </a:lnTo>
                  <a:lnTo>
                    <a:pt x="196"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8"/>
            <p:cNvSpPr/>
            <p:nvPr/>
          </p:nvSpPr>
          <p:spPr>
            <a:xfrm>
              <a:off x="3928389" y="2644568"/>
              <a:ext cx="8123" cy="9368"/>
            </a:xfrm>
            <a:custGeom>
              <a:avLst/>
              <a:gdLst/>
              <a:ahLst/>
              <a:cxnLst/>
              <a:rect l="l" t="t" r="r" b="b"/>
              <a:pathLst>
                <a:path w="248" h="286" extrusionOk="0">
                  <a:moveTo>
                    <a:pt x="247" y="1"/>
                  </a:moveTo>
                  <a:lnTo>
                    <a:pt x="56" y="18"/>
                  </a:lnTo>
                  <a:lnTo>
                    <a:pt x="0" y="286"/>
                  </a:lnTo>
                  <a:lnTo>
                    <a:pt x="196" y="286"/>
                  </a:lnTo>
                  <a:lnTo>
                    <a:pt x="247"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8"/>
            <p:cNvSpPr/>
            <p:nvPr/>
          </p:nvSpPr>
          <p:spPr>
            <a:xfrm>
              <a:off x="3905100" y="2643454"/>
              <a:ext cx="8254" cy="9368"/>
            </a:xfrm>
            <a:custGeom>
              <a:avLst/>
              <a:gdLst/>
              <a:ahLst/>
              <a:cxnLst/>
              <a:rect l="l" t="t" r="r" b="b"/>
              <a:pathLst>
                <a:path w="252" h="286" extrusionOk="0">
                  <a:moveTo>
                    <a:pt x="56" y="1"/>
                  </a:moveTo>
                  <a:lnTo>
                    <a:pt x="1" y="286"/>
                  </a:lnTo>
                  <a:lnTo>
                    <a:pt x="196" y="286"/>
                  </a:lnTo>
                  <a:lnTo>
                    <a:pt x="25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8"/>
            <p:cNvSpPr/>
            <p:nvPr/>
          </p:nvSpPr>
          <p:spPr>
            <a:xfrm>
              <a:off x="3977750" y="2644011"/>
              <a:ext cx="13954" cy="11038"/>
            </a:xfrm>
            <a:custGeom>
              <a:avLst/>
              <a:gdLst/>
              <a:ahLst/>
              <a:cxnLst/>
              <a:rect l="l" t="t" r="r" b="b"/>
              <a:pathLst>
                <a:path w="426" h="337" extrusionOk="0">
                  <a:moveTo>
                    <a:pt x="426" y="1"/>
                  </a:moveTo>
                  <a:lnTo>
                    <a:pt x="0" y="35"/>
                  </a:lnTo>
                  <a:lnTo>
                    <a:pt x="0" y="337"/>
                  </a:lnTo>
                  <a:lnTo>
                    <a:pt x="426" y="303"/>
                  </a:lnTo>
                  <a:lnTo>
                    <a:pt x="426"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8"/>
            <p:cNvSpPr/>
            <p:nvPr/>
          </p:nvSpPr>
          <p:spPr>
            <a:xfrm>
              <a:off x="4020823" y="2376763"/>
              <a:ext cx="26663" cy="36129"/>
            </a:xfrm>
            <a:custGeom>
              <a:avLst/>
              <a:gdLst/>
              <a:ahLst/>
              <a:cxnLst/>
              <a:rect l="l" t="t" r="r" b="b"/>
              <a:pathLst>
                <a:path w="814" h="1103" extrusionOk="0">
                  <a:moveTo>
                    <a:pt x="443" y="0"/>
                  </a:moveTo>
                  <a:cubicBezTo>
                    <a:pt x="230" y="0"/>
                    <a:pt x="51" y="285"/>
                    <a:pt x="17" y="622"/>
                  </a:cubicBezTo>
                  <a:cubicBezTo>
                    <a:pt x="0" y="979"/>
                    <a:pt x="158" y="1103"/>
                    <a:pt x="371" y="1103"/>
                  </a:cubicBezTo>
                  <a:cubicBezTo>
                    <a:pt x="583" y="1103"/>
                    <a:pt x="762" y="996"/>
                    <a:pt x="796" y="639"/>
                  </a:cubicBezTo>
                  <a:cubicBezTo>
                    <a:pt x="813" y="285"/>
                    <a:pt x="656" y="0"/>
                    <a:pt x="443"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8"/>
            <p:cNvSpPr/>
            <p:nvPr/>
          </p:nvSpPr>
          <p:spPr>
            <a:xfrm>
              <a:off x="3974802" y="2369230"/>
              <a:ext cx="30855" cy="40190"/>
            </a:xfrm>
            <a:custGeom>
              <a:avLst/>
              <a:gdLst/>
              <a:ahLst/>
              <a:cxnLst/>
              <a:rect l="l" t="t" r="r" b="b"/>
              <a:pathLst>
                <a:path w="942" h="1227" extrusionOk="0">
                  <a:moveTo>
                    <a:pt x="516" y="0"/>
                  </a:moveTo>
                  <a:cubicBezTo>
                    <a:pt x="269" y="0"/>
                    <a:pt x="56" y="320"/>
                    <a:pt x="39" y="694"/>
                  </a:cubicBezTo>
                  <a:cubicBezTo>
                    <a:pt x="1" y="1082"/>
                    <a:pt x="197" y="1226"/>
                    <a:pt x="448" y="1226"/>
                  </a:cubicBezTo>
                  <a:cubicBezTo>
                    <a:pt x="678" y="1226"/>
                    <a:pt x="890" y="1082"/>
                    <a:pt x="907" y="711"/>
                  </a:cubicBezTo>
                  <a:cubicBezTo>
                    <a:pt x="941" y="320"/>
                    <a:pt x="767" y="0"/>
                    <a:pt x="516"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8"/>
            <p:cNvSpPr/>
            <p:nvPr/>
          </p:nvSpPr>
          <p:spPr>
            <a:xfrm>
              <a:off x="4020823" y="2379678"/>
              <a:ext cx="26663" cy="33214"/>
            </a:xfrm>
            <a:custGeom>
              <a:avLst/>
              <a:gdLst/>
              <a:ahLst/>
              <a:cxnLst/>
              <a:rect l="l" t="t" r="r" b="b"/>
              <a:pathLst>
                <a:path w="814" h="1014" extrusionOk="0">
                  <a:moveTo>
                    <a:pt x="443" y="1"/>
                  </a:moveTo>
                  <a:cubicBezTo>
                    <a:pt x="230" y="1"/>
                    <a:pt x="34" y="269"/>
                    <a:pt x="17" y="588"/>
                  </a:cubicBezTo>
                  <a:cubicBezTo>
                    <a:pt x="0" y="907"/>
                    <a:pt x="158" y="1014"/>
                    <a:pt x="371" y="1014"/>
                  </a:cubicBezTo>
                  <a:cubicBezTo>
                    <a:pt x="583" y="1014"/>
                    <a:pt x="762" y="907"/>
                    <a:pt x="779" y="588"/>
                  </a:cubicBezTo>
                  <a:cubicBezTo>
                    <a:pt x="813" y="269"/>
                    <a:pt x="656" y="18"/>
                    <a:pt x="443"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8"/>
            <p:cNvSpPr/>
            <p:nvPr/>
          </p:nvSpPr>
          <p:spPr>
            <a:xfrm>
              <a:off x="3974245" y="2372702"/>
              <a:ext cx="30298" cy="36718"/>
            </a:xfrm>
            <a:custGeom>
              <a:avLst/>
              <a:gdLst/>
              <a:ahLst/>
              <a:cxnLst/>
              <a:rect l="l" t="t" r="r" b="b"/>
              <a:pathLst>
                <a:path w="925" h="1121" extrusionOk="0">
                  <a:moveTo>
                    <a:pt x="516" y="1"/>
                  </a:moveTo>
                  <a:cubicBezTo>
                    <a:pt x="269" y="1"/>
                    <a:pt x="56" y="286"/>
                    <a:pt x="39" y="639"/>
                  </a:cubicBezTo>
                  <a:cubicBezTo>
                    <a:pt x="1" y="997"/>
                    <a:pt x="197" y="1120"/>
                    <a:pt x="443" y="1120"/>
                  </a:cubicBezTo>
                  <a:cubicBezTo>
                    <a:pt x="677" y="1120"/>
                    <a:pt x="890" y="997"/>
                    <a:pt x="907" y="639"/>
                  </a:cubicBezTo>
                  <a:cubicBezTo>
                    <a:pt x="924" y="286"/>
                    <a:pt x="746" y="1"/>
                    <a:pt x="516"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8"/>
            <p:cNvSpPr/>
            <p:nvPr/>
          </p:nvSpPr>
          <p:spPr>
            <a:xfrm>
              <a:off x="3981222" y="2429040"/>
              <a:ext cx="40747" cy="28759"/>
            </a:xfrm>
            <a:custGeom>
              <a:avLst/>
              <a:gdLst/>
              <a:ahLst/>
              <a:cxnLst/>
              <a:rect l="l" t="t" r="r" b="b"/>
              <a:pathLst>
                <a:path w="1244" h="878" extrusionOk="0">
                  <a:moveTo>
                    <a:pt x="124" y="0"/>
                  </a:moveTo>
                  <a:cubicBezTo>
                    <a:pt x="107" y="0"/>
                    <a:pt x="73" y="0"/>
                    <a:pt x="56" y="39"/>
                  </a:cubicBezTo>
                  <a:cubicBezTo>
                    <a:pt x="18" y="56"/>
                    <a:pt x="18" y="90"/>
                    <a:pt x="18" y="128"/>
                  </a:cubicBezTo>
                  <a:cubicBezTo>
                    <a:pt x="1" y="358"/>
                    <a:pt x="56" y="801"/>
                    <a:pt x="516" y="873"/>
                  </a:cubicBezTo>
                  <a:cubicBezTo>
                    <a:pt x="544" y="876"/>
                    <a:pt x="571" y="878"/>
                    <a:pt x="597" y="878"/>
                  </a:cubicBezTo>
                  <a:cubicBezTo>
                    <a:pt x="969" y="878"/>
                    <a:pt x="1159" y="558"/>
                    <a:pt x="1226" y="375"/>
                  </a:cubicBezTo>
                  <a:cubicBezTo>
                    <a:pt x="1243" y="358"/>
                    <a:pt x="1243" y="320"/>
                    <a:pt x="1243" y="303"/>
                  </a:cubicBezTo>
                  <a:cubicBezTo>
                    <a:pt x="1226" y="269"/>
                    <a:pt x="1209" y="252"/>
                    <a:pt x="1188" y="252"/>
                  </a:cubicBezTo>
                  <a:lnTo>
                    <a:pt x="124" y="0"/>
                  </a:lnTo>
                  <a:close/>
                </a:path>
              </a:pathLst>
            </a:custGeom>
            <a:solidFill>
              <a:srgbClr val="54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8"/>
            <p:cNvSpPr/>
            <p:nvPr/>
          </p:nvSpPr>
          <p:spPr>
            <a:xfrm>
              <a:off x="3981222" y="2431398"/>
              <a:ext cx="36686" cy="15297"/>
            </a:xfrm>
            <a:custGeom>
              <a:avLst/>
              <a:gdLst/>
              <a:ahLst/>
              <a:cxnLst/>
              <a:rect l="l" t="t" r="r" b="b"/>
              <a:pathLst>
                <a:path w="1120" h="467" extrusionOk="0">
                  <a:moveTo>
                    <a:pt x="213" y="1"/>
                  </a:moveTo>
                  <a:cubicBezTo>
                    <a:pt x="196" y="1"/>
                    <a:pt x="179" y="1"/>
                    <a:pt x="162" y="18"/>
                  </a:cubicBezTo>
                  <a:cubicBezTo>
                    <a:pt x="145" y="18"/>
                    <a:pt x="145" y="35"/>
                    <a:pt x="145" y="56"/>
                  </a:cubicBezTo>
                  <a:cubicBezTo>
                    <a:pt x="162" y="163"/>
                    <a:pt x="1" y="337"/>
                    <a:pt x="588" y="443"/>
                  </a:cubicBezTo>
                  <a:cubicBezTo>
                    <a:pt x="681" y="460"/>
                    <a:pt x="755" y="466"/>
                    <a:pt x="815" y="466"/>
                  </a:cubicBezTo>
                  <a:cubicBezTo>
                    <a:pt x="1087" y="466"/>
                    <a:pt x="1058" y="325"/>
                    <a:pt x="1103" y="269"/>
                  </a:cubicBezTo>
                  <a:cubicBezTo>
                    <a:pt x="1120" y="248"/>
                    <a:pt x="1120" y="231"/>
                    <a:pt x="1103" y="214"/>
                  </a:cubicBezTo>
                  <a:cubicBezTo>
                    <a:pt x="1103" y="214"/>
                    <a:pt x="1082" y="197"/>
                    <a:pt x="1065" y="197"/>
                  </a:cubicBezTo>
                  <a:lnTo>
                    <a:pt x="213" y="1"/>
                  </a:lnTo>
                  <a:close/>
                </a:path>
              </a:pathLst>
            </a:custGeom>
            <a:solidFill>
              <a:srgbClr val="F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8"/>
            <p:cNvSpPr/>
            <p:nvPr/>
          </p:nvSpPr>
          <p:spPr>
            <a:xfrm>
              <a:off x="4002153" y="2418034"/>
              <a:ext cx="18703" cy="10482"/>
            </a:xfrm>
            <a:custGeom>
              <a:avLst/>
              <a:gdLst/>
              <a:ahLst/>
              <a:cxnLst/>
              <a:rect l="l" t="t" r="r" b="b"/>
              <a:pathLst>
                <a:path w="571" h="320" extrusionOk="0">
                  <a:moveTo>
                    <a:pt x="38" y="0"/>
                  </a:moveTo>
                  <a:cubicBezTo>
                    <a:pt x="38" y="17"/>
                    <a:pt x="17" y="55"/>
                    <a:pt x="17" y="90"/>
                  </a:cubicBezTo>
                  <a:cubicBezTo>
                    <a:pt x="0" y="213"/>
                    <a:pt x="106" y="319"/>
                    <a:pt x="268" y="319"/>
                  </a:cubicBezTo>
                  <a:cubicBezTo>
                    <a:pt x="409" y="319"/>
                    <a:pt x="549" y="213"/>
                    <a:pt x="570" y="90"/>
                  </a:cubicBezTo>
                  <a:lnTo>
                    <a:pt x="570" y="55"/>
                  </a:lnTo>
                  <a:cubicBezTo>
                    <a:pt x="515" y="145"/>
                    <a:pt x="409" y="196"/>
                    <a:pt x="285" y="196"/>
                  </a:cubicBezTo>
                  <a:cubicBezTo>
                    <a:pt x="145" y="196"/>
                    <a:pt x="55" y="107"/>
                    <a:pt x="3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8"/>
            <p:cNvSpPr/>
            <p:nvPr/>
          </p:nvSpPr>
          <p:spPr>
            <a:xfrm>
              <a:off x="4032942" y="2393075"/>
              <a:ext cx="11038" cy="14510"/>
            </a:xfrm>
            <a:custGeom>
              <a:avLst/>
              <a:gdLst/>
              <a:ahLst/>
              <a:cxnLst/>
              <a:rect l="l" t="t" r="r" b="b"/>
              <a:pathLst>
                <a:path w="337" h="443" extrusionOk="0">
                  <a:moveTo>
                    <a:pt x="162" y="0"/>
                  </a:moveTo>
                  <a:cubicBezTo>
                    <a:pt x="73" y="17"/>
                    <a:pt x="1" y="107"/>
                    <a:pt x="1" y="230"/>
                  </a:cubicBezTo>
                  <a:cubicBezTo>
                    <a:pt x="1" y="354"/>
                    <a:pt x="90" y="443"/>
                    <a:pt x="179" y="443"/>
                  </a:cubicBezTo>
                  <a:cubicBezTo>
                    <a:pt x="269" y="443"/>
                    <a:pt x="337" y="337"/>
                    <a:pt x="320" y="213"/>
                  </a:cubicBezTo>
                  <a:cubicBezTo>
                    <a:pt x="320" y="90"/>
                    <a:pt x="248" y="0"/>
                    <a:pt x="162"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8"/>
            <p:cNvSpPr/>
            <p:nvPr/>
          </p:nvSpPr>
          <p:spPr>
            <a:xfrm>
              <a:off x="3989444" y="2387900"/>
              <a:ext cx="12152" cy="16214"/>
            </a:xfrm>
            <a:custGeom>
              <a:avLst/>
              <a:gdLst/>
              <a:ahLst/>
              <a:cxnLst/>
              <a:rect l="l" t="t" r="r" b="b"/>
              <a:pathLst>
                <a:path w="371" h="495" extrusionOk="0">
                  <a:moveTo>
                    <a:pt x="192" y="1"/>
                  </a:moveTo>
                  <a:cubicBezTo>
                    <a:pt x="86" y="1"/>
                    <a:pt x="1" y="107"/>
                    <a:pt x="1" y="248"/>
                  </a:cubicBezTo>
                  <a:cubicBezTo>
                    <a:pt x="1" y="388"/>
                    <a:pt x="69" y="495"/>
                    <a:pt x="175" y="495"/>
                  </a:cubicBezTo>
                  <a:cubicBezTo>
                    <a:pt x="282" y="495"/>
                    <a:pt x="354" y="371"/>
                    <a:pt x="371" y="248"/>
                  </a:cubicBezTo>
                  <a:cubicBezTo>
                    <a:pt x="371" y="107"/>
                    <a:pt x="299" y="1"/>
                    <a:pt x="192"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8"/>
            <p:cNvSpPr/>
            <p:nvPr/>
          </p:nvSpPr>
          <p:spPr>
            <a:xfrm>
              <a:off x="3992949" y="2393075"/>
              <a:ext cx="4618" cy="5896"/>
            </a:xfrm>
            <a:custGeom>
              <a:avLst/>
              <a:gdLst/>
              <a:ahLst/>
              <a:cxnLst/>
              <a:rect l="l" t="t" r="r" b="b"/>
              <a:pathLst>
                <a:path w="141" h="180" extrusionOk="0">
                  <a:moveTo>
                    <a:pt x="85" y="0"/>
                  </a:moveTo>
                  <a:cubicBezTo>
                    <a:pt x="51" y="0"/>
                    <a:pt x="17" y="34"/>
                    <a:pt x="17" y="90"/>
                  </a:cubicBezTo>
                  <a:cubicBezTo>
                    <a:pt x="0" y="141"/>
                    <a:pt x="34" y="179"/>
                    <a:pt x="68" y="179"/>
                  </a:cubicBezTo>
                  <a:cubicBezTo>
                    <a:pt x="106" y="179"/>
                    <a:pt x="141" y="141"/>
                    <a:pt x="141" y="90"/>
                  </a:cubicBezTo>
                  <a:cubicBezTo>
                    <a:pt x="141" y="34"/>
                    <a:pt x="124" y="0"/>
                    <a:pt x="85" y="0"/>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8"/>
            <p:cNvSpPr/>
            <p:nvPr/>
          </p:nvSpPr>
          <p:spPr>
            <a:xfrm>
              <a:off x="4036447" y="2397661"/>
              <a:ext cx="4062" cy="5339"/>
            </a:xfrm>
            <a:custGeom>
              <a:avLst/>
              <a:gdLst/>
              <a:ahLst/>
              <a:cxnLst/>
              <a:rect l="l" t="t" r="r" b="b"/>
              <a:pathLst>
                <a:path w="124" h="163" extrusionOk="0">
                  <a:moveTo>
                    <a:pt x="55" y="1"/>
                  </a:moveTo>
                  <a:cubicBezTo>
                    <a:pt x="17" y="1"/>
                    <a:pt x="0" y="39"/>
                    <a:pt x="0" y="90"/>
                  </a:cubicBezTo>
                  <a:cubicBezTo>
                    <a:pt x="0" y="128"/>
                    <a:pt x="34" y="162"/>
                    <a:pt x="55" y="162"/>
                  </a:cubicBezTo>
                  <a:cubicBezTo>
                    <a:pt x="89" y="162"/>
                    <a:pt x="123" y="128"/>
                    <a:pt x="123" y="73"/>
                  </a:cubicBezTo>
                  <a:cubicBezTo>
                    <a:pt x="123" y="39"/>
                    <a:pt x="89" y="1"/>
                    <a:pt x="55" y="1"/>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8"/>
            <p:cNvSpPr/>
            <p:nvPr/>
          </p:nvSpPr>
          <p:spPr>
            <a:xfrm>
              <a:off x="4028913" y="2359894"/>
              <a:ext cx="24992" cy="11038"/>
            </a:xfrm>
            <a:custGeom>
              <a:avLst/>
              <a:gdLst/>
              <a:ahLst/>
              <a:cxnLst/>
              <a:rect l="l" t="t" r="r" b="b"/>
              <a:pathLst>
                <a:path w="763" h="337" extrusionOk="0">
                  <a:moveTo>
                    <a:pt x="334" y="0"/>
                  </a:moveTo>
                  <a:cubicBezTo>
                    <a:pt x="239" y="0"/>
                    <a:pt x="146" y="21"/>
                    <a:pt x="73" y="56"/>
                  </a:cubicBezTo>
                  <a:cubicBezTo>
                    <a:pt x="34" y="73"/>
                    <a:pt x="17" y="90"/>
                    <a:pt x="17" y="128"/>
                  </a:cubicBezTo>
                  <a:lnTo>
                    <a:pt x="17" y="145"/>
                  </a:lnTo>
                  <a:cubicBezTo>
                    <a:pt x="0" y="196"/>
                    <a:pt x="73" y="234"/>
                    <a:pt x="158" y="234"/>
                  </a:cubicBezTo>
                  <a:cubicBezTo>
                    <a:pt x="183" y="230"/>
                    <a:pt x="210" y="228"/>
                    <a:pt x="238" y="228"/>
                  </a:cubicBezTo>
                  <a:cubicBezTo>
                    <a:pt x="330" y="228"/>
                    <a:pt x="434" y="250"/>
                    <a:pt x="515" y="302"/>
                  </a:cubicBezTo>
                  <a:cubicBezTo>
                    <a:pt x="537" y="326"/>
                    <a:pt x="569" y="336"/>
                    <a:pt x="602" y="336"/>
                  </a:cubicBezTo>
                  <a:cubicBezTo>
                    <a:pt x="648" y="336"/>
                    <a:pt x="696" y="317"/>
                    <a:pt x="728" y="285"/>
                  </a:cubicBezTo>
                  <a:cubicBezTo>
                    <a:pt x="745" y="251"/>
                    <a:pt x="762" y="234"/>
                    <a:pt x="745" y="196"/>
                  </a:cubicBezTo>
                  <a:cubicBezTo>
                    <a:pt x="645" y="54"/>
                    <a:pt x="486" y="0"/>
                    <a:pt x="334" y="0"/>
                  </a:cubicBezTo>
                  <a:close/>
                </a:path>
              </a:pathLst>
            </a:custGeom>
            <a:solidFill>
              <a:srgbClr val="B75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8"/>
            <p:cNvSpPr/>
            <p:nvPr/>
          </p:nvSpPr>
          <p:spPr>
            <a:xfrm>
              <a:off x="3971330" y="2354424"/>
              <a:ext cx="34327" cy="11366"/>
            </a:xfrm>
            <a:custGeom>
              <a:avLst/>
              <a:gdLst/>
              <a:ahLst/>
              <a:cxnLst/>
              <a:rect l="l" t="t" r="r" b="b"/>
              <a:pathLst>
                <a:path w="1048" h="347" extrusionOk="0">
                  <a:moveTo>
                    <a:pt x="704" y="0"/>
                  </a:moveTo>
                  <a:cubicBezTo>
                    <a:pt x="468" y="0"/>
                    <a:pt x="229" y="80"/>
                    <a:pt x="90" y="172"/>
                  </a:cubicBezTo>
                  <a:cubicBezTo>
                    <a:pt x="39" y="206"/>
                    <a:pt x="0" y="240"/>
                    <a:pt x="22" y="295"/>
                  </a:cubicBezTo>
                  <a:cubicBezTo>
                    <a:pt x="44" y="328"/>
                    <a:pt x="89" y="347"/>
                    <a:pt x="136" y="347"/>
                  </a:cubicBezTo>
                  <a:cubicBezTo>
                    <a:pt x="162" y="347"/>
                    <a:pt x="189" y="341"/>
                    <a:pt x="213" y="329"/>
                  </a:cubicBezTo>
                  <a:cubicBezTo>
                    <a:pt x="323" y="274"/>
                    <a:pt x="491" y="222"/>
                    <a:pt x="659" y="222"/>
                  </a:cubicBezTo>
                  <a:cubicBezTo>
                    <a:pt x="712" y="222"/>
                    <a:pt x="766" y="227"/>
                    <a:pt x="818" y="240"/>
                  </a:cubicBezTo>
                  <a:cubicBezTo>
                    <a:pt x="830" y="243"/>
                    <a:pt x="844" y="244"/>
                    <a:pt x="859" y="244"/>
                  </a:cubicBezTo>
                  <a:cubicBezTo>
                    <a:pt x="925" y="244"/>
                    <a:pt x="999" y="214"/>
                    <a:pt x="1013" y="172"/>
                  </a:cubicBezTo>
                  <a:lnTo>
                    <a:pt x="1030" y="150"/>
                  </a:lnTo>
                  <a:cubicBezTo>
                    <a:pt x="1047" y="116"/>
                    <a:pt x="1030" y="65"/>
                    <a:pt x="979" y="44"/>
                  </a:cubicBezTo>
                  <a:cubicBezTo>
                    <a:pt x="893" y="13"/>
                    <a:pt x="798" y="0"/>
                    <a:pt x="704" y="0"/>
                  </a:cubicBezTo>
                  <a:close/>
                </a:path>
              </a:pathLst>
            </a:custGeom>
            <a:solidFill>
              <a:srgbClr val="B75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8"/>
            <p:cNvSpPr/>
            <p:nvPr/>
          </p:nvSpPr>
          <p:spPr>
            <a:xfrm>
              <a:off x="4066680" y="2488490"/>
              <a:ext cx="7010" cy="6748"/>
            </a:xfrm>
            <a:custGeom>
              <a:avLst/>
              <a:gdLst/>
              <a:ahLst/>
              <a:cxnLst/>
              <a:rect l="l" t="t" r="r" b="b"/>
              <a:pathLst>
                <a:path w="214" h="206" extrusionOk="0">
                  <a:moveTo>
                    <a:pt x="161" y="0"/>
                  </a:moveTo>
                  <a:cubicBezTo>
                    <a:pt x="130" y="0"/>
                    <a:pt x="96" y="30"/>
                    <a:pt x="69" y="67"/>
                  </a:cubicBezTo>
                  <a:cubicBezTo>
                    <a:pt x="18" y="101"/>
                    <a:pt x="1" y="173"/>
                    <a:pt x="35" y="190"/>
                  </a:cubicBezTo>
                  <a:cubicBezTo>
                    <a:pt x="40" y="201"/>
                    <a:pt x="49" y="206"/>
                    <a:pt x="60" y="206"/>
                  </a:cubicBezTo>
                  <a:cubicBezTo>
                    <a:pt x="90" y="206"/>
                    <a:pt x="134" y="176"/>
                    <a:pt x="158" y="139"/>
                  </a:cubicBezTo>
                  <a:cubicBezTo>
                    <a:pt x="214" y="101"/>
                    <a:pt x="214" y="33"/>
                    <a:pt x="196" y="16"/>
                  </a:cubicBezTo>
                  <a:cubicBezTo>
                    <a:pt x="186" y="5"/>
                    <a:pt x="174" y="0"/>
                    <a:pt x="16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8"/>
            <p:cNvSpPr/>
            <p:nvPr/>
          </p:nvSpPr>
          <p:spPr>
            <a:xfrm>
              <a:off x="4068907" y="2491012"/>
              <a:ext cx="7010" cy="6846"/>
            </a:xfrm>
            <a:custGeom>
              <a:avLst/>
              <a:gdLst/>
              <a:ahLst/>
              <a:cxnLst/>
              <a:rect l="l" t="t" r="r" b="b"/>
              <a:pathLst>
                <a:path w="214" h="209" extrusionOk="0">
                  <a:moveTo>
                    <a:pt x="168" y="0"/>
                  </a:moveTo>
                  <a:cubicBezTo>
                    <a:pt x="136" y="0"/>
                    <a:pt x="95" y="20"/>
                    <a:pt x="56" y="62"/>
                  </a:cubicBezTo>
                  <a:cubicBezTo>
                    <a:pt x="22" y="113"/>
                    <a:pt x="1" y="168"/>
                    <a:pt x="39" y="203"/>
                  </a:cubicBezTo>
                  <a:cubicBezTo>
                    <a:pt x="43" y="207"/>
                    <a:pt x="51" y="209"/>
                    <a:pt x="61" y="209"/>
                  </a:cubicBezTo>
                  <a:cubicBezTo>
                    <a:pt x="90" y="209"/>
                    <a:pt x="137" y="190"/>
                    <a:pt x="163" y="151"/>
                  </a:cubicBezTo>
                  <a:cubicBezTo>
                    <a:pt x="214" y="96"/>
                    <a:pt x="214" y="45"/>
                    <a:pt x="197" y="7"/>
                  </a:cubicBezTo>
                  <a:cubicBezTo>
                    <a:pt x="188" y="3"/>
                    <a:pt x="179" y="0"/>
                    <a:pt x="16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8"/>
            <p:cNvSpPr/>
            <p:nvPr/>
          </p:nvSpPr>
          <p:spPr>
            <a:xfrm>
              <a:off x="4070185" y="2495795"/>
              <a:ext cx="8647" cy="5175"/>
            </a:xfrm>
            <a:custGeom>
              <a:avLst/>
              <a:gdLst/>
              <a:ahLst/>
              <a:cxnLst/>
              <a:rect l="l" t="t" r="r" b="b"/>
              <a:pathLst>
                <a:path w="264" h="158" extrusionOk="0">
                  <a:moveTo>
                    <a:pt x="175" y="1"/>
                  </a:moveTo>
                  <a:cubicBezTo>
                    <a:pt x="152" y="1"/>
                    <a:pt x="128" y="7"/>
                    <a:pt x="107" y="22"/>
                  </a:cubicBezTo>
                  <a:cubicBezTo>
                    <a:pt x="34" y="39"/>
                    <a:pt x="0" y="91"/>
                    <a:pt x="17" y="129"/>
                  </a:cubicBezTo>
                  <a:cubicBezTo>
                    <a:pt x="27" y="149"/>
                    <a:pt x="50" y="157"/>
                    <a:pt x="81" y="157"/>
                  </a:cubicBezTo>
                  <a:cubicBezTo>
                    <a:pt x="103" y="157"/>
                    <a:pt x="129" y="153"/>
                    <a:pt x="158" y="146"/>
                  </a:cubicBezTo>
                  <a:cubicBezTo>
                    <a:pt x="213" y="112"/>
                    <a:pt x="264" y="57"/>
                    <a:pt x="247" y="22"/>
                  </a:cubicBezTo>
                  <a:cubicBezTo>
                    <a:pt x="237" y="12"/>
                    <a:pt x="208" y="1"/>
                    <a:pt x="17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8"/>
            <p:cNvSpPr/>
            <p:nvPr/>
          </p:nvSpPr>
          <p:spPr>
            <a:xfrm>
              <a:off x="4063208" y="2493371"/>
              <a:ext cx="7010" cy="6322"/>
            </a:xfrm>
            <a:custGeom>
              <a:avLst/>
              <a:gdLst/>
              <a:ahLst/>
              <a:cxnLst/>
              <a:rect l="l" t="t" r="r" b="b"/>
              <a:pathLst>
                <a:path w="214" h="193" extrusionOk="0">
                  <a:moveTo>
                    <a:pt x="41" y="0"/>
                  </a:moveTo>
                  <a:cubicBezTo>
                    <a:pt x="30" y="0"/>
                    <a:pt x="22" y="3"/>
                    <a:pt x="17" y="7"/>
                  </a:cubicBezTo>
                  <a:cubicBezTo>
                    <a:pt x="0" y="41"/>
                    <a:pt x="17" y="96"/>
                    <a:pt x="51" y="148"/>
                  </a:cubicBezTo>
                  <a:cubicBezTo>
                    <a:pt x="92" y="176"/>
                    <a:pt x="140" y="192"/>
                    <a:pt x="171" y="192"/>
                  </a:cubicBezTo>
                  <a:cubicBezTo>
                    <a:pt x="182" y="192"/>
                    <a:pt x="190" y="190"/>
                    <a:pt x="196" y="186"/>
                  </a:cubicBezTo>
                  <a:cubicBezTo>
                    <a:pt x="213" y="148"/>
                    <a:pt x="196" y="96"/>
                    <a:pt x="141" y="41"/>
                  </a:cubicBezTo>
                  <a:cubicBezTo>
                    <a:pt x="116" y="16"/>
                    <a:pt x="70" y="0"/>
                    <a:pt x="4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8"/>
            <p:cNvSpPr/>
            <p:nvPr/>
          </p:nvSpPr>
          <p:spPr>
            <a:xfrm>
              <a:off x="3932417" y="2503328"/>
              <a:ext cx="20406" cy="16083"/>
            </a:xfrm>
            <a:custGeom>
              <a:avLst/>
              <a:gdLst/>
              <a:ahLst/>
              <a:cxnLst/>
              <a:rect l="l" t="t" r="r" b="b"/>
              <a:pathLst>
                <a:path w="623" h="491" extrusionOk="0">
                  <a:moveTo>
                    <a:pt x="419" y="1"/>
                  </a:moveTo>
                  <a:cubicBezTo>
                    <a:pt x="328" y="1"/>
                    <a:pt x="173" y="161"/>
                    <a:pt x="56" y="235"/>
                  </a:cubicBezTo>
                  <a:lnTo>
                    <a:pt x="1" y="414"/>
                  </a:lnTo>
                  <a:cubicBezTo>
                    <a:pt x="1" y="414"/>
                    <a:pt x="282" y="490"/>
                    <a:pt x="443" y="490"/>
                  </a:cubicBezTo>
                  <a:cubicBezTo>
                    <a:pt x="472" y="490"/>
                    <a:pt x="497" y="488"/>
                    <a:pt x="516" y="482"/>
                  </a:cubicBezTo>
                  <a:cubicBezTo>
                    <a:pt x="622" y="465"/>
                    <a:pt x="533" y="95"/>
                    <a:pt x="465" y="22"/>
                  </a:cubicBezTo>
                  <a:cubicBezTo>
                    <a:pt x="453" y="7"/>
                    <a:pt x="437" y="1"/>
                    <a:pt x="41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8"/>
            <p:cNvSpPr/>
            <p:nvPr/>
          </p:nvSpPr>
          <p:spPr>
            <a:xfrm>
              <a:off x="3999893" y="2369786"/>
              <a:ext cx="5765" cy="8254"/>
            </a:xfrm>
            <a:custGeom>
              <a:avLst/>
              <a:gdLst/>
              <a:ahLst/>
              <a:cxnLst/>
              <a:rect l="l" t="t" r="r" b="b"/>
              <a:pathLst>
                <a:path w="176" h="252" extrusionOk="0">
                  <a:moveTo>
                    <a:pt x="124" y="0"/>
                  </a:moveTo>
                  <a:lnTo>
                    <a:pt x="1" y="162"/>
                  </a:lnTo>
                  <a:lnTo>
                    <a:pt x="52" y="252"/>
                  </a:lnTo>
                  <a:lnTo>
                    <a:pt x="175" y="145"/>
                  </a:lnTo>
                  <a:lnTo>
                    <a:pt x="12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8"/>
            <p:cNvSpPr/>
            <p:nvPr/>
          </p:nvSpPr>
          <p:spPr>
            <a:xfrm>
              <a:off x="3993505" y="2365201"/>
              <a:ext cx="4618" cy="8090"/>
            </a:xfrm>
            <a:custGeom>
              <a:avLst/>
              <a:gdLst/>
              <a:ahLst/>
              <a:cxnLst/>
              <a:rect l="l" t="t" r="r" b="b"/>
              <a:pathLst>
                <a:path w="141" h="247" extrusionOk="0">
                  <a:moveTo>
                    <a:pt x="34" y="0"/>
                  </a:moveTo>
                  <a:lnTo>
                    <a:pt x="0" y="213"/>
                  </a:lnTo>
                  <a:lnTo>
                    <a:pt x="89" y="247"/>
                  </a:lnTo>
                  <a:lnTo>
                    <a:pt x="141" y="89"/>
                  </a:lnTo>
                  <a:lnTo>
                    <a:pt x="3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8"/>
            <p:cNvSpPr/>
            <p:nvPr/>
          </p:nvSpPr>
          <p:spPr>
            <a:xfrm>
              <a:off x="3983024" y="2366314"/>
              <a:ext cx="4651" cy="6420"/>
            </a:xfrm>
            <a:custGeom>
              <a:avLst/>
              <a:gdLst/>
              <a:ahLst/>
              <a:cxnLst/>
              <a:rect l="l" t="t" r="r" b="b"/>
              <a:pathLst>
                <a:path w="142" h="196" extrusionOk="0">
                  <a:moveTo>
                    <a:pt x="1" y="0"/>
                  </a:moveTo>
                  <a:lnTo>
                    <a:pt x="52" y="196"/>
                  </a:lnTo>
                  <a:lnTo>
                    <a:pt x="141" y="162"/>
                  </a:lnTo>
                  <a:lnTo>
                    <a:pt x="12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8"/>
            <p:cNvSpPr/>
            <p:nvPr/>
          </p:nvSpPr>
          <p:spPr>
            <a:xfrm>
              <a:off x="4036447" y="2371588"/>
              <a:ext cx="4618" cy="7010"/>
            </a:xfrm>
            <a:custGeom>
              <a:avLst/>
              <a:gdLst/>
              <a:ahLst/>
              <a:cxnLst/>
              <a:rect l="l" t="t" r="r" b="b"/>
              <a:pathLst>
                <a:path w="141" h="214" extrusionOk="0">
                  <a:moveTo>
                    <a:pt x="0" y="1"/>
                  </a:moveTo>
                  <a:lnTo>
                    <a:pt x="17" y="197"/>
                  </a:lnTo>
                  <a:lnTo>
                    <a:pt x="123" y="214"/>
                  </a:lnTo>
                  <a:lnTo>
                    <a:pt x="141" y="52"/>
                  </a:lnTo>
                  <a:lnTo>
                    <a:pt x="0"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8"/>
            <p:cNvSpPr/>
            <p:nvPr/>
          </p:nvSpPr>
          <p:spPr>
            <a:xfrm>
              <a:off x="4026522" y="2373979"/>
              <a:ext cx="7010" cy="6289"/>
            </a:xfrm>
            <a:custGeom>
              <a:avLst/>
              <a:gdLst/>
              <a:ahLst/>
              <a:cxnLst/>
              <a:rect l="l" t="t" r="r" b="b"/>
              <a:pathLst>
                <a:path w="214" h="192" extrusionOk="0">
                  <a:moveTo>
                    <a:pt x="146" y="0"/>
                  </a:moveTo>
                  <a:lnTo>
                    <a:pt x="1" y="17"/>
                  </a:lnTo>
                  <a:lnTo>
                    <a:pt x="124" y="192"/>
                  </a:lnTo>
                  <a:lnTo>
                    <a:pt x="214" y="158"/>
                  </a:lnTo>
                  <a:lnTo>
                    <a:pt x="146"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8"/>
            <p:cNvSpPr/>
            <p:nvPr/>
          </p:nvSpPr>
          <p:spPr>
            <a:xfrm>
              <a:off x="4018432" y="2379678"/>
              <a:ext cx="7566" cy="6453"/>
            </a:xfrm>
            <a:custGeom>
              <a:avLst/>
              <a:gdLst/>
              <a:ahLst/>
              <a:cxnLst/>
              <a:rect l="l" t="t" r="r" b="b"/>
              <a:pathLst>
                <a:path w="231" h="197" extrusionOk="0">
                  <a:moveTo>
                    <a:pt x="107" y="1"/>
                  </a:moveTo>
                  <a:lnTo>
                    <a:pt x="1" y="90"/>
                  </a:lnTo>
                  <a:lnTo>
                    <a:pt x="180" y="196"/>
                  </a:lnTo>
                  <a:lnTo>
                    <a:pt x="231" y="124"/>
                  </a:lnTo>
                  <a:lnTo>
                    <a:pt x="107"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4237;p61">
            <a:extLst>
              <a:ext uri="{FF2B5EF4-FFF2-40B4-BE49-F238E27FC236}">
                <a16:creationId xmlns:a16="http://schemas.microsoft.com/office/drawing/2014/main" id="{BC63867C-58D0-9128-BBFF-5FAF0B7F0AEB}"/>
              </a:ext>
            </a:extLst>
          </p:cNvPr>
          <p:cNvSpPr txBox="1">
            <a:spLocks noGrp="1"/>
          </p:cNvSpPr>
          <p:nvPr>
            <p:ph type="subTitle" idx="1"/>
          </p:nvPr>
        </p:nvSpPr>
        <p:spPr>
          <a:xfrm>
            <a:off x="1555753" y="1481274"/>
            <a:ext cx="6749927" cy="2929800"/>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accent6"/>
              </a:buClr>
              <a:buSzPts val="1400"/>
              <a:buFont typeface="Arial" panose="020B0604020202020204" pitchFamily="34" charset="0"/>
              <a:buChar char="•"/>
            </a:pPr>
            <a:r>
              <a:rPr lang="nl-NL" dirty="0"/>
              <a:t>Digitale inschrijvingen van 10 mei tot en met 4 juni!</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Voldoende tijd voor contactlogboek/aanwezigheidslijsten opstellen, kampmenu opstellen en bestellingen doen, …</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Digitaal formulier:</a:t>
            </a:r>
          </a:p>
          <a:p>
            <a:pPr lvl="1" algn="l">
              <a:buSzPts val="1400"/>
              <a:buFont typeface="Arial" panose="020B0604020202020204" pitchFamily="34" charset="0"/>
              <a:buChar char="•"/>
            </a:pPr>
            <a:r>
              <a:rPr lang="nl-NL" sz="1400" dirty="0"/>
              <a:t>Ook aanvinken indien uw kind niet meegaat</a:t>
            </a:r>
          </a:p>
          <a:p>
            <a:pPr lvl="1" algn="l">
              <a:buSzPts val="1400"/>
              <a:buFont typeface="Arial" panose="020B0604020202020204" pitchFamily="34" charset="0"/>
              <a:buChar char="•"/>
            </a:pPr>
            <a:r>
              <a:rPr lang="nl-NL" sz="1400" dirty="0"/>
              <a:t>Betaling onmiddellijk gebeuren</a:t>
            </a:r>
          </a:p>
          <a:p>
            <a:pPr lvl="1" algn="l">
              <a:buSzPts val="1400"/>
              <a:buFont typeface="Arial" panose="020B0604020202020204" pitchFamily="34" charset="0"/>
              <a:buChar char="•"/>
            </a:pPr>
            <a:r>
              <a:rPr lang="nl-NL" sz="1400" dirty="0"/>
              <a:t>Kampboekje digitaal of in de brievenbus?</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Medische fiche: </a:t>
            </a:r>
            <a:r>
              <a:rPr lang="nl-NL" dirty="0">
                <a:hlinkClick r:id="rId3"/>
              </a:rPr>
              <a:t>https://chiro.be/file/medische-steekkaart</a:t>
            </a:r>
            <a:endParaRPr lang="nl-NL" dirty="0"/>
          </a:p>
          <a:p>
            <a:pPr lvl="1" algn="l">
              <a:buSzPts val="1400"/>
              <a:buFont typeface="Arial" panose="020B0604020202020204" pitchFamily="34" charset="0"/>
              <a:buChar char="•"/>
            </a:pPr>
            <a:r>
              <a:rPr lang="nl-NL" sz="1400" dirty="0"/>
              <a:t>Heel belangrijk! Allergieën, medicatie, ..?</a:t>
            </a:r>
          </a:p>
          <a:p>
            <a:pPr lvl="1" algn="l">
              <a:buSzPts val="1400"/>
              <a:buFont typeface="Arial" panose="020B0604020202020204" pitchFamily="34" charset="0"/>
              <a:buChar char="•"/>
            </a:pPr>
            <a:r>
              <a:rPr lang="nl-NL" sz="1400" dirty="0"/>
              <a:t>Voor kamp nieuw exemplaar invullen</a:t>
            </a:r>
          </a:p>
          <a:p>
            <a:pPr lvl="1" algn="l">
              <a:buSzPts val="1400"/>
              <a:buFont typeface="Arial" panose="020B0604020202020204" pitchFamily="34" charset="0"/>
              <a:buChar char="•"/>
            </a:pPr>
            <a:r>
              <a:rPr lang="nl-NL" sz="1400" dirty="0"/>
              <a:t>Zo hebben we zeker juiste gegevens</a:t>
            </a:r>
          </a:p>
          <a:p>
            <a:pPr marL="139700" lvl="0" indent="0" algn="l" rtl="0">
              <a:spcBef>
                <a:spcPts val="0"/>
              </a:spcBef>
              <a:spcAft>
                <a:spcPts val="0"/>
              </a:spcAft>
              <a:buClr>
                <a:schemeClr val="accent6"/>
              </a:buClr>
              <a:buSzPts val="1400"/>
              <a:buNone/>
            </a:pPr>
            <a:endParaRPr dirty="0"/>
          </a:p>
        </p:txBody>
      </p:sp>
      <p:sp>
        <p:nvSpPr>
          <p:cNvPr id="35" name="Google Shape;3027;p50">
            <a:extLst>
              <a:ext uri="{FF2B5EF4-FFF2-40B4-BE49-F238E27FC236}">
                <a16:creationId xmlns:a16="http://schemas.microsoft.com/office/drawing/2014/main" id="{418C555B-B602-58B5-8BD8-3899E81DEE1A}"/>
              </a:ext>
            </a:extLst>
          </p:cNvPr>
          <p:cNvSpPr txBox="1">
            <a:spLocks/>
          </p:cNvSpPr>
          <p:nvPr/>
        </p:nvSpPr>
        <p:spPr>
          <a:xfrm>
            <a:off x="720003" y="169867"/>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36" name="Google Shape;2844;p49">
            <a:extLst>
              <a:ext uri="{FF2B5EF4-FFF2-40B4-BE49-F238E27FC236}">
                <a16:creationId xmlns:a16="http://schemas.microsoft.com/office/drawing/2014/main" id="{90B83A5E-57D4-31E7-F246-A8E9BB1B1AAF}"/>
              </a:ext>
            </a:extLst>
          </p:cNvPr>
          <p:cNvSpPr txBox="1">
            <a:spLocks/>
          </p:cNvSpPr>
          <p:nvPr/>
        </p:nvSpPr>
        <p:spPr>
          <a:xfrm>
            <a:off x="923443" y="809918"/>
            <a:ext cx="7781169"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10. Inschrijvingen en betalingen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47"/>
        <p:cNvGrpSpPr/>
        <p:nvPr/>
      </p:nvGrpSpPr>
      <p:grpSpPr>
        <a:xfrm>
          <a:off x="0" y="0"/>
          <a:ext cx="0" cy="0"/>
          <a:chOff x="0" y="0"/>
          <a:chExt cx="0" cy="0"/>
        </a:xfrm>
      </p:grpSpPr>
      <p:grpSp>
        <p:nvGrpSpPr>
          <p:cNvPr id="4664" name="Google Shape;4664;p68"/>
          <p:cNvGrpSpPr/>
          <p:nvPr/>
        </p:nvGrpSpPr>
        <p:grpSpPr>
          <a:xfrm>
            <a:off x="634470" y="2849611"/>
            <a:ext cx="1054811" cy="2081051"/>
            <a:chOff x="3797762" y="2241944"/>
            <a:chExt cx="294467" cy="580974"/>
          </a:xfrm>
        </p:grpSpPr>
        <p:sp>
          <p:nvSpPr>
            <p:cNvPr id="4665" name="Google Shape;4665;p68"/>
            <p:cNvSpPr/>
            <p:nvPr/>
          </p:nvSpPr>
          <p:spPr>
            <a:xfrm>
              <a:off x="3830779" y="2311450"/>
              <a:ext cx="163873" cy="162989"/>
            </a:xfrm>
            <a:custGeom>
              <a:avLst/>
              <a:gdLst/>
              <a:ahLst/>
              <a:cxnLst/>
              <a:rect l="l" t="t" r="r" b="b"/>
              <a:pathLst>
                <a:path w="5003" h="4976" extrusionOk="0">
                  <a:moveTo>
                    <a:pt x="3381" y="1"/>
                  </a:moveTo>
                  <a:cubicBezTo>
                    <a:pt x="2479" y="1"/>
                    <a:pt x="1293" y="505"/>
                    <a:pt x="763" y="1377"/>
                  </a:cubicBezTo>
                  <a:cubicBezTo>
                    <a:pt x="18" y="2616"/>
                    <a:pt x="1" y="4105"/>
                    <a:pt x="729" y="4693"/>
                  </a:cubicBezTo>
                  <a:cubicBezTo>
                    <a:pt x="957" y="4881"/>
                    <a:pt x="1241" y="4975"/>
                    <a:pt x="1541" y="4975"/>
                  </a:cubicBezTo>
                  <a:cubicBezTo>
                    <a:pt x="2197" y="4975"/>
                    <a:pt x="2928" y="4523"/>
                    <a:pt x="3317" y="3612"/>
                  </a:cubicBezTo>
                  <a:cubicBezTo>
                    <a:pt x="3921" y="2279"/>
                    <a:pt x="5002" y="845"/>
                    <a:pt x="4274" y="258"/>
                  </a:cubicBezTo>
                  <a:cubicBezTo>
                    <a:pt x="4065" y="83"/>
                    <a:pt x="3746" y="1"/>
                    <a:pt x="3381" y="1"/>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8"/>
            <p:cNvSpPr/>
            <p:nvPr/>
          </p:nvSpPr>
          <p:spPr>
            <a:xfrm>
              <a:off x="4064321" y="2489506"/>
              <a:ext cx="14510" cy="15690"/>
            </a:xfrm>
            <a:custGeom>
              <a:avLst/>
              <a:gdLst/>
              <a:ahLst/>
              <a:cxnLst/>
              <a:rect l="l" t="t" r="r" b="b"/>
              <a:pathLst>
                <a:path w="443" h="479" extrusionOk="0">
                  <a:moveTo>
                    <a:pt x="183" y="1"/>
                  </a:moveTo>
                  <a:cubicBezTo>
                    <a:pt x="85" y="1"/>
                    <a:pt x="33" y="182"/>
                    <a:pt x="0" y="304"/>
                  </a:cubicBezTo>
                  <a:lnTo>
                    <a:pt x="56" y="478"/>
                  </a:lnTo>
                  <a:cubicBezTo>
                    <a:pt x="56" y="478"/>
                    <a:pt x="375" y="355"/>
                    <a:pt x="409" y="266"/>
                  </a:cubicBezTo>
                  <a:cubicBezTo>
                    <a:pt x="443" y="176"/>
                    <a:pt x="320" y="19"/>
                    <a:pt x="196" y="2"/>
                  </a:cubicBezTo>
                  <a:cubicBezTo>
                    <a:pt x="192" y="1"/>
                    <a:pt x="187" y="1"/>
                    <a:pt x="18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8"/>
            <p:cNvSpPr/>
            <p:nvPr/>
          </p:nvSpPr>
          <p:spPr>
            <a:xfrm>
              <a:off x="3820330" y="2429859"/>
              <a:ext cx="103932" cy="85229"/>
            </a:xfrm>
            <a:custGeom>
              <a:avLst/>
              <a:gdLst/>
              <a:ahLst/>
              <a:cxnLst/>
              <a:rect l="l" t="t" r="r" b="b"/>
              <a:pathLst>
                <a:path w="3173" h="2602" extrusionOk="0">
                  <a:moveTo>
                    <a:pt x="2637" y="0"/>
                  </a:moveTo>
                  <a:cubicBezTo>
                    <a:pt x="2615" y="0"/>
                    <a:pt x="2588" y="5"/>
                    <a:pt x="2555" y="14"/>
                  </a:cubicBezTo>
                  <a:cubicBezTo>
                    <a:pt x="1720" y="227"/>
                    <a:pt x="90" y="1997"/>
                    <a:pt x="56" y="2210"/>
                  </a:cubicBezTo>
                  <a:cubicBezTo>
                    <a:pt x="1" y="2406"/>
                    <a:pt x="162" y="2529"/>
                    <a:pt x="375" y="2602"/>
                  </a:cubicBezTo>
                  <a:cubicBezTo>
                    <a:pt x="375" y="2602"/>
                    <a:pt x="3173" y="0"/>
                    <a:pt x="2637"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8"/>
            <p:cNvSpPr/>
            <p:nvPr/>
          </p:nvSpPr>
          <p:spPr>
            <a:xfrm>
              <a:off x="4008540" y="2495958"/>
              <a:ext cx="62235" cy="46479"/>
            </a:xfrm>
            <a:custGeom>
              <a:avLst/>
              <a:gdLst/>
              <a:ahLst/>
              <a:cxnLst/>
              <a:rect l="l" t="t" r="r" b="b"/>
              <a:pathLst>
                <a:path w="1900" h="1419" extrusionOk="0">
                  <a:moveTo>
                    <a:pt x="1793" y="0"/>
                  </a:moveTo>
                  <a:cubicBezTo>
                    <a:pt x="1793" y="0"/>
                    <a:pt x="763" y="937"/>
                    <a:pt x="588" y="937"/>
                  </a:cubicBezTo>
                  <a:cubicBezTo>
                    <a:pt x="426" y="937"/>
                    <a:pt x="337" y="281"/>
                    <a:pt x="337" y="281"/>
                  </a:cubicBezTo>
                  <a:lnTo>
                    <a:pt x="1" y="830"/>
                  </a:lnTo>
                  <a:cubicBezTo>
                    <a:pt x="120" y="1176"/>
                    <a:pt x="307" y="1419"/>
                    <a:pt x="608" y="1419"/>
                  </a:cubicBezTo>
                  <a:cubicBezTo>
                    <a:pt x="619" y="1419"/>
                    <a:pt x="629" y="1418"/>
                    <a:pt x="639" y="1418"/>
                  </a:cubicBezTo>
                  <a:cubicBezTo>
                    <a:pt x="941" y="1401"/>
                    <a:pt x="1899" y="158"/>
                    <a:pt x="1899" y="158"/>
                  </a:cubicBezTo>
                  <a:lnTo>
                    <a:pt x="1793"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8"/>
            <p:cNvSpPr/>
            <p:nvPr/>
          </p:nvSpPr>
          <p:spPr>
            <a:xfrm>
              <a:off x="4008540" y="2505163"/>
              <a:ext cx="30298" cy="37275"/>
            </a:xfrm>
            <a:custGeom>
              <a:avLst/>
              <a:gdLst/>
              <a:ahLst/>
              <a:cxnLst/>
              <a:rect l="l" t="t" r="r" b="b"/>
              <a:pathLst>
                <a:path w="925" h="1138" extrusionOk="0">
                  <a:moveTo>
                    <a:pt x="337" y="0"/>
                  </a:moveTo>
                  <a:lnTo>
                    <a:pt x="1" y="549"/>
                  </a:lnTo>
                  <a:cubicBezTo>
                    <a:pt x="120" y="895"/>
                    <a:pt x="307" y="1138"/>
                    <a:pt x="608" y="1138"/>
                  </a:cubicBezTo>
                  <a:cubicBezTo>
                    <a:pt x="619" y="1138"/>
                    <a:pt x="629" y="1137"/>
                    <a:pt x="639" y="1137"/>
                  </a:cubicBezTo>
                  <a:cubicBezTo>
                    <a:pt x="673" y="1137"/>
                    <a:pt x="712" y="1120"/>
                    <a:pt x="763" y="1081"/>
                  </a:cubicBezTo>
                  <a:cubicBezTo>
                    <a:pt x="780" y="890"/>
                    <a:pt x="835" y="677"/>
                    <a:pt x="924" y="464"/>
                  </a:cubicBezTo>
                  <a:lnTo>
                    <a:pt x="924" y="464"/>
                  </a:lnTo>
                  <a:cubicBezTo>
                    <a:pt x="763" y="571"/>
                    <a:pt x="639" y="656"/>
                    <a:pt x="588" y="656"/>
                  </a:cubicBezTo>
                  <a:cubicBezTo>
                    <a:pt x="426" y="656"/>
                    <a:pt x="337" y="0"/>
                    <a:pt x="33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8"/>
            <p:cNvSpPr/>
            <p:nvPr/>
          </p:nvSpPr>
          <p:spPr>
            <a:xfrm>
              <a:off x="4007426" y="2493043"/>
              <a:ext cx="67934" cy="95808"/>
            </a:xfrm>
            <a:custGeom>
              <a:avLst/>
              <a:gdLst/>
              <a:ahLst/>
              <a:cxnLst/>
              <a:rect l="l" t="t" r="r" b="b"/>
              <a:pathLst>
                <a:path w="2074" h="2925" extrusionOk="0">
                  <a:moveTo>
                    <a:pt x="1950" y="0"/>
                  </a:moveTo>
                  <a:lnTo>
                    <a:pt x="1" y="2430"/>
                  </a:lnTo>
                  <a:lnTo>
                    <a:pt x="141" y="2924"/>
                  </a:lnTo>
                  <a:lnTo>
                    <a:pt x="2074" y="123"/>
                  </a:lnTo>
                  <a:lnTo>
                    <a:pt x="1950"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8"/>
            <p:cNvSpPr/>
            <p:nvPr/>
          </p:nvSpPr>
          <p:spPr>
            <a:xfrm>
              <a:off x="3983024" y="2451936"/>
              <a:ext cx="54570" cy="91583"/>
            </a:xfrm>
            <a:custGeom>
              <a:avLst/>
              <a:gdLst/>
              <a:ahLst/>
              <a:cxnLst/>
              <a:rect l="l" t="t" r="r" b="b"/>
              <a:pathLst>
                <a:path w="1666" h="2796" extrusionOk="0">
                  <a:moveTo>
                    <a:pt x="577" y="0"/>
                  </a:moveTo>
                  <a:cubicBezTo>
                    <a:pt x="556" y="0"/>
                    <a:pt x="536" y="4"/>
                    <a:pt x="516" y="12"/>
                  </a:cubicBezTo>
                  <a:cubicBezTo>
                    <a:pt x="265" y="119"/>
                    <a:pt x="1" y="455"/>
                    <a:pt x="1" y="1110"/>
                  </a:cubicBezTo>
                  <a:cubicBezTo>
                    <a:pt x="1" y="1519"/>
                    <a:pt x="69" y="2494"/>
                    <a:pt x="354" y="2796"/>
                  </a:cubicBezTo>
                  <a:cubicBezTo>
                    <a:pt x="388" y="2566"/>
                    <a:pt x="886" y="2477"/>
                    <a:pt x="1665" y="1945"/>
                  </a:cubicBezTo>
                  <a:cubicBezTo>
                    <a:pt x="1616" y="1725"/>
                    <a:pt x="1017" y="0"/>
                    <a:pt x="577"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8"/>
            <p:cNvSpPr/>
            <p:nvPr/>
          </p:nvSpPr>
          <p:spPr>
            <a:xfrm>
              <a:off x="3983024" y="2451903"/>
              <a:ext cx="50508" cy="91616"/>
            </a:xfrm>
            <a:custGeom>
              <a:avLst/>
              <a:gdLst/>
              <a:ahLst/>
              <a:cxnLst/>
              <a:rect l="l" t="t" r="r" b="b"/>
              <a:pathLst>
                <a:path w="1542" h="2797" extrusionOk="0">
                  <a:moveTo>
                    <a:pt x="577" y="1"/>
                  </a:moveTo>
                  <a:cubicBezTo>
                    <a:pt x="556" y="1"/>
                    <a:pt x="536" y="5"/>
                    <a:pt x="516" y="13"/>
                  </a:cubicBezTo>
                  <a:cubicBezTo>
                    <a:pt x="265" y="120"/>
                    <a:pt x="1" y="456"/>
                    <a:pt x="1" y="1111"/>
                  </a:cubicBezTo>
                  <a:cubicBezTo>
                    <a:pt x="1" y="1520"/>
                    <a:pt x="69" y="2495"/>
                    <a:pt x="354" y="2797"/>
                  </a:cubicBezTo>
                  <a:cubicBezTo>
                    <a:pt x="388" y="2584"/>
                    <a:pt x="835" y="2495"/>
                    <a:pt x="1542" y="2018"/>
                  </a:cubicBezTo>
                  <a:cubicBezTo>
                    <a:pt x="1474" y="1895"/>
                    <a:pt x="1401" y="1733"/>
                    <a:pt x="1346" y="1558"/>
                  </a:cubicBezTo>
                  <a:cubicBezTo>
                    <a:pt x="1239" y="1256"/>
                    <a:pt x="1205" y="988"/>
                    <a:pt x="1222" y="813"/>
                  </a:cubicBezTo>
                  <a:cubicBezTo>
                    <a:pt x="1014" y="377"/>
                    <a:pt x="778" y="1"/>
                    <a:pt x="57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8"/>
            <p:cNvSpPr/>
            <p:nvPr/>
          </p:nvSpPr>
          <p:spPr>
            <a:xfrm>
              <a:off x="4012601" y="2505719"/>
              <a:ext cx="26237" cy="26794"/>
            </a:xfrm>
            <a:custGeom>
              <a:avLst/>
              <a:gdLst/>
              <a:ahLst/>
              <a:cxnLst/>
              <a:rect l="l" t="t" r="r" b="b"/>
              <a:pathLst>
                <a:path w="801" h="818" extrusionOk="0">
                  <a:moveTo>
                    <a:pt x="711" y="0"/>
                  </a:moveTo>
                  <a:lnTo>
                    <a:pt x="0" y="588"/>
                  </a:lnTo>
                  <a:lnTo>
                    <a:pt x="107" y="818"/>
                  </a:lnTo>
                  <a:lnTo>
                    <a:pt x="800" y="286"/>
                  </a:lnTo>
                  <a:lnTo>
                    <a:pt x="711"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8"/>
            <p:cNvSpPr/>
            <p:nvPr/>
          </p:nvSpPr>
          <p:spPr>
            <a:xfrm>
              <a:off x="3797762" y="2421343"/>
              <a:ext cx="199806" cy="209206"/>
            </a:xfrm>
            <a:custGeom>
              <a:avLst/>
              <a:gdLst/>
              <a:ahLst/>
              <a:cxnLst/>
              <a:rect l="l" t="t" r="r" b="b"/>
              <a:pathLst>
                <a:path w="6100" h="6387" extrusionOk="0">
                  <a:moveTo>
                    <a:pt x="4189" y="1"/>
                  </a:moveTo>
                  <a:cubicBezTo>
                    <a:pt x="2409" y="1"/>
                    <a:pt x="421" y="3029"/>
                    <a:pt x="213" y="4262"/>
                  </a:cubicBezTo>
                  <a:cubicBezTo>
                    <a:pt x="0" y="5522"/>
                    <a:pt x="1703" y="6143"/>
                    <a:pt x="1894" y="6194"/>
                  </a:cubicBezTo>
                  <a:cubicBezTo>
                    <a:pt x="2226" y="6305"/>
                    <a:pt x="2602" y="6387"/>
                    <a:pt x="3064" y="6387"/>
                  </a:cubicBezTo>
                  <a:cubicBezTo>
                    <a:pt x="3421" y="6387"/>
                    <a:pt x="3829" y="6338"/>
                    <a:pt x="4308" y="6216"/>
                  </a:cubicBezTo>
                  <a:cubicBezTo>
                    <a:pt x="4963" y="6037"/>
                    <a:pt x="6100" y="1657"/>
                    <a:pt x="6100" y="1657"/>
                  </a:cubicBezTo>
                  <a:cubicBezTo>
                    <a:pt x="6100" y="1657"/>
                    <a:pt x="6027" y="150"/>
                    <a:pt x="4308" y="6"/>
                  </a:cubicBezTo>
                  <a:cubicBezTo>
                    <a:pt x="4268" y="2"/>
                    <a:pt x="4229" y="1"/>
                    <a:pt x="4189"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8"/>
            <p:cNvSpPr/>
            <p:nvPr/>
          </p:nvSpPr>
          <p:spPr>
            <a:xfrm>
              <a:off x="3797762" y="2421408"/>
              <a:ext cx="199806" cy="209141"/>
            </a:xfrm>
            <a:custGeom>
              <a:avLst/>
              <a:gdLst/>
              <a:ahLst/>
              <a:cxnLst/>
              <a:rect l="l" t="t" r="r" b="b"/>
              <a:pathLst>
                <a:path w="6100" h="6385" extrusionOk="0">
                  <a:moveTo>
                    <a:pt x="4206" y="1"/>
                  </a:moveTo>
                  <a:cubicBezTo>
                    <a:pt x="3952" y="1"/>
                    <a:pt x="3691" y="56"/>
                    <a:pt x="3439" y="165"/>
                  </a:cubicBezTo>
                  <a:cubicBezTo>
                    <a:pt x="1009" y="1902"/>
                    <a:pt x="1613" y="4226"/>
                    <a:pt x="1009" y="4260"/>
                  </a:cubicBezTo>
                  <a:cubicBezTo>
                    <a:pt x="999" y="4261"/>
                    <a:pt x="988" y="4261"/>
                    <a:pt x="977" y="4261"/>
                  </a:cubicBezTo>
                  <a:cubicBezTo>
                    <a:pt x="774" y="4261"/>
                    <a:pt x="417" y="4119"/>
                    <a:pt x="247" y="4102"/>
                  </a:cubicBezTo>
                  <a:cubicBezTo>
                    <a:pt x="230" y="4153"/>
                    <a:pt x="230" y="4209"/>
                    <a:pt x="213" y="4260"/>
                  </a:cubicBezTo>
                  <a:cubicBezTo>
                    <a:pt x="0" y="5520"/>
                    <a:pt x="1703" y="6141"/>
                    <a:pt x="1894" y="6192"/>
                  </a:cubicBezTo>
                  <a:cubicBezTo>
                    <a:pt x="2226" y="6303"/>
                    <a:pt x="2602" y="6385"/>
                    <a:pt x="3064" y="6385"/>
                  </a:cubicBezTo>
                  <a:cubicBezTo>
                    <a:pt x="3421" y="6385"/>
                    <a:pt x="3829" y="6336"/>
                    <a:pt x="4308" y="6214"/>
                  </a:cubicBezTo>
                  <a:cubicBezTo>
                    <a:pt x="4963" y="6035"/>
                    <a:pt x="6100" y="1655"/>
                    <a:pt x="6100" y="1655"/>
                  </a:cubicBezTo>
                  <a:cubicBezTo>
                    <a:pt x="6100" y="1655"/>
                    <a:pt x="6027" y="148"/>
                    <a:pt x="4308" y="4"/>
                  </a:cubicBezTo>
                  <a:cubicBezTo>
                    <a:pt x="4274" y="2"/>
                    <a:pt x="4240" y="1"/>
                    <a:pt x="420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8"/>
            <p:cNvSpPr/>
            <p:nvPr/>
          </p:nvSpPr>
          <p:spPr>
            <a:xfrm>
              <a:off x="3834841" y="2421506"/>
              <a:ext cx="162727" cy="209042"/>
            </a:xfrm>
            <a:custGeom>
              <a:avLst/>
              <a:gdLst/>
              <a:ahLst/>
              <a:cxnLst/>
              <a:rect l="l" t="t" r="r" b="b"/>
              <a:pathLst>
                <a:path w="4968" h="6382" extrusionOk="0">
                  <a:moveTo>
                    <a:pt x="3125" y="1"/>
                  </a:moveTo>
                  <a:cubicBezTo>
                    <a:pt x="2486" y="762"/>
                    <a:pt x="1333" y="2554"/>
                    <a:pt x="1243" y="3921"/>
                  </a:cubicBezTo>
                  <a:cubicBezTo>
                    <a:pt x="1171" y="5232"/>
                    <a:pt x="1401" y="5836"/>
                    <a:pt x="0" y="5836"/>
                  </a:cubicBezTo>
                  <a:cubicBezTo>
                    <a:pt x="358" y="6049"/>
                    <a:pt x="694" y="6172"/>
                    <a:pt x="762" y="6189"/>
                  </a:cubicBezTo>
                  <a:cubicBezTo>
                    <a:pt x="1094" y="6300"/>
                    <a:pt x="1470" y="6382"/>
                    <a:pt x="1932" y="6382"/>
                  </a:cubicBezTo>
                  <a:cubicBezTo>
                    <a:pt x="2289" y="6382"/>
                    <a:pt x="2697" y="6333"/>
                    <a:pt x="3176" y="6211"/>
                  </a:cubicBezTo>
                  <a:cubicBezTo>
                    <a:pt x="3831" y="6032"/>
                    <a:pt x="4968" y="1652"/>
                    <a:pt x="4968" y="1652"/>
                  </a:cubicBezTo>
                  <a:cubicBezTo>
                    <a:pt x="4968" y="1652"/>
                    <a:pt x="4895" y="145"/>
                    <a:pt x="3176"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8"/>
            <p:cNvSpPr/>
            <p:nvPr/>
          </p:nvSpPr>
          <p:spPr>
            <a:xfrm>
              <a:off x="3900514" y="2671885"/>
              <a:ext cx="25549" cy="149363"/>
            </a:xfrm>
            <a:custGeom>
              <a:avLst/>
              <a:gdLst/>
              <a:ahLst/>
              <a:cxnLst/>
              <a:rect l="l" t="t" r="r" b="b"/>
              <a:pathLst>
                <a:path w="780" h="4560" extrusionOk="0">
                  <a:moveTo>
                    <a:pt x="779" y="1"/>
                  </a:moveTo>
                  <a:lnTo>
                    <a:pt x="124" y="35"/>
                  </a:lnTo>
                  <a:lnTo>
                    <a:pt x="0" y="4559"/>
                  </a:lnTo>
                  <a:lnTo>
                    <a:pt x="230" y="4559"/>
                  </a:lnTo>
                  <a:lnTo>
                    <a:pt x="779"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8"/>
            <p:cNvSpPr/>
            <p:nvPr/>
          </p:nvSpPr>
          <p:spPr>
            <a:xfrm>
              <a:off x="3901628" y="2671885"/>
              <a:ext cx="24435" cy="109893"/>
            </a:xfrm>
            <a:custGeom>
              <a:avLst/>
              <a:gdLst/>
              <a:ahLst/>
              <a:cxnLst/>
              <a:rect l="l" t="t" r="r" b="b"/>
              <a:pathLst>
                <a:path w="746" h="3355" extrusionOk="0">
                  <a:moveTo>
                    <a:pt x="745" y="1"/>
                  </a:moveTo>
                  <a:lnTo>
                    <a:pt x="90" y="35"/>
                  </a:lnTo>
                  <a:lnTo>
                    <a:pt x="0" y="3355"/>
                  </a:lnTo>
                  <a:cubicBezTo>
                    <a:pt x="128" y="3300"/>
                    <a:pt x="234" y="3266"/>
                    <a:pt x="358" y="3248"/>
                  </a:cubicBezTo>
                  <a:lnTo>
                    <a:pt x="745"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8"/>
            <p:cNvSpPr/>
            <p:nvPr/>
          </p:nvSpPr>
          <p:spPr>
            <a:xfrm>
              <a:off x="3980665" y="2671328"/>
              <a:ext cx="23322" cy="149920"/>
            </a:xfrm>
            <a:custGeom>
              <a:avLst/>
              <a:gdLst/>
              <a:ahLst/>
              <a:cxnLst/>
              <a:rect l="l" t="t" r="r" b="b"/>
              <a:pathLst>
                <a:path w="712" h="4577" extrusionOk="0">
                  <a:moveTo>
                    <a:pt x="711" y="1"/>
                  </a:moveTo>
                  <a:lnTo>
                    <a:pt x="56" y="18"/>
                  </a:lnTo>
                  <a:lnTo>
                    <a:pt x="1" y="4576"/>
                  </a:lnTo>
                  <a:lnTo>
                    <a:pt x="230" y="4576"/>
                  </a:lnTo>
                  <a:lnTo>
                    <a:pt x="711"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8"/>
            <p:cNvSpPr/>
            <p:nvPr/>
          </p:nvSpPr>
          <p:spPr>
            <a:xfrm>
              <a:off x="3981222" y="2671328"/>
              <a:ext cx="22765" cy="106290"/>
            </a:xfrm>
            <a:custGeom>
              <a:avLst/>
              <a:gdLst/>
              <a:ahLst/>
              <a:cxnLst/>
              <a:rect l="l" t="t" r="r" b="b"/>
              <a:pathLst>
                <a:path w="695" h="3245" extrusionOk="0">
                  <a:moveTo>
                    <a:pt x="694" y="1"/>
                  </a:moveTo>
                  <a:lnTo>
                    <a:pt x="39" y="18"/>
                  </a:lnTo>
                  <a:lnTo>
                    <a:pt x="1" y="3244"/>
                  </a:lnTo>
                  <a:lnTo>
                    <a:pt x="18" y="3227"/>
                  </a:lnTo>
                  <a:cubicBezTo>
                    <a:pt x="124" y="3193"/>
                    <a:pt x="252" y="3176"/>
                    <a:pt x="358" y="3176"/>
                  </a:cubicBezTo>
                  <a:lnTo>
                    <a:pt x="694"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8"/>
            <p:cNvSpPr/>
            <p:nvPr/>
          </p:nvSpPr>
          <p:spPr>
            <a:xfrm>
              <a:off x="3931861" y="2608799"/>
              <a:ext cx="102228" cy="140159"/>
            </a:xfrm>
            <a:custGeom>
              <a:avLst/>
              <a:gdLst/>
              <a:ahLst/>
              <a:cxnLst/>
              <a:rect l="l" t="t" r="r" b="b"/>
              <a:pathLst>
                <a:path w="3121" h="4279" extrusionOk="0">
                  <a:moveTo>
                    <a:pt x="682" y="1"/>
                  </a:moveTo>
                  <a:cubicBezTo>
                    <a:pt x="376" y="1"/>
                    <a:pt x="160" y="23"/>
                    <a:pt x="141" y="84"/>
                  </a:cubicBezTo>
                  <a:cubicBezTo>
                    <a:pt x="1" y="471"/>
                    <a:pt x="107" y="3842"/>
                    <a:pt x="197" y="4072"/>
                  </a:cubicBezTo>
                  <a:cubicBezTo>
                    <a:pt x="263" y="4216"/>
                    <a:pt x="1035" y="4278"/>
                    <a:pt x="1676" y="4278"/>
                  </a:cubicBezTo>
                  <a:cubicBezTo>
                    <a:pt x="2057" y="4278"/>
                    <a:pt x="2391" y="4256"/>
                    <a:pt x="2504" y="4217"/>
                  </a:cubicBezTo>
                  <a:cubicBezTo>
                    <a:pt x="2504" y="4217"/>
                    <a:pt x="3121" y="1714"/>
                    <a:pt x="3087" y="173"/>
                  </a:cubicBezTo>
                  <a:cubicBezTo>
                    <a:pt x="3087" y="173"/>
                    <a:pt x="1533" y="1"/>
                    <a:pt x="68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8"/>
            <p:cNvSpPr/>
            <p:nvPr/>
          </p:nvSpPr>
          <p:spPr>
            <a:xfrm>
              <a:off x="3931861" y="2608799"/>
              <a:ext cx="101672" cy="138128"/>
            </a:xfrm>
            <a:custGeom>
              <a:avLst/>
              <a:gdLst/>
              <a:ahLst/>
              <a:cxnLst/>
              <a:rect l="l" t="t" r="r" b="b"/>
              <a:pathLst>
                <a:path w="3104" h="4217" extrusionOk="0">
                  <a:moveTo>
                    <a:pt x="682" y="1"/>
                  </a:moveTo>
                  <a:cubicBezTo>
                    <a:pt x="376" y="1"/>
                    <a:pt x="160" y="23"/>
                    <a:pt x="141" y="84"/>
                  </a:cubicBezTo>
                  <a:cubicBezTo>
                    <a:pt x="1" y="471"/>
                    <a:pt x="107" y="3842"/>
                    <a:pt x="197" y="4072"/>
                  </a:cubicBezTo>
                  <a:cubicBezTo>
                    <a:pt x="248" y="4196"/>
                    <a:pt x="567" y="4196"/>
                    <a:pt x="1120" y="4217"/>
                  </a:cubicBezTo>
                  <a:cubicBezTo>
                    <a:pt x="1227" y="3114"/>
                    <a:pt x="1171" y="1467"/>
                    <a:pt x="1171" y="1216"/>
                  </a:cubicBezTo>
                  <a:cubicBezTo>
                    <a:pt x="1333" y="1216"/>
                    <a:pt x="2538" y="1110"/>
                    <a:pt x="3053" y="1059"/>
                  </a:cubicBezTo>
                  <a:cubicBezTo>
                    <a:pt x="3087" y="756"/>
                    <a:pt x="3104" y="437"/>
                    <a:pt x="3087" y="173"/>
                  </a:cubicBezTo>
                  <a:cubicBezTo>
                    <a:pt x="3087" y="173"/>
                    <a:pt x="1533" y="1"/>
                    <a:pt x="682" y="1"/>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8"/>
            <p:cNvSpPr/>
            <p:nvPr/>
          </p:nvSpPr>
          <p:spPr>
            <a:xfrm>
              <a:off x="3934809" y="2733530"/>
              <a:ext cx="83099" cy="17982"/>
            </a:xfrm>
            <a:custGeom>
              <a:avLst/>
              <a:gdLst/>
              <a:ahLst/>
              <a:cxnLst/>
              <a:rect l="l" t="t" r="r" b="b"/>
              <a:pathLst>
                <a:path w="2537" h="549" extrusionOk="0">
                  <a:moveTo>
                    <a:pt x="0" y="0"/>
                  </a:moveTo>
                  <a:lnTo>
                    <a:pt x="0" y="409"/>
                  </a:lnTo>
                  <a:cubicBezTo>
                    <a:pt x="473" y="500"/>
                    <a:pt x="932" y="549"/>
                    <a:pt x="1367" y="549"/>
                  </a:cubicBezTo>
                  <a:cubicBezTo>
                    <a:pt x="1761" y="549"/>
                    <a:pt x="2135" y="509"/>
                    <a:pt x="2482" y="426"/>
                  </a:cubicBezTo>
                  <a:lnTo>
                    <a:pt x="2537" y="0"/>
                  </a:lnTo>
                  <a:lnTo>
                    <a:pt x="2537" y="0"/>
                  </a:lnTo>
                  <a:cubicBezTo>
                    <a:pt x="2211" y="74"/>
                    <a:pt x="1842" y="106"/>
                    <a:pt x="1444" y="106"/>
                  </a:cubicBezTo>
                  <a:cubicBezTo>
                    <a:pt x="995" y="106"/>
                    <a:pt x="508" y="66"/>
                    <a:pt x="0"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8"/>
            <p:cNvSpPr/>
            <p:nvPr/>
          </p:nvSpPr>
          <p:spPr>
            <a:xfrm>
              <a:off x="3881975" y="2608210"/>
              <a:ext cx="97610" cy="144482"/>
            </a:xfrm>
            <a:custGeom>
              <a:avLst/>
              <a:gdLst/>
              <a:ahLst/>
              <a:cxnLst/>
              <a:rect l="l" t="t" r="r" b="b"/>
              <a:pathLst>
                <a:path w="2980" h="4411" extrusionOk="0">
                  <a:moveTo>
                    <a:pt x="509" y="0"/>
                  </a:moveTo>
                  <a:cubicBezTo>
                    <a:pt x="300" y="0"/>
                    <a:pt x="160" y="18"/>
                    <a:pt x="140" y="64"/>
                  </a:cubicBezTo>
                  <a:cubicBezTo>
                    <a:pt x="17" y="455"/>
                    <a:pt x="0" y="4039"/>
                    <a:pt x="106" y="4252"/>
                  </a:cubicBezTo>
                  <a:cubicBezTo>
                    <a:pt x="157" y="4369"/>
                    <a:pt x="580" y="4410"/>
                    <a:pt x="1043" y="4410"/>
                  </a:cubicBezTo>
                  <a:cubicBezTo>
                    <a:pt x="1557" y="4410"/>
                    <a:pt x="2119" y="4359"/>
                    <a:pt x="2269" y="4303"/>
                  </a:cubicBezTo>
                  <a:cubicBezTo>
                    <a:pt x="2269" y="4303"/>
                    <a:pt x="2924" y="1592"/>
                    <a:pt x="2979" y="242"/>
                  </a:cubicBezTo>
                  <a:cubicBezTo>
                    <a:pt x="2979" y="242"/>
                    <a:pt x="1279" y="0"/>
                    <a:pt x="5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8"/>
            <p:cNvSpPr/>
            <p:nvPr/>
          </p:nvSpPr>
          <p:spPr>
            <a:xfrm>
              <a:off x="3879027" y="2609553"/>
              <a:ext cx="105144" cy="143107"/>
            </a:xfrm>
            <a:custGeom>
              <a:avLst/>
              <a:gdLst/>
              <a:ahLst/>
              <a:cxnLst/>
              <a:rect l="l" t="t" r="r" b="b"/>
              <a:pathLst>
                <a:path w="3210" h="4369" extrusionOk="0">
                  <a:moveTo>
                    <a:pt x="614" y="0"/>
                  </a:moveTo>
                  <a:cubicBezTo>
                    <a:pt x="344" y="0"/>
                    <a:pt x="159" y="22"/>
                    <a:pt x="141" y="78"/>
                  </a:cubicBezTo>
                  <a:cubicBezTo>
                    <a:pt x="1" y="470"/>
                    <a:pt x="18" y="4015"/>
                    <a:pt x="107" y="4228"/>
                  </a:cubicBezTo>
                  <a:cubicBezTo>
                    <a:pt x="141" y="4300"/>
                    <a:pt x="320" y="4334"/>
                    <a:pt x="550" y="4368"/>
                  </a:cubicBezTo>
                  <a:cubicBezTo>
                    <a:pt x="460" y="3215"/>
                    <a:pt x="392" y="1461"/>
                    <a:pt x="460" y="1193"/>
                  </a:cubicBezTo>
                  <a:cubicBezTo>
                    <a:pt x="480" y="1136"/>
                    <a:pt x="713" y="1116"/>
                    <a:pt x="1040" y="1116"/>
                  </a:cubicBezTo>
                  <a:cubicBezTo>
                    <a:pt x="1618" y="1116"/>
                    <a:pt x="2489" y="1179"/>
                    <a:pt x="2997" y="1214"/>
                  </a:cubicBezTo>
                  <a:cubicBezTo>
                    <a:pt x="3210" y="823"/>
                    <a:pt x="3193" y="414"/>
                    <a:pt x="3069" y="201"/>
                  </a:cubicBezTo>
                  <a:cubicBezTo>
                    <a:pt x="3069" y="201"/>
                    <a:pt x="1443" y="0"/>
                    <a:pt x="614" y="0"/>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8"/>
            <p:cNvSpPr/>
            <p:nvPr/>
          </p:nvSpPr>
          <p:spPr>
            <a:xfrm>
              <a:off x="3878470" y="2439522"/>
              <a:ext cx="162039" cy="199380"/>
            </a:xfrm>
            <a:custGeom>
              <a:avLst/>
              <a:gdLst/>
              <a:ahLst/>
              <a:cxnLst/>
              <a:rect l="l" t="t" r="r" b="b"/>
              <a:pathLst>
                <a:path w="4947" h="6087" extrusionOk="0">
                  <a:moveTo>
                    <a:pt x="2182" y="1"/>
                  </a:moveTo>
                  <a:cubicBezTo>
                    <a:pt x="1832" y="1"/>
                    <a:pt x="1494" y="50"/>
                    <a:pt x="1222" y="161"/>
                  </a:cubicBezTo>
                  <a:cubicBezTo>
                    <a:pt x="141" y="621"/>
                    <a:pt x="1" y="5409"/>
                    <a:pt x="1" y="5835"/>
                  </a:cubicBezTo>
                  <a:cubicBezTo>
                    <a:pt x="656" y="6028"/>
                    <a:pt x="1573" y="6086"/>
                    <a:pt x="2436" y="6086"/>
                  </a:cubicBezTo>
                  <a:cubicBezTo>
                    <a:pt x="3718" y="6086"/>
                    <a:pt x="4878" y="5958"/>
                    <a:pt x="4878" y="5958"/>
                  </a:cubicBezTo>
                  <a:cubicBezTo>
                    <a:pt x="4946" y="5605"/>
                    <a:pt x="4431" y="1349"/>
                    <a:pt x="4185" y="744"/>
                  </a:cubicBezTo>
                  <a:cubicBezTo>
                    <a:pt x="4020" y="315"/>
                    <a:pt x="3063" y="1"/>
                    <a:pt x="218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8"/>
            <p:cNvSpPr/>
            <p:nvPr/>
          </p:nvSpPr>
          <p:spPr>
            <a:xfrm>
              <a:off x="3991671" y="2507521"/>
              <a:ext cx="27383" cy="15100"/>
            </a:xfrm>
            <a:custGeom>
              <a:avLst/>
              <a:gdLst/>
              <a:ahLst/>
              <a:cxnLst/>
              <a:rect l="l" t="t" r="r" b="b"/>
              <a:pathLst>
                <a:path w="836" h="461" extrusionOk="0">
                  <a:moveTo>
                    <a:pt x="801" y="1"/>
                  </a:moveTo>
                  <a:lnTo>
                    <a:pt x="1" y="18"/>
                  </a:lnTo>
                  <a:lnTo>
                    <a:pt x="1" y="248"/>
                  </a:lnTo>
                  <a:lnTo>
                    <a:pt x="516" y="460"/>
                  </a:lnTo>
                  <a:lnTo>
                    <a:pt x="835" y="231"/>
                  </a:lnTo>
                  <a:lnTo>
                    <a:pt x="80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8"/>
            <p:cNvSpPr/>
            <p:nvPr/>
          </p:nvSpPr>
          <p:spPr>
            <a:xfrm>
              <a:off x="3932974" y="2506964"/>
              <a:ext cx="27940" cy="14543"/>
            </a:xfrm>
            <a:custGeom>
              <a:avLst/>
              <a:gdLst/>
              <a:ahLst/>
              <a:cxnLst/>
              <a:rect l="l" t="t" r="r" b="b"/>
              <a:pathLst>
                <a:path w="853" h="444" extrusionOk="0">
                  <a:moveTo>
                    <a:pt x="39" y="1"/>
                  </a:moveTo>
                  <a:lnTo>
                    <a:pt x="1" y="231"/>
                  </a:lnTo>
                  <a:lnTo>
                    <a:pt x="499" y="443"/>
                  </a:lnTo>
                  <a:lnTo>
                    <a:pt x="852" y="248"/>
                  </a:lnTo>
                  <a:lnTo>
                    <a:pt x="835" y="18"/>
                  </a:lnTo>
                  <a:lnTo>
                    <a:pt x="39"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8"/>
            <p:cNvSpPr/>
            <p:nvPr/>
          </p:nvSpPr>
          <p:spPr>
            <a:xfrm>
              <a:off x="3980109" y="2469198"/>
              <a:ext cx="20930" cy="168983"/>
            </a:xfrm>
            <a:custGeom>
              <a:avLst/>
              <a:gdLst/>
              <a:ahLst/>
              <a:cxnLst/>
              <a:rect l="l" t="t" r="r" b="b"/>
              <a:pathLst>
                <a:path w="639" h="5159" extrusionOk="0">
                  <a:moveTo>
                    <a:pt x="158" y="0"/>
                  </a:moveTo>
                  <a:lnTo>
                    <a:pt x="0" y="51"/>
                  </a:lnTo>
                  <a:cubicBezTo>
                    <a:pt x="230" y="1277"/>
                    <a:pt x="230" y="5159"/>
                    <a:pt x="230" y="5159"/>
                  </a:cubicBezTo>
                  <a:lnTo>
                    <a:pt x="516" y="5159"/>
                  </a:lnTo>
                  <a:cubicBezTo>
                    <a:pt x="639" y="3797"/>
                    <a:pt x="158" y="0"/>
                    <a:pt x="158"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8"/>
            <p:cNvSpPr/>
            <p:nvPr/>
          </p:nvSpPr>
          <p:spPr>
            <a:xfrm>
              <a:off x="3939951" y="2450658"/>
              <a:ext cx="47167" cy="32493"/>
            </a:xfrm>
            <a:custGeom>
              <a:avLst/>
              <a:gdLst/>
              <a:ahLst/>
              <a:cxnLst/>
              <a:rect l="l" t="t" r="r" b="b"/>
              <a:pathLst>
                <a:path w="1440" h="992" extrusionOk="0">
                  <a:moveTo>
                    <a:pt x="1" y="0"/>
                  </a:moveTo>
                  <a:lnTo>
                    <a:pt x="980" y="992"/>
                  </a:lnTo>
                  <a:lnTo>
                    <a:pt x="1439" y="566"/>
                  </a:lnTo>
                  <a:lnTo>
                    <a:pt x="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8"/>
            <p:cNvSpPr/>
            <p:nvPr/>
          </p:nvSpPr>
          <p:spPr>
            <a:xfrm>
              <a:off x="3980665" y="2455244"/>
              <a:ext cx="19260" cy="26106"/>
            </a:xfrm>
            <a:custGeom>
              <a:avLst/>
              <a:gdLst/>
              <a:ahLst/>
              <a:cxnLst/>
              <a:rect l="l" t="t" r="r" b="b"/>
              <a:pathLst>
                <a:path w="588" h="797" extrusionOk="0">
                  <a:moveTo>
                    <a:pt x="588" y="1"/>
                  </a:moveTo>
                  <a:lnTo>
                    <a:pt x="1" y="533"/>
                  </a:lnTo>
                  <a:lnTo>
                    <a:pt x="375" y="797"/>
                  </a:lnTo>
                  <a:lnTo>
                    <a:pt x="588"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8"/>
            <p:cNvSpPr/>
            <p:nvPr/>
          </p:nvSpPr>
          <p:spPr>
            <a:xfrm>
              <a:off x="3939951" y="2446466"/>
              <a:ext cx="43662" cy="32657"/>
            </a:xfrm>
            <a:custGeom>
              <a:avLst/>
              <a:gdLst/>
              <a:ahLst/>
              <a:cxnLst/>
              <a:rect l="l" t="t" r="r" b="b"/>
              <a:pathLst>
                <a:path w="1333" h="997" extrusionOk="0">
                  <a:moveTo>
                    <a:pt x="1" y="0"/>
                  </a:moveTo>
                  <a:lnTo>
                    <a:pt x="980" y="996"/>
                  </a:lnTo>
                  <a:lnTo>
                    <a:pt x="1333" y="639"/>
                  </a:lnTo>
                  <a:lnTo>
                    <a:pt x="1"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8"/>
            <p:cNvSpPr/>
            <p:nvPr/>
          </p:nvSpPr>
          <p:spPr>
            <a:xfrm>
              <a:off x="3980665" y="2451215"/>
              <a:ext cx="19260" cy="26106"/>
            </a:xfrm>
            <a:custGeom>
              <a:avLst/>
              <a:gdLst/>
              <a:ahLst/>
              <a:cxnLst/>
              <a:rect l="l" t="t" r="r" b="b"/>
              <a:pathLst>
                <a:path w="588" h="797" extrusionOk="0">
                  <a:moveTo>
                    <a:pt x="588" y="0"/>
                  </a:moveTo>
                  <a:lnTo>
                    <a:pt x="1" y="515"/>
                  </a:lnTo>
                  <a:lnTo>
                    <a:pt x="375" y="796"/>
                  </a:lnTo>
                  <a:lnTo>
                    <a:pt x="588"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8"/>
            <p:cNvSpPr/>
            <p:nvPr/>
          </p:nvSpPr>
          <p:spPr>
            <a:xfrm>
              <a:off x="3878470" y="2444795"/>
              <a:ext cx="54537" cy="193386"/>
            </a:xfrm>
            <a:custGeom>
              <a:avLst/>
              <a:gdLst/>
              <a:ahLst/>
              <a:cxnLst/>
              <a:rect l="l" t="t" r="r" b="b"/>
              <a:pathLst>
                <a:path w="1665" h="5904" extrusionOk="0">
                  <a:moveTo>
                    <a:pt x="1222" y="0"/>
                  </a:moveTo>
                  <a:cubicBezTo>
                    <a:pt x="141" y="460"/>
                    <a:pt x="1" y="5248"/>
                    <a:pt x="1" y="5674"/>
                  </a:cubicBezTo>
                  <a:cubicBezTo>
                    <a:pt x="460" y="5819"/>
                    <a:pt x="1048" y="5870"/>
                    <a:pt x="1648" y="5904"/>
                  </a:cubicBezTo>
                  <a:cubicBezTo>
                    <a:pt x="1665" y="4806"/>
                    <a:pt x="797" y="2022"/>
                    <a:pt x="122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8"/>
            <p:cNvSpPr/>
            <p:nvPr/>
          </p:nvSpPr>
          <p:spPr>
            <a:xfrm>
              <a:off x="3884202" y="2513384"/>
              <a:ext cx="55225" cy="55815"/>
            </a:xfrm>
            <a:custGeom>
              <a:avLst/>
              <a:gdLst/>
              <a:ahLst/>
              <a:cxnLst/>
              <a:rect l="l" t="t" r="r" b="b"/>
              <a:pathLst>
                <a:path w="1686" h="1704" extrusionOk="0">
                  <a:moveTo>
                    <a:pt x="1511" y="0"/>
                  </a:moveTo>
                  <a:lnTo>
                    <a:pt x="0" y="1188"/>
                  </a:lnTo>
                  <a:lnTo>
                    <a:pt x="38" y="1703"/>
                  </a:lnTo>
                  <a:lnTo>
                    <a:pt x="1686" y="86"/>
                  </a:lnTo>
                  <a:lnTo>
                    <a:pt x="151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8"/>
            <p:cNvSpPr/>
            <p:nvPr/>
          </p:nvSpPr>
          <p:spPr>
            <a:xfrm>
              <a:off x="3871493" y="2512696"/>
              <a:ext cx="77269" cy="73207"/>
            </a:xfrm>
            <a:custGeom>
              <a:avLst/>
              <a:gdLst/>
              <a:ahLst/>
              <a:cxnLst/>
              <a:rect l="l" t="t" r="r" b="b"/>
              <a:pathLst>
                <a:path w="2359" h="2235" extrusionOk="0">
                  <a:moveTo>
                    <a:pt x="2180" y="0"/>
                  </a:moveTo>
                  <a:lnTo>
                    <a:pt x="1" y="1724"/>
                  </a:lnTo>
                  <a:lnTo>
                    <a:pt x="35" y="2235"/>
                  </a:lnTo>
                  <a:lnTo>
                    <a:pt x="2359" y="73"/>
                  </a:lnTo>
                  <a:lnTo>
                    <a:pt x="2180"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8"/>
            <p:cNvSpPr/>
            <p:nvPr/>
          </p:nvSpPr>
          <p:spPr>
            <a:xfrm>
              <a:off x="3871493" y="2538900"/>
              <a:ext cx="47036" cy="47003"/>
            </a:xfrm>
            <a:custGeom>
              <a:avLst/>
              <a:gdLst/>
              <a:ahLst/>
              <a:cxnLst/>
              <a:rect l="l" t="t" r="r" b="b"/>
              <a:pathLst>
                <a:path w="1436" h="1435" extrusionOk="0">
                  <a:moveTo>
                    <a:pt x="1171" y="0"/>
                  </a:moveTo>
                  <a:lnTo>
                    <a:pt x="1" y="924"/>
                  </a:lnTo>
                  <a:lnTo>
                    <a:pt x="35" y="1435"/>
                  </a:lnTo>
                  <a:lnTo>
                    <a:pt x="1435" y="141"/>
                  </a:lnTo>
                  <a:cubicBezTo>
                    <a:pt x="1346" y="107"/>
                    <a:pt x="1261" y="51"/>
                    <a:pt x="117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8"/>
            <p:cNvSpPr/>
            <p:nvPr/>
          </p:nvSpPr>
          <p:spPr>
            <a:xfrm>
              <a:off x="3848696" y="2513319"/>
              <a:ext cx="53653" cy="27285"/>
            </a:xfrm>
            <a:custGeom>
              <a:avLst/>
              <a:gdLst/>
              <a:ahLst/>
              <a:cxnLst/>
              <a:rect l="l" t="t" r="r" b="b"/>
              <a:pathLst>
                <a:path w="1638" h="833" extrusionOk="0">
                  <a:moveTo>
                    <a:pt x="1389" y="0"/>
                  </a:moveTo>
                  <a:cubicBezTo>
                    <a:pt x="1011" y="0"/>
                    <a:pt x="67" y="341"/>
                    <a:pt x="20" y="658"/>
                  </a:cubicBezTo>
                  <a:cubicBezTo>
                    <a:pt x="1" y="768"/>
                    <a:pt x="162" y="833"/>
                    <a:pt x="392" y="833"/>
                  </a:cubicBezTo>
                  <a:cubicBezTo>
                    <a:pt x="570" y="833"/>
                    <a:pt x="789" y="794"/>
                    <a:pt x="999" y="709"/>
                  </a:cubicBezTo>
                  <a:cubicBezTo>
                    <a:pt x="1476" y="513"/>
                    <a:pt x="1637" y="143"/>
                    <a:pt x="1531" y="37"/>
                  </a:cubicBezTo>
                  <a:cubicBezTo>
                    <a:pt x="1509" y="12"/>
                    <a:pt x="1459" y="0"/>
                    <a:pt x="138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8"/>
            <p:cNvSpPr/>
            <p:nvPr/>
          </p:nvSpPr>
          <p:spPr>
            <a:xfrm>
              <a:off x="3848794" y="2442699"/>
              <a:ext cx="86604" cy="91616"/>
            </a:xfrm>
            <a:custGeom>
              <a:avLst/>
              <a:gdLst/>
              <a:ahLst/>
              <a:cxnLst/>
              <a:rect l="l" t="t" r="r" b="b"/>
              <a:pathLst>
                <a:path w="2644" h="2797" extrusionOk="0">
                  <a:moveTo>
                    <a:pt x="2076" y="1"/>
                  </a:moveTo>
                  <a:cubicBezTo>
                    <a:pt x="1802" y="1"/>
                    <a:pt x="1388" y="207"/>
                    <a:pt x="958" y="809"/>
                  </a:cubicBezTo>
                  <a:cubicBezTo>
                    <a:pt x="655" y="1235"/>
                    <a:pt x="0" y="2282"/>
                    <a:pt x="0" y="2797"/>
                  </a:cubicBezTo>
                  <a:cubicBezTo>
                    <a:pt x="196" y="2584"/>
                    <a:pt x="532" y="2422"/>
                    <a:pt x="1528" y="2405"/>
                  </a:cubicBezTo>
                  <a:cubicBezTo>
                    <a:pt x="1651" y="2137"/>
                    <a:pt x="2643" y="115"/>
                    <a:pt x="2166" y="9"/>
                  </a:cubicBezTo>
                  <a:cubicBezTo>
                    <a:pt x="2138" y="4"/>
                    <a:pt x="2108" y="1"/>
                    <a:pt x="2076"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8"/>
            <p:cNvSpPr/>
            <p:nvPr/>
          </p:nvSpPr>
          <p:spPr>
            <a:xfrm>
              <a:off x="3904543" y="2442077"/>
              <a:ext cx="32657" cy="76483"/>
            </a:xfrm>
            <a:custGeom>
              <a:avLst/>
              <a:gdLst/>
              <a:ahLst/>
              <a:cxnLst/>
              <a:rect l="l" t="t" r="r" b="b"/>
              <a:pathLst>
                <a:path w="997" h="2335" extrusionOk="0">
                  <a:moveTo>
                    <a:pt x="381" y="0"/>
                  </a:moveTo>
                  <a:cubicBezTo>
                    <a:pt x="258" y="0"/>
                    <a:pt x="141" y="47"/>
                    <a:pt x="1" y="117"/>
                  </a:cubicBezTo>
                  <a:lnTo>
                    <a:pt x="818" y="2335"/>
                  </a:lnTo>
                  <a:lnTo>
                    <a:pt x="997" y="2246"/>
                  </a:lnTo>
                  <a:lnTo>
                    <a:pt x="482" y="11"/>
                  </a:lnTo>
                  <a:cubicBezTo>
                    <a:pt x="447" y="4"/>
                    <a:pt x="414" y="0"/>
                    <a:pt x="38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8"/>
            <p:cNvSpPr/>
            <p:nvPr/>
          </p:nvSpPr>
          <p:spPr>
            <a:xfrm>
              <a:off x="3848794" y="2447154"/>
              <a:ext cx="54668" cy="87161"/>
            </a:xfrm>
            <a:custGeom>
              <a:avLst/>
              <a:gdLst/>
              <a:ahLst/>
              <a:cxnLst/>
              <a:rect l="l" t="t" r="r" b="b"/>
              <a:pathLst>
                <a:path w="1669" h="2661" extrusionOk="0">
                  <a:moveTo>
                    <a:pt x="1669" y="1"/>
                  </a:moveTo>
                  <a:lnTo>
                    <a:pt x="1669" y="1"/>
                  </a:lnTo>
                  <a:cubicBezTo>
                    <a:pt x="1456" y="107"/>
                    <a:pt x="1209" y="320"/>
                    <a:pt x="958" y="673"/>
                  </a:cubicBezTo>
                  <a:cubicBezTo>
                    <a:pt x="655" y="1099"/>
                    <a:pt x="0" y="2146"/>
                    <a:pt x="0" y="2661"/>
                  </a:cubicBezTo>
                  <a:cubicBezTo>
                    <a:pt x="72" y="2572"/>
                    <a:pt x="179" y="2499"/>
                    <a:pt x="358" y="2427"/>
                  </a:cubicBezTo>
                  <a:cubicBezTo>
                    <a:pt x="515" y="1844"/>
                    <a:pt x="907" y="1065"/>
                    <a:pt x="1102" y="690"/>
                  </a:cubicBezTo>
                  <a:cubicBezTo>
                    <a:pt x="1294" y="371"/>
                    <a:pt x="1473" y="141"/>
                    <a:pt x="166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8"/>
            <p:cNvSpPr/>
            <p:nvPr/>
          </p:nvSpPr>
          <p:spPr>
            <a:xfrm>
              <a:off x="3990001" y="2442994"/>
              <a:ext cx="82444" cy="54668"/>
            </a:xfrm>
            <a:custGeom>
              <a:avLst/>
              <a:gdLst/>
              <a:ahLst/>
              <a:cxnLst/>
              <a:rect l="l" t="t" r="r" b="b"/>
              <a:pathLst>
                <a:path w="2517" h="1669" extrusionOk="0">
                  <a:moveTo>
                    <a:pt x="1" y="0"/>
                  </a:moveTo>
                  <a:lnTo>
                    <a:pt x="2431" y="1669"/>
                  </a:lnTo>
                  <a:lnTo>
                    <a:pt x="2516" y="1562"/>
                  </a:lnTo>
                  <a:lnTo>
                    <a:pt x="639" y="196"/>
                  </a:lnTo>
                  <a:lnTo>
                    <a:pt x="1"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8"/>
            <p:cNvSpPr/>
            <p:nvPr/>
          </p:nvSpPr>
          <p:spPr>
            <a:xfrm>
              <a:off x="3908572" y="2438375"/>
              <a:ext cx="40747" cy="76712"/>
            </a:xfrm>
            <a:custGeom>
              <a:avLst/>
              <a:gdLst/>
              <a:ahLst/>
              <a:cxnLst/>
              <a:rect l="l" t="t" r="r" b="b"/>
              <a:pathLst>
                <a:path w="1244" h="2342" extrusionOk="0">
                  <a:moveTo>
                    <a:pt x="571" y="1"/>
                  </a:moveTo>
                  <a:lnTo>
                    <a:pt x="1" y="35"/>
                  </a:lnTo>
                  <a:lnTo>
                    <a:pt x="1048" y="2342"/>
                  </a:lnTo>
                  <a:lnTo>
                    <a:pt x="1244" y="2342"/>
                  </a:lnTo>
                  <a:lnTo>
                    <a:pt x="571"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8"/>
            <p:cNvSpPr/>
            <p:nvPr/>
          </p:nvSpPr>
          <p:spPr>
            <a:xfrm>
              <a:off x="3908572" y="2438375"/>
              <a:ext cx="26270" cy="30298"/>
            </a:xfrm>
            <a:custGeom>
              <a:avLst/>
              <a:gdLst/>
              <a:ahLst/>
              <a:cxnLst/>
              <a:rect l="l" t="t" r="r" b="b"/>
              <a:pathLst>
                <a:path w="802" h="925" extrusionOk="0">
                  <a:moveTo>
                    <a:pt x="571" y="1"/>
                  </a:moveTo>
                  <a:lnTo>
                    <a:pt x="1" y="35"/>
                  </a:lnTo>
                  <a:lnTo>
                    <a:pt x="393" y="924"/>
                  </a:lnTo>
                  <a:cubicBezTo>
                    <a:pt x="516" y="869"/>
                    <a:pt x="661" y="835"/>
                    <a:pt x="801" y="835"/>
                  </a:cubicBezTo>
                  <a:lnTo>
                    <a:pt x="571" y="1"/>
                  </a:lnTo>
                  <a:close/>
                </a:path>
              </a:pathLst>
            </a:custGeom>
            <a:solidFill>
              <a:srgbClr val="FF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8"/>
            <p:cNvSpPr/>
            <p:nvPr/>
          </p:nvSpPr>
          <p:spPr>
            <a:xfrm>
              <a:off x="3898123" y="2811454"/>
              <a:ext cx="33770" cy="11464"/>
            </a:xfrm>
            <a:custGeom>
              <a:avLst/>
              <a:gdLst/>
              <a:ahLst/>
              <a:cxnLst/>
              <a:rect l="l" t="t" r="r" b="b"/>
              <a:pathLst>
                <a:path w="1031" h="350" extrusionOk="0">
                  <a:moveTo>
                    <a:pt x="321" y="1"/>
                  </a:moveTo>
                  <a:cubicBezTo>
                    <a:pt x="290" y="1"/>
                    <a:pt x="262" y="5"/>
                    <a:pt x="235" y="13"/>
                  </a:cubicBezTo>
                  <a:cubicBezTo>
                    <a:pt x="56" y="69"/>
                    <a:pt x="1" y="350"/>
                    <a:pt x="1" y="350"/>
                  </a:cubicBezTo>
                  <a:lnTo>
                    <a:pt x="1031" y="350"/>
                  </a:lnTo>
                  <a:cubicBezTo>
                    <a:pt x="1031" y="350"/>
                    <a:pt x="609" y="1"/>
                    <a:pt x="32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8"/>
            <p:cNvSpPr/>
            <p:nvPr/>
          </p:nvSpPr>
          <p:spPr>
            <a:xfrm>
              <a:off x="3977750" y="2811454"/>
              <a:ext cx="32657" cy="11464"/>
            </a:xfrm>
            <a:custGeom>
              <a:avLst/>
              <a:gdLst/>
              <a:ahLst/>
              <a:cxnLst/>
              <a:rect l="l" t="t" r="r" b="b"/>
              <a:pathLst>
                <a:path w="997" h="350" extrusionOk="0">
                  <a:moveTo>
                    <a:pt x="261" y="1"/>
                  </a:moveTo>
                  <a:cubicBezTo>
                    <a:pt x="232" y="1"/>
                    <a:pt x="204" y="5"/>
                    <a:pt x="179" y="13"/>
                  </a:cubicBezTo>
                  <a:cubicBezTo>
                    <a:pt x="17" y="69"/>
                    <a:pt x="0" y="350"/>
                    <a:pt x="0" y="350"/>
                  </a:cubicBezTo>
                  <a:lnTo>
                    <a:pt x="996" y="350"/>
                  </a:lnTo>
                  <a:cubicBezTo>
                    <a:pt x="996" y="350"/>
                    <a:pt x="543" y="1"/>
                    <a:pt x="26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8"/>
            <p:cNvSpPr/>
            <p:nvPr/>
          </p:nvSpPr>
          <p:spPr>
            <a:xfrm>
              <a:off x="3879027" y="2737559"/>
              <a:ext cx="80774" cy="18048"/>
            </a:xfrm>
            <a:custGeom>
              <a:avLst/>
              <a:gdLst/>
              <a:ahLst/>
              <a:cxnLst/>
              <a:rect l="l" t="t" r="r" b="b"/>
              <a:pathLst>
                <a:path w="2466" h="551" extrusionOk="0">
                  <a:moveTo>
                    <a:pt x="1" y="1"/>
                  </a:moveTo>
                  <a:lnTo>
                    <a:pt x="1" y="409"/>
                  </a:lnTo>
                  <a:cubicBezTo>
                    <a:pt x="467" y="501"/>
                    <a:pt x="924" y="551"/>
                    <a:pt x="1359" y="551"/>
                  </a:cubicBezTo>
                  <a:cubicBezTo>
                    <a:pt x="1749" y="551"/>
                    <a:pt x="2121" y="511"/>
                    <a:pt x="2465" y="426"/>
                  </a:cubicBezTo>
                  <a:lnTo>
                    <a:pt x="2465" y="18"/>
                  </a:lnTo>
                  <a:cubicBezTo>
                    <a:pt x="2170" y="89"/>
                    <a:pt x="1841" y="118"/>
                    <a:pt x="1485" y="118"/>
                  </a:cubicBezTo>
                  <a:cubicBezTo>
                    <a:pt x="1029" y="118"/>
                    <a:pt x="529" y="70"/>
                    <a:pt x="1"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8"/>
            <p:cNvSpPr/>
            <p:nvPr/>
          </p:nvSpPr>
          <p:spPr>
            <a:xfrm>
              <a:off x="3858686" y="2509191"/>
              <a:ext cx="80184" cy="35081"/>
            </a:xfrm>
            <a:custGeom>
              <a:avLst/>
              <a:gdLst/>
              <a:ahLst/>
              <a:cxnLst/>
              <a:rect l="l" t="t" r="r" b="b"/>
              <a:pathLst>
                <a:path w="2448" h="1071" extrusionOk="0">
                  <a:moveTo>
                    <a:pt x="2448" y="1"/>
                  </a:moveTo>
                  <a:cubicBezTo>
                    <a:pt x="2448" y="1"/>
                    <a:pt x="1000" y="503"/>
                    <a:pt x="708" y="503"/>
                  </a:cubicBezTo>
                  <a:cubicBezTo>
                    <a:pt x="693" y="503"/>
                    <a:pt x="681" y="501"/>
                    <a:pt x="673" y="499"/>
                  </a:cubicBezTo>
                  <a:cubicBezTo>
                    <a:pt x="515" y="448"/>
                    <a:pt x="745" y="163"/>
                    <a:pt x="745" y="163"/>
                  </a:cubicBezTo>
                  <a:lnTo>
                    <a:pt x="745" y="163"/>
                  </a:lnTo>
                  <a:lnTo>
                    <a:pt x="179" y="180"/>
                  </a:lnTo>
                  <a:cubicBezTo>
                    <a:pt x="73" y="571"/>
                    <a:pt x="0" y="958"/>
                    <a:pt x="302" y="1065"/>
                  </a:cubicBezTo>
                  <a:cubicBezTo>
                    <a:pt x="316" y="1069"/>
                    <a:pt x="332" y="1071"/>
                    <a:pt x="352" y="1071"/>
                  </a:cubicBezTo>
                  <a:cubicBezTo>
                    <a:pt x="765" y="1071"/>
                    <a:pt x="2448" y="197"/>
                    <a:pt x="2448" y="197"/>
                  </a:cubicBezTo>
                  <a:lnTo>
                    <a:pt x="2448"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8"/>
            <p:cNvSpPr/>
            <p:nvPr/>
          </p:nvSpPr>
          <p:spPr>
            <a:xfrm>
              <a:off x="3858686" y="2512696"/>
              <a:ext cx="29021" cy="31379"/>
            </a:xfrm>
            <a:custGeom>
              <a:avLst/>
              <a:gdLst/>
              <a:ahLst/>
              <a:cxnLst/>
              <a:rect l="l" t="t" r="r" b="b"/>
              <a:pathLst>
                <a:path w="886" h="958" extrusionOk="0">
                  <a:moveTo>
                    <a:pt x="762" y="0"/>
                  </a:moveTo>
                  <a:lnTo>
                    <a:pt x="179" y="73"/>
                  </a:lnTo>
                  <a:cubicBezTo>
                    <a:pt x="73" y="464"/>
                    <a:pt x="0" y="851"/>
                    <a:pt x="302" y="958"/>
                  </a:cubicBezTo>
                  <a:lnTo>
                    <a:pt x="375" y="958"/>
                  </a:lnTo>
                  <a:cubicBezTo>
                    <a:pt x="443" y="800"/>
                    <a:pt x="622" y="588"/>
                    <a:pt x="886" y="358"/>
                  </a:cubicBezTo>
                  <a:lnTo>
                    <a:pt x="886" y="358"/>
                  </a:lnTo>
                  <a:cubicBezTo>
                    <a:pt x="832" y="375"/>
                    <a:pt x="797" y="379"/>
                    <a:pt x="771" y="379"/>
                  </a:cubicBezTo>
                  <a:cubicBezTo>
                    <a:pt x="745" y="379"/>
                    <a:pt x="728" y="375"/>
                    <a:pt x="711" y="375"/>
                  </a:cubicBezTo>
                  <a:cubicBezTo>
                    <a:pt x="549" y="319"/>
                    <a:pt x="762" y="0"/>
                    <a:pt x="762"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8"/>
            <p:cNvSpPr/>
            <p:nvPr/>
          </p:nvSpPr>
          <p:spPr>
            <a:xfrm>
              <a:off x="3848794" y="2510469"/>
              <a:ext cx="55225" cy="23846"/>
            </a:xfrm>
            <a:custGeom>
              <a:avLst/>
              <a:gdLst/>
              <a:ahLst/>
              <a:cxnLst/>
              <a:rect l="l" t="t" r="r" b="b"/>
              <a:pathLst>
                <a:path w="1686" h="728" extrusionOk="0">
                  <a:moveTo>
                    <a:pt x="1686" y="0"/>
                  </a:moveTo>
                  <a:cubicBezTo>
                    <a:pt x="868" y="0"/>
                    <a:pt x="426" y="68"/>
                    <a:pt x="123" y="213"/>
                  </a:cubicBezTo>
                  <a:cubicBezTo>
                    <a:pt x="55" y="409"/>
                    <a:pt x="0" y="583"/>
                    <a:pt x="0" y="728"/>
                  </a:cubicBezTo>
                  <a:cubicBezTo>
                    <a:pt x="196" y="515"/>
                    <a:pt x="532" y="353"/>
                    <a:pt x="1528" y="336"/>
                  </a:cubicBezTo>
                  <a:cubicBezTo>
                    <a:pt x="1545" y="281"/>
                    <a:pt x="1596" y="158"/>
                    <a:pt x="1686"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8"/>
            <p:cNvSpPr/>
            <p:nvPr/>
          </p:nvSpPr>
          <p:spPr>
            <a:xfrm>
              <a:off x="3803920" y="2562189"/>
              <a:ext cx="52408" cy="38422"/>
            </a:xfrm>
            <a:custGeom>
              <a:avLst/>
              <a:gdLst/>
              <a:ahLst/>
              <a:cxnLst/>
              <a:rect l="l" t="t" r="r" b="b"/>
              <a:pathLst>
                <a:path w="1600" h="1173" extrusionOk="0">
                  <a:moveTo>
                    <a:pt x="323" y="0"/>
                  </a:moveTo>
                  <a:lnTo>
                    <a:pt x="323" y="0"/>
                  </a:lnTo>
                  <a:cubicBezTo>
                    <a:pt x="323" y="0"/>
                    <a:pt x="0" y="1172"/>
                    <a:pt x="1387" y="1172"/>
                  </a:cubicBezTo>
                  <a:cubicBezTo>
                    <a:pt x="1416" y="1172"/>
                    <a:pt x="1446" y="1172"/>
                    <a:pt x="1476" y="1171"/>
                  </a:cubicBezTo>
                  <a:lnTo>
                    <a:pt x="1600" y="141"/>
                  </a:lnTo>
                  <a:lnTo>
                    <a:pt x="323"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8"/>
            <p:cNvSpPr/>
            <p:nvPr/>
          </p:nvSpPr>
          <p:spPr>
            <a:xfrm>
              <a:off x="3810078" y="2566775"/>
              <a:ext cx="41108" cy="26925"/>
            </a:xfrm>
            <a:custGeom>
              <a:avLst/>
              <a:gdLst/>
              <a:ahLst/>
              <a:cxnLst/>
              <a:rect l="l" t="t" r="r" b="b"/>
              <a:pathLst>
                <a:path w="1255" h="822" extrusionOk="0">
                  <a:moveTo>
                    <a:pt x="297" y="1"/>
                  </a:moveTo>
                  <a:cubicBezTo>
                    <a:pt x="297" y="1"/>
                    <a:pt x="1" y="822"/>
                    <a:pt x="1009" y="822"/>
                  </a:cubicBezTo>
                  <a:cubicBezTo>
                    <a:pt x="1048" y="822"/>
                    <a:pt x="1088" y="820"/>
                    <a:pt x="1131" y="818"/>
                  </a:cubicBezTo>
                  <a:lnTo>
                    <a:pt x="1254" y="90"/>
                  </a:lnTo>
                  <a:lnTo>
                    <a:pt x="297"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8"/>
            <p:cNvSpPr/>
            <p:nvPr/>
          </p:nvSpPr>
          <p:spPr>
            <a:xfrm>
              <a:off x="3840704" y="2567331"/>
              <a:ext cx="4062" cy="29742"/>
            </a:xfrm>
            <a:custGeom>
              <a:avLst/>
              <a:gdLst/>
              <a:ahLst/>
              <a:cxnLst/>
              <a:rect l="l" t="t" r="r" b="b"/>
              <a:pathLst>
                <a:path w="124" h="908" extrusionOk="0">
                  <a:moveTo>
                    <a:pt x="73" y="1"/>
                  </a:moveTo>
                  <a:cubicBezTo>
                    <a:pt x="73" y="1"/>
                    <a:pt x="0" y="852"/>
                    <a:pt x="0" y="869"/>
                  </a:cubicBezTo>
                  <a:lnTo>
                    <a:pt x="51" y="907"/>
                  </a:lnTo>
                  <a:lnTo>
                    <a:pt x="124"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8"/>
            <p:cNvSpPr/>
            <p:nvPr/>
          </p:nvSpPr>
          <p:spPr>
            <a:xfrm>
              <a:off x="3833170" y="2566218"/>
              <a:ext cx="4062" cy="29578"/>
            </a:xfrm>
            <a:custGeom>
              <a:avLst/>
              <a:gdLst/>
              <a:ahLst/>
              <a:cxnLst/>
              <a:rect l="l" t="t" r="r" b="b"/>
              <a:pathLst>
                <a:path w="124" h="903" extrusionOk="0">
                  <a:moveTo>
                    <a:pt x="68" y="1"/>
                  </a:moveTo>
                  <a:cubicBezTo>
                    <a:pt x="68" y="1"/>
                    <a:pt x="0" y="852"/>
                    <a:pt x="0" y="869"/>
                  </a:cubicBezTo>
                  <a:lnTo>
                    <a:pt x="51" y="903"/>
                  </a:lnTo>
                  <a:lnTo>
                    <a:pt x="124"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8"/>
            <p:cNvSpPr/>
            <p:nvPr/>
          </p:nvSpPr>
          <p:spPr>
            <a:xfrm>
              <a:off x="3825636" y="2564416"/>
              <a:ext cx="3505" cy="29152"/>
            </a:xfrm>
            <a:custGeom>
              <a:avLst/>
              <a:gdLst/>
              <a:ahLst/>
              <a:cxnLst/>
              <a:rect l="l" t="t" r="r" b="b"/>
              <a:pathLst>
                <a:path w="107" h="890" extrusionOk="0">
                  <a:moveTo>
                    <a:pt x="52" y="0"/>
                  </a:moveTo>
                  <a:cubicBezTo>
                    <a:pt x="52" y="0"/>
                    <a:pt x="0" y="852"/>
                    <a:pt x="0" y="869"/>
                  </a:cubicBezTo>
                  <a:lnTo>
                    <a:pt x="35" y="890"/>
                  </a:lnTo>
                  <a:lnTo>
                    <a:pt x="10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8"/>
            <p:cNvSpPr/>
            <p:nvPr/>
          </p:nvSpPr>
          <p:spPr>
            <a:xfrm>
              <a:off x="3819217" y="2566218"/>
              <a:ext cx="3538" cy="22077"/>
            </a:xfrm>
            <a:custGeom>
              <a:avLst/>
              <a:gdLst/>
              <a:ahLst/>
              <a:cxnLst/>
              <a:rect l="l" t="t" r="r" b="b"/>
              <a:pathLst>
                <a:path w="108" h="674" extrusionOk="0">
                  <a:moveTo>
                    <a:pt x="52" y="1"/>
                  </a:moveTo>
                  <a:cubicBezTo>
                    <a:pt x="52" y="1"/>
                    <a:pt x="1" y="639"/>
                    <a:pt x="1" y="656"/>
                  </a:cubicBezTo>
                  <a:lnTo>
                    <a:pt x="52" y="673"/>
                  </a:lnTo>
                  <a:lnTo>
                    <a:pt x="107"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8"/>
            <p:cNvSpPr/>
            <p:nvPr/>
          </p:nvSpPr>
          <p:spPr>
            <a:xfrm>
              <a:off x="3815188" y="2569723"/>
              <a:ext cx="37111" cy="5732"/>
            </a:xfrm>
            <a:custGeom>
              <a:avLst/>
              <a:gdLst/>
              <a:ahLst/>
              <a:cxnLst/>
              <a:rect l="l" t="t" r="r" b="b"/>
              <a:pathLst>
                <a:path w="1133" h="175" extrusionOk="0">
                  <a:moveTo>
                    <a:pt x="34" y="0"/>
                  </a:moveTo>
                  <a:lnTo>
                    <a:pt x="0" y="51"/>
                  </a:lnTo>
                  <a:lnTo>
                    <a:pt x="1132" y="175"/>
                  </a:lnTo>
                  <a:lnTo>
                    <a:pt x="1132" y="123"/>
                  </a:lnTo>
                  <a:cubicBezTo>
                    <a:pt x="1132" y="123"/>
                    <a:pt x="51" y="0"/>
                    <a:pt x="34"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8"/>
            <p:cNvSpPr/>
            <p:nvPr/>
          </p:nvSpPr>
          <p:spPr>
            <a:xfrm>
              <a:off x="3816301" y="2577223"/>
              <a:ext cx="34884" cy="5896"/>
            </a:xfrm>
            <a:custGeom>
              <a:avLst/>
              <a:gdLst/>
              <a:ahLst/>
              <a:cxnLst/>
              <a:rect l="l" t="t" r="r" b="b"/>
              <a:pathLst>
                <a:path w="1065" h="180" extrusionOk="0">
                  <a:moveTo>
                    <a:pt x="0" y="1"/>
                  </a:moveTo>
                  <a:lnTo>
                    <a:pt x="17" y="52"/>
                  </a:lnTo>
                  <a:lnTo>
                    <a:pt x="1064" y="180"/>
                  </a:lnTo>
                  <a:lnTo>
                    <a:pt x="1064" y="124"/>
                  </a:lnTo>
                  <a:cubicBezTo>
                    <a:pt x="1064" y="124"/>
                    <a:pt x="17" y="1"/>
                    <a:pt x="0"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8"/>
            <p:cNvSpPr/>
            <p:nvPr/>
          </p:nvSpPr>
          <p:spPr>
            <a:xfrm>
              <a:off x="3818660" y="2583087"/>
              <a:ext cx="31969" cy="8123"/>
            </a:xfrm>
            <a:custGeom>
              <a:avLst/>
              <a:gdLst/>
              <a:ahLst/>
              <a:cxnLst/>
              <a:rect l="l" t="t" r="r" b="b"/>
              <a:pathLst>
                <a:path w="976" h="248" extrusionOk="0">
                  <a:moveTo>
                    <a:pt x="1" y="1"/>
                  </a:moveTo>
                  <a:lnTo>
                    <a:pt x="1" y="52"/>
                  </a:lnTo>
                  <a:lnTo>
                    <a:pt x="975" y="248"/>
                  </a:lnTo>
                  <a:lnTo>
                    <a:pt x="975" y="175"/>
                  </a:lnTo>
                  <a:cubicBezTo>
                    <a:pt x="975" y="175"/>
                    <a:pt x="18" y="1"/>
                    <a:pt x="1"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8"/>
            <p:cNvSpPr/>
            <p:nvPr/>
          </p:nvSpPr>
          <p:spPr>
            <a:xfrm>
              <a:off x="3986529" y="2628943"/>
              <a:ext cx="11038" cy="11628"/>
            </a:xfrm>
            <a:custGeom>
              <a:avLst/>
              <a:gdLst/>
              <a:ahLst/>
              <a:cxnLst/>
              <a:rect l="l" t="t" r="r" b="b"/>
              <a:pathLst>
                <a:path w="337" h="355" extrusionOk="0">
                  <a:moveTo>
                    <a:pt x="213" y="1"/>
                  </a:moveTo>
                  <a:lnTo>
                    <a:pt x="0" y="354"/>
                  </a:lnTo>
                  <a:lnTo>
                    <a:pt x="337" y="354"/>
                  </a:lnTo>
                  <a:lnTo>
                    <a:pt x="213" y="1"/>
                  </a:ln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8"/>
            <p:cNvSpPr/>
            <p:nvPr/>
          </p:nvSpPr>
          <p:spPr>
            <a:xfrm>
              <a:off x="3972575" y="2646402"/>
              <a:ext cx="7566" cy="24402"/>
            </a:xfrm>
            <a:custGeom>
              <a:avLst/>
              <a:gdLst/>
              <a:ahLst/>
              <a:cxnLst/>
              <a:rect l="l" t="t" r="r" b="b"/>
              <a:pathLst>
                <a:path w="231" h="745" extrusionOk="0">
                  <a:moveTo>
                    <a:pt x="230" y="0"/>
                  </a:moveTo>
                  <a:lnTo>
                    <a:pt x="35" y="34"/>
                  </a:lnTo>
                  <a:cubicBezTo>
                    <a:pt x="35" y="68"/>
                    <a:pt x="1" y="690"/>
                    <a:pt x="1" y="690"/>
                  </a:cubicBezTo>
                  <a:lnTo>
                    <a:pt x="69" y="745"/>
                  </a:lnTo>
                  <a:lnTo>
                    <a:pt x="230" y="0"/>
                  </a:ln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8"/>
            <p:cNvSpPr/>
            <p:nvPr/>
          </p:nvSpPr>
          <p:spPr>
            <a:xfrm>
              <a:off x="3965598" y="2474340"/>
              <a:ext cx="16214" cy="61088"/>
            </a:xfrm>
            <a:custGeom>
              <a:avLst/>
              <a:gdLst/>
              <a:ahLst/>
              <a:cxnLst/>
              <a:rect l="l" t="t" r="r" b="b"/>
              <a:pathLst>
                <a:path w="495" h="1865" extrusionOk="0">
                  <a:moveTo>
                    <a:pt x="495" y="1"/>
                  </a:moveTo>
                  <a:cubicBezTo>
                    <a:pt x="494" y="1"/>
                    <a:pt x="35" y="873"/>
                    <a:pt x="35" y="958"/>
                  </a:cubicBezTo>
                  <a:cubicBezTo>
                    <a:pt x="18" y="1048"/>
                    <a:pt x="1" y="1865"/>
                    <a:pt x="1" y="1865"/>
                  </a:cubicBezTo>
                  <a:cubicBezTo>
                    <a:pt x="248" y="1512"/>
                    <a:pt x="409" y="1171"/>
                    <a:pt x="388" y="907"/>
                  </a:cubicBezTo>
                  <a:cubicBezTo>
                    <a:pt x="371" y="660"/>
                    <a:pt x="495" y="1"/>
                    <a:pt x="49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8"/>
            <p:cNvSpPr/>
            <p:nvPr/>
          </p:nvSpPr>
          <p:spPr>
            <a:xfrm>
              <a:off x="3981222" y="2474668"/>
              <a:ext cx="13430" cy="62464"/>
            </a:xfrm>
            <a:custGeom>
              <a:avLst/>
              <a:gdLst/>
              <a:ahLst/>
              <a:cxnLst/>
              <a:rect l="l" t="t" r="r" b="b"/>
              <a:pathLst>
                <a:path w="410" h="1907" extrusionOk="0">
                  <a:moveTo>
                    <a:pt x="42" y="0"/>
                  </a:moveTo>
                  <a:cubicBezTo>
                    <a:pt x="29" y="0"/>
                    <a:pt x="18" y="19"/>
                    <a:pt x="18" y="80"/>
                  </a:cubicBezTo>
                  <a:cubicBezTo>
                    <a:pt x="1" y="382"/>
                    <a:pt x="1" y="970"/>
                    <a:pt x="1" y="1038"/>
                  </a:cubicBezTo>
                  <a:cubicBezTo>
                    <a:pt x="1" y="1127"/>
                    <a:pt x="18" y="1906"/>
                    <a:pt x="18" y="1906"/>
                  </a:cubicBezTo>
                  <a:cubicBezTo>
                    <a:pt x="196" y="1519"/>
                    <a:pt x="409" y="1182"/>
                    <a:pt x="358" y="931"/>
                  </a:cubicBezTo>
                  <a:cubicBezTo>
                    <a:pt x="286" y="702"/>
                    <a:pt x="90" y="46"/>
                    <a:pt x="90" y="46"/>
                  </a:cubicBezTo>
                  <a:cubicBezTo>
                    <a:pt x="90" y="46"/>
                    <a:pt x="63" y="0"/>
                    <a:pt x="4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8"/>
            <p:cNvSpPr/>
            <p:nvPr/>
          </p:nvSpPr>
          <p:spPr>
            <a:xfrm>
              <a:off x="3978995" y="2471556"/>
              <a:ext cx="7010" cy="8222"/>
            </a:xfrm>
            <a:custGeom>
              <a:avLst/>
              <a:gdLst/>
              <a:ahLst/>
              <a:cxnLst/>
              <a:rect l="l" t="t" r="r" b="b"/>
              <a:pathLst>
                <a:path w="214" h="251" extrusionOk="0">
                  <a:moveTo>
                    <a:pt x="124" y="1"/>
                  </a:moveTo>
                  <a:cubicBezTo>
                    <a:pt x="69" y="1"/>
                    <a:pt x="17" y="52"/>
                    <a:pt x="0" y="107"/>
                  </a:cubicBezTo>
                  <a:cubicBezTo>
                    <a:pt x="0" y="175"/>
                    <a:pt x="17" y="247"/>
                    <a:pt x="69" y="247"/>
                  </a:cubicBezTo>
                  <a:cubicBezTo>
                    <a:pt x="76" y="250"/>
                    <a:pt x="83" y="251"/>
                    <a:pt x="90" y="251"/>
                  </a:cubicBezTo>
                  <a:cubicBezTo>
                    <a:pt x="137" y="251"/>
                    <a:pt x="177" y="204"/>
                    <a:pt x="192" y="141"/>
                  </a:cubicBezTo>
                  <a:cubicBezTo>
                    <a:pt x="213" y="86"/>
                    <a:pt x="175" y="18"/>
                    <a:pt x="12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8"/>
            <p:cNvSpPr/>
            <p:nvPr/>
          </p:nvSpPr>
          <p:spPr>
            <a:xfrm>
              <a:off x="3971330" y="2474340"/>
              <a:ext cx="13397" cy="62791"/>
            </a:xfrm>
            <a:custGeom>
              <a:avLst/>
              <a:gdLst/>
              <a:ahLst/>
              <a:cxnLst/>
              <a:rect l="l" t="t" r="r" b="b"/>
              <a:pathLst>
                <a:path w="409" h="1917" extrusionOk="0">
                  <a:moveTo>
                    <a:pt x="375" y="1"/>
                  </a:moveTo>
                  <a:lnTo>
                    <a:pt x="375" y="1"/>
                  </a:lnTo>
                  <a:cubicBezTo>
                    <a:pt x="375" y="1"/>
                    <a:pt x="0" y="907"/>
                    <a:pt x="0" y="997"/>
                  </a:cubicBezTo>
                  <a:cubicBezTo>
                    <a:pt x="0" y="1086"/>
                    <a:pt x="73" y="1916"/>
                    <a:pt x="73" y="1916"/>
                  </a:cubicBezTo>
                  <a:cubicBezTo>
                    <a:pt x="268" y="1529"/>
                    <a:pt x="409" y="1171"/>
                    <a:pt x="358" y="924"/>
                  </a:cubicBezTo>
                  <a:cubicBezTo>
                    <a:pt x="320" y="677"/>
                    <a:pt x="375" y="1"/>
                    <a:pt x="375"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8"/>
            <p:cNvSpPr/>
            <p:nvPr/>
          </p:nvSpPr>
          <p:spPr>
            <a:xfrm>
              <a:off x="3983024" y="2474668"/>
              <a:ext cx="16902" cy="61907"/>
            </a:xfrm>
            <a:custGeom>
              <a:avLst/>
              <a:gdLst/>
              <a:ahLst/>
              <a:cxnLst/>
              <a:rect l="l" t="t" r="r" b="b"/>
              <a:pathLst>
                <a:path w="516" h="1890" extrusionOk="0">
                  <a:moveTo>
                    <a:pt x="31" y="0"/>
                  </a:moveTo>
                  <a:cubicBezTo>
                    <a:pt x="14" y="0"/>
                    <a:pt x="1" y="19"/>
                    <a:pt x="1" y="80"/>
                  </a:cubicBezTo>
                  <a:cubicBezTo>
                    <a:pt x="18" y="365"/>
                    <a:pt x="90" y="970"/>
                    <a:pt x="107" y="1038"/>
                  </a:cubicBezTo>
                  <a:cubicBezTo>
                    <a:pt x="124" y="1127"/>
                    <a:pt x="214" y="1889"/>
                    <a:pt x="214" y="1889"/>
                  </a:cubicBezTo>
                  <a:cubicBezTo>
                    <a:pt x="337" y="1480"/>
                    <a:pt x="516" y="1127"/>
                    <a:pt x="427" y="897"/>
                  </a:cubicBezTo>
                  <a:cubicBezTo>
                    <a:pt x="354" y="667"/>
                    <a:pt x="90" y="46"/>
                    <a:pt x="90" y="46"/>
                  </a:cubicBezTo>
                  <a:cubicBezTo>
                    <a:pt x="90" y="46"/>
                    <a:pt x="57" y="0"/>
                    <a:pt x="3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8"/>
            <p:cNvSpPr/>
            <p:nvPr/>
          </p:nvSpPr>
          <p:spPr>
            <a:xfrm>
              <a:off x="3980109" y="2471556"/>
              <a:ext cx="7010" cy="8123"/>
            </a:xfrm>
            <a:custGeom>
              <a:avLst/>
              <a:gdLst/>
              <a:ahLst/>
              <a:cxnLst/>
              <a:rect l="l" t="t" r="r" b="b"/>
              <a:pathLst>
                <a:path w="214" h="248" extrusionOk="0">
                  <a:moveTo>
                    <a:pt x="124" y="1"/>
                  </a:moveTo>
                  <a:cubicBezTo>
                    <a:pt x="73" y="1"/>
                    <a:pt x="18" y="52"/>
                    <a:pt x="18" y="124"/>
                  </a:cubicBezTo>
                  <a:cubicBezTo>
                    <a:pt x="0" y="192"/>
                    <a:pt x="52" y="247"/>
                    <a:pt x="107" y="247"/>
                  </a:cubicBezTo>
                  <a:cubicBezTo>
                    <a:pt x="158" y="247"/>
                    <a:pt x="196" y="192"/>
                    <a:pt x="213" y="141"/>
                  </a:cubicBezTo>
                  <a:cubicBezTo>
                    <a:pt x="213" y="69"/>
                    <a:pt x="179" y="1"/>
                    <a:pt x="124"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8"/>
            <p:cNvSpPr/>
            <p:nvPr/>
          </p:nvSpPr>
          <p:spPr>
            <a:xfrm>
              <a:off x="3938837" y="2421506"/>
              <a:ext cx="1146" cy="33"/>
            </a:xfrm>
            <a:custGeom>
              <a:avLst/>
              <a:gdLst/>
              <a:ahLst/>
              <a:cxnLst/>
              <a:rect l="l" t="t" r="r" b="b"/>
              <a:pathLst>
                <a:path w="35" h="1" extrusionOk="0">
                  <a:moveTo>
                    <a:pt x="35" y="1"/>
                  </a:moveTo>
                  <a:lnTo>
                    <a:pt x="35" y="1"/>
                  </a:lnTo>
                  <a:lnTo>
                    <a:pt x="35" y="1"/>
                  </a:lnTo>
                  <a:close/>
                  <a:moveTo>
                    <a:pt x="18" y="1"/>
                  </a:moveTo>
                  <a:lnTo>
                    <a:pt x="35" y="1"/>
                  </a:lnTo>
                  <a:lnTo>
                    <a:pt x="18" y="1"/>
                  </a:lnTo>
                  <a:close/>
                  <a:moveTo>
                    <a:pt x="1" y="1"/>
                  </a:moveTo>
                  <a:lnTo>
                    <a:pt x="1" y="1"/>
                  </a:lnTo>
                  <a:lnTo>
                    <a:pt x="1" y="1"/>
                  </a:lnTo>
                  <a:lnTo>
                    <a:pt x="18" y="1"/>
                  </a:lnTo>
                  <a:lnTo>
                    <a:pt x="1" y="1"/>
                  </a:lnTo>
                  <a:close/>
                </a:path>
              </a:pathLst>
            </a:custGeom>
            <a:solidFill>
              <a:srgbClr val="86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8"/>
            <p:cNvSpPr/>
            <p:nvPr/>
          </p:nvSpPr>
          <p:spPr>
            <a:xfrm>
              <a:off x="3943456" y="2422063"/>
              <a:ext cx="10482" cy="1834"/>
            </a:xfrm>
            <a:custGeom>
              <a:avLst/>
              <a:gdLst/>
              <a:ahLst/>
              <a:cxnLst/>
              <a:rect l="l" t="t" r="r" b="b"/>
              <a:pathLst>
                <a:path w="320" h="56" extrusionOk="0">
                  <a:moveTo>
                    <a:pt x="0" y="1"/>
                  </a:moveTo>
                  <a:lnTo>
                    <a:pt x="0" y="1"/>
                  </a:lnTo>
                  <a:cubicBezTo>
                    <a:pt x="106" y="22"/>
                    <a:pt x="213" y="39"/>
                    <a:pt x="319" y="56"/>
                  </a:cubicBezTo>
                  <a:cubicBezTo>
                    <a:pt x="213" y="39"/>
                    <a:pt x="106" y="22"/>
                    <a:pt x="0" y="1"/>
                  </a:cubicBez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8"/>
            <p:cNvSpPr/>
            <p:nvPr/>
          </p:nvSpPr>
          <p:spPr>
            <a:xfrm>
              <a:off x="3939951" y="2421506"/>
              <a:ext cx="3538" cy="590"/>
            </a:xfrm>
            <a:custGeom>
              <a:avLst/>
              <a:gdLst/>
              <a:ahLst/>
              <a:cxnLst/>
              <a:rect l="l" t="t" r="r" b="b"/>
              <a:pathLst>
                <a:path w="108" h="18" extrusionOk="0">
                  <a:moveTo>
                    <a:pt x="1" y="1"/>
                  </a:moveTo>
                  <a:cubicBezTo>
                    <a:pt x="39" y="1"/>
                    <a:pt x="73" y="18"/>
                    <a:pt x="107" y="18"/>
                  </a:cubicBezTo>
                  <a:lnTo>
                    <a:pt x="107" y="18"/>
                  </a:lnTo>
                  <a:cubicBezTo>
                    <a:pt x="73" y="18"/>
                    <a:pt x="39" y="1"/>
                    <a:pt x="1" y="1"/>
                  </a:cubicBezTo>
                  <a:close/>
                </a:path>
              </a:pathLst>
            </a:custGeom>
            <a:solidFill>
              <a:srgbClr val="86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8"/>
            <p:cNvSpPr/>
            <p:nvPr/>
          </p:nvSpPr>
          <p:spPr>
            <a:xfrm>
              <a:off x="3990001" y="2442994"/>
              <a:ext cx="33639" cy="25123"/>
            </a:xfrm>
            <a:custGeom>
              <a:avLst/>
              <a:gdLst/>
              <a:ahLst/>
              <a:cxnLst/>
              <a:rect l="l" t="t" r="r" b="b"/>
              <a:pathLst>
                <a:path w="1027" h="767" extrusionOk="0">
                  <a:moveTo>
                    <a:pt x="1" y="0"/>
                  </a:moveTo>
                  <a:lnTo>
                    <a:pt x="231" y="162"/>
                  </a:lnTo>
                  <a:cubicBezTo>
                    <a:pt x="248" y="179"/>
                    <a:pt x="282" y="196"/>
                    <a:pt x="320" y="213"/>
                  </a:cubicBezTo>
                  <a:lnTo>
                    <a:pt x="1" y="0"/>
                  </a:lnTo>
                  <a:close/>
                  <a:moveTo>
                    <a:pt x="656" y="447"/>
                  </a:moveTo>
                  <a:cubicBezTo>
                    <a:pt x="707" y="498"/>
                    <a:pt x="746" y="553"/>
                    <a:pt x="780" y="604"/>
                  </a:cubicBezTo>
                  <a:lnTo>
                    <a:pt x="992" y="766"/>
                  </a:lnTo>
                  <a:cubicBezTo>
                    <a:pt x="1009" y="745"/>
                    <a:pt x="1009" y="728"/>
                    <a:pt x="1026" y="711"/>
                  </a:cubicBezTo>
                  <a:lnTo>
                    <a:pt x="656" y="447"/>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8"/>
            <p:cNvSpPr/>
            <p:nvPr/>
          </p:nvSpPr>
          <p:spPr>
            <a:xfrm>
              <a:off x="3887117" y="2430842"/>
              <a:ext cx="15231" cy="8680"/>
            </a:xfrm>
            <a:custGeom>
              <a:avLst/>
              <a:gdLst/>
              <a:ahLst/>
              <a:cxnLst/>
              <a:rect l="l" t="t" r="r" b="b"/>
              <a:pathLst>
                <a:path w="465" h="265" extrusionOk="0">
                  <a:moveTo>
                    <a:pt x="464" y="1"/>
                  </a:moveTo>
                  <a:lnTo>
                    <a:pt x="464" y="1"/>
                  </a:lnTo>
                  <a:cubicBezTo>
                    <a:pt x="320" y="35"/>
                    <a:pt x="162" y="124"/>
                    <a:pt x="1" y="231"/>
                  </a:cubicBezTo>
                  <a:cubicBezTo>
                    <a:pt x="1" y="248"/>
                    <a:pt x="18" y="248"/>
                    <a:pt x="39" y="265"/>
                  </a:cubicBezTo>
                  <a:cubicBezTo>
                    <a:pt x="179" y="158"/>
                    <a:pt x="320" y="73"/>
                    <a:pt x="464"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8"/>
            <p:cNvSpPr/>
            <p:nvPr/>
          </p:nvSpPr>
          <p:spPr>
            <a:xfrm>
              <a:off x="4016630" y="2466250"/>
              <a:ext cx="2981" cy="6453"/>
            </a:xfrm>
            <a:custGeom>
              <a:avLst/>
              <a:gdLst/>
              <a:ahLst/>
              <a:cxnLst/>
              <a:rect l="l" t="t" r="r" b="b"/>
              <a:pathLst>
                <a:path w="91" h="197" extrusionOk="0">
                  <a:moveTo>
                    <a:pt x="1" y="1"/>
                  </a:moveTo>
                  <a:cubicBezTo>
                    <a:pt x="1" y="12"/>
                    <a:pt x="1" y="16"/>
                    <a:pt x="7" y="17"/>
                  </a:cubicBezTo>
                  <a:lnTo>
                    <a:pt x="7" y="17"/>
                  </a:lnTo>
                  <a:cubicBezTo>
                    <a:pt x="5" y="12"/>
                    <a:pt x="3" y="6"/>
                    <a:pt x="1" y="1"/>
                  </a:cubicBezTo>
                  <a:close/>
                  <a:moveTo>
                    <a:pt x="7" y="17"/>
                  </a:moveTo>
                  <a:cubicBezTo>
                    <a:pt x="25" y="69"/>
                    <a:pt x="41" y="131"/>
                    <a:pt x="56" y="197"/>
                  </a:cubicBezTo>
                  <a:cubicBezTo>
                    <a:pt x="73" y="197"/>
                    <a:pt x="73" y="180"/>
                    <a:pt x="90" y="163"/>
                  </a:cubicBezTo>
                  <a:cubicBezTo>
                    <a:pt x="90" y="141"/>
                    <a:pt x="73" y="124"/>
                    <a:pt x="73" y="124"/>
                  </a:cubicBezTo>
                  <a:lnTo>
                    <a:pt x="56" y="107"/>
                  </a:lnTo>
                  <a:cubicBezTo>
                    <a:pt x="56" y="90"/>
                    <a:pt x="39" y="56"/>
                    <a:pt x="22" y="35"/>
                  </a:cubicBezTo>
                  <a:lnTo>
                    <a:pt x="22" y="18"/>
                  </a:lnTo>
                  <a:cubicBezTo>
                    <a:pt x="15" y="18"/>
                    <a:pt x="10" y="18"/>
                    <a:pt x="7" y="17"/>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8"/>
            <p:cNvSpPr/>
            <p:nvPr/>
          </p:nvSpPr>
          <p:spPr>
            <a:xfrm>
              <a:off x="3888362" y="2426813"/>
              <a:ext cx="22077" cy="15657"/>
            </a:xfrm>
            <a:custGeom>
              <a:avLst/>
              <a:gdLst/>
              <a:ahLst/>
              <a:cxnLst/>
              <a:rect l="l" t="t" r="r" b="b"/>
              <a:pathLst>
                <a:path w="674" h="478" extrusionOk="0">
                  <a:moveTo>
                    <a:pt x="673" y="0"/>
                  </a:moveTo>
                  <a:lnTo>
                    <a:pt x="673" y="0"/>
                  </a:lnTo>
                  <a:cubicBezTo>
                    <a:pt x="584" y="34"/>
                    <a:pt x="512" y="68"/>
                    <a:pt x="426" y="124"/>
                  </a:cubicBezTo>
                  <a:cubicBezTo>
                    <a:pt x="282" y="196"/>
                    <a:pt x="141" y="281"/>
                    <a:pt x="1" y="388"/>
                  </a:cubicBezTo>
                  <a:cubicBezTo>
                    <a:pt x="35" y="426"/>
                    <a:pt x="52" y="443"/>
                    <a:pt x="86" y="477"/>
                  </a:cubicBezTo>
                  <a:cubicBezTo>
                    <a:pt x="265" y="320"/>
                    <a:pt x="461" y="158"/>
                    <a:pt x="673" y="0"/>
                  </a:cubicBez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8"/>
            <p:cNvSpPr/>
            <p:nvPr/>
          </p:nvSpPr>
          <p:spPr>
            <a:xfrm>
              <a:off x="3891146" y="2421506"/>
              <a:ext cx="46054" cy="27907"/>
            </a:xfrm>
            <a:custGeom>
              <a:avLst/>
              <a:gdLst/>
              <a:ahLst/>
              <a:cxnLst/>
              <a:rect l="l" t="t" r="r" b="b"/>
              <a:pathLst>
                <a:path w="1406" h="852" extrusionOk="0">
                  <a:moveTo>
                    <a:pt x="1278" y="1"/>
                  </a:moveTo>
                  <a:cubicBezTo>
                    <a:pt x="1227" y="1"/>
                    <a:pt x="1171" y="1"/>
                    <a:pt x="1137" y="18"/>
                  </a:cubicBezTo>
                  <a:lnTo>
                    <a:pt x="1103" y="18"/>
                  </a:lnTo>
                  <a:cubicBezTo>
                    <a:pt x="1065" y="18"/>
                    <a:pt x="1014" y="39"/>
                    <a:pt x="980" y="39"/>
                  </a:cubicBezTo>
                  <a:cubicBezTo>
                    <a:pt x="959" y="39"/>
                    <a:pt x="942" y="39"/>
                    <a:pt x="925" y="56"/>
                  </a:cubicBezTo>
                  <a:cubicBezTo>
                    <a:pt x="891" y="56"/>
                    <a:pt x="835" y="73"/>
                    <a:pt x="801" y="90"/>
                  </a:cubicBezTo>
                  <a:cubicBezTo>
                    <a:pt x="784" y="90"/>
                    <a:pt x="746" y="107"/>
                    <a:pt x="729" y="107"/>
                  </a:cubicBezTo>
                  <a:cubicBezTo>
                    <a:pt x="712" y="124"/>
                    <a:pt x="678" y="124"/>
                    <a:pt x="661" y="145"/>
                  </a:cubicBezTo>
                  <a:cubicBezTo>
                    <a:pt x="622" y="145"/>
                    <a:pt x="605" y="162"/>
                    <a:pt x="588" y="162"/>
                  </a:cubicBezTo>
                  <a:cubicBezTo>
                    <a:pt x="376" y="320"/>
                    <a:pt x="180" y="482"/>
                    <a:pt x="1" y="639"/>
                  </a:cubicBezTo>
                  <a:cubicBezTo>
                    <a:pt x="90" y="711"/>
                    <a:pt x="163" y="784"/>
                    <a:pt x="252" y="852"/>
                  </a:cubicBezTo>
                  <a:cubicBezTo>
                    <a:pt x="303" y="818"/>
                    <a:pt x="358" y="784"/>
                    <a:pt x="410" y="745"/>
                  </a:cubicBezTo>
                  <a:cubicBezTo>
                    <a:pt x="465" y="711"/>
                    <a:pt x="533" y="694"/>
                    <a:pt x="588" y="677"/>
                  </a:cubicBezTo>
                  <a:lnTo>
                    <a:pt x="533" y="550"/>
                  </a:lnTo>
                  <a:lnTo>
                    <a:pt x="997" y="516"/>
                  </a:lnTo>
                  <a:cubicBezTo>
                    <a:pt x="1137" y="320"/>
                    <a:pt x="1278" y="145"/>
                    <a:pt x="1406"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8"/>
            <p:cNvSpPr/>
            <p:nvPr/>
          </p:nvSpPr>
          <p:spPr>
            <a:xfrm>
              <a:off x="3923770" y="2421506"/>
              <a:ext cx="61514" cy="22765"/>
            </a:xfrm>
            <a:custGeom>
              <a:avLst/>
              <a:gdLst/>
              <a:ahLst/>
              <a:cxnLst/>
              <a:rect l="l" t="t" r="r" b="b"/>
              <a:pathLst>
                <a:path w="1878" h="695" extrusionOk="0">
                  <a:moveTo>
                    <a:pt x="410" y="1"/>
                  </a:moveTo>
                  <a:cubicBezTo>
                    <a:pt x="282" y="145"/>
                    <a:pt x="141" y="320"/>
                    <a:pt x="1" y="516"/>
                  </a:cubicBezTo>
                  <a:lnTo>
                    <a:pt x="107" y="516"/>
                  </a:lnTo>
                  <a:lnTo>
                    <a:pt x="124" y="622"/>
                  </a:lnTo>
                  <a:cubicBezTo>
                    <a:pt x="337" y="571"/>
                    <a:pt x="584" y="550"/>
                    <a:pt x="814" y="550"/>
                  </a:cubicBezTo>
                  <a:cubicBezTo>
                    <a:pt x="1188" y="550"/>
                    <a:pt x="1559" y="605"/>
                    <a:pt x="1878" y="694"/>
                  </a:cubicBezTo>
                  <a:cubicBezTo>
                    <a:pt x="1686" y="443"/>
                    <a:pt x="1384" y="213"/>
                    <a:pt x="942" y="90"/>
                  </a:cubicBezTo>
                  <a:lnTo>
                    <a:pt x="920" y="90"/>
                  </a:lnTo>
                  <a:lnTo>
                    <a:pt x="920" y="73"/>
                  </a:lnTo>
                  <a:cubicBezTo>
                    <a:pt x="814" y="56"/>
                    <a:pt x="707" y="39"/>
                    <a:pt x="601" y="18"/>
                  </a:cubicBezTo>
                  <a:cubicBezTo>
                    <a:pt x="567" y="18"/>
                    <a:pt x="533" y="1"/>
                    <a:pt x="495" y="1"/>
                  </a:cubicBezTo>
                  <a:close/>
                </a:path>
              </a:pathLst>
            </a:custGeom>
            <a:solidFill>
              <a:srgbClr val="B76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8"/>
            <p:cNvSpPr/>
            <p:nvPr/>
          </p:nvSpPr>
          <p:spPr>
            <a:xfrm>
              <a:off x="3927832" y="2439489"/>
              <a:ext cx="90633" cy="51196"/>
            </a:xfrm>
            <a:custGeom>
              <a:avLst/>
              <a:gdLst/>
              <a:ahLst/>
              <a:cxnLst/>
              <a:rect l="l" t="t" r="r" b="b"/>
              <a:pathLst>
                <a:path w="2767" h="1563" extrusionOk="0">
                  <a:moveTo>
                    <a:pt x="690" y="1"/>
                  </a:moveTo>
                  <a:cubicBezTo>
                    <a:pt x="460" y="1"/>
                    <a:pt x="213" y="22"/>
                    <a:pt x="0" y="73"/>
                  </a:cubicBezTo>
                  <a:lnTo>
                    <a:pt x="337" y="1226"/>
                  </a:lnTo>
                  <a:cubicBezTo>
                    <a:pt x="690" y="1439"/>
                    <a:pt x="1047" y="1563"/>
                    <a:pt x="1350" y="1563"/>
                  </a:cubicBezTo>
                  <a:lnTo>
                    <a:pt x="1384" y="1563"/>
                  </a:lnTo>
                  <a:cubicBezTo>
                    <a:pt x="1473" y="1439"/>
                    <a:pt x="1541" y="1299"/>
                    <a:pt x="1596" y="1192"/>
                  </a:cubicBezTo>
                  <a:cubicBezTo>
                    <a:pt x="1579" y="1171"/>
                    <a:pt x="1562" y="1154"/>
                    <a:pt x="1562" y="1137"/>
                  </a:cubicBezTo>
                  <a:lnTo>
                    <a:pt x="1350" y="1333"/>
                  </a:lnTo>
                  <a:lnTo>
                    <a:pt x="371" y="341"/>
                  </a:lnTo>
                  <a:lnTo>
                    <a:pt x="583" y="426"/>
                  </a:lnTo>
                  <a:lnTo>
                    <a:pt x="371" y="213"/>
                  </a:lnTo>
                  <a:lnTo>
                    <a:pt x="1631" y="818"/>
                  </a:lnTo>
                  <a:lnTo>
                    <a:pt x="1648" y="835"/>
                  </a:lnTo>
                  <a:lnTo>
                    <a:pt x="2201" y="358"/>
                  </a:lnTo>
                  <a:lnTo>
                    <a:pt x="2146" y="533"/>
                  </a:lnTo>
                  <a:lnTo>
                    <a:pt x="2201" y="482"/>
                  </a:lnTo>
                  <a:lnTo>
                    <a:pt x="1988" y="1278"/>
                  </a:lnTo>
                  <a:lnTo>
                    <a:pt x="1792" y="1137"/>
                  </a:lnTo>
                  <a:lnTo>
                    <a:pt x="1792" y="1154"/>
                  </a:lnTo>
                  <a:lnTo>
                    <a:pt x="1792" y="1171"/>
                  </a:lnTo>
                  <a:cubicBezTo>
                    <a:pt x="1826" y="1226"/>
                    <a:pt x="1860" y="1333"/>
                    <a:pt x="1916" y="1456"/>
                  </a:cubicBezTo>
                  <a:cubicBezTo>
                    <a:pt x="2269" y="1367"/>
                    <a:pt x="2554" y="1226"/>
                    <a:pt x="2767" y="1014"/>
                  </a:cubicBezTo>
                  <a:cubicBezTo>
                    <a:pt x="2750" y="941"/>
                    <a:pt x="2733" y="873"/>
                    <a:pt x="2712" y="818"/>
                  </a:cubicBezTo>
                  <a:cubicBezTo>
                    <a:pt x="2695" y="784"/>
                    <a:pt x="2695" y="767"/>
                    <a:pt x="2678" y="745"/>
                  </a:cubicBezTo>
                  <a:lnTo>
                    <a:pt x="2678" y="711"/>
                  </a:lnTo>
                  <a:cubicBezTo>
                    <a:pt x="2644" y="660"/>
                    <a:pt x="2605" y="605"/>
                    <a:pt x="2554" y="554"/>
                  </a:cubicBezTo>
                  <a:lnTo>
                    <a:pt x="2218" y="320"/>
                  </a:lnTo>
                  <a:cubicBezTo>
                    <a:pt x="2180" y="303"/>
                    <a:pt x="2146" y="286"/>
                    <a:pt x="2129" y="269"/>
                  </a:cubicBezTo>
                  <a:cubicBezTo>
                    <a:pt x="2005" y="235"/>
                    <a:pt x="1882" y="179"/>
                    <a:pt x="1754" y="145"/>
                  </a:cubicBezTo>
                  <a:cubicBezTo>
                    <a:pt x="1435" y="56"/>
                    <a:pt x="1064" y="1"/>
                    <a:pt x="690"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8"/>
            <p:cNvSpPr/>
            <p:nvPr/>
          </p:nvSpPr>
          <p:spPr>
            <a:xfrm>
              <a:off x="3986529" y="2477288"/>
              <a:ext cx="33" cy="590"/>
            </a:xfrm>
            <a:custGeom>
              <a:avLst/>
              <a:gdLst/>
              <a:ahLst/>
              <a:cxnLst/>
              <a:rect l="l" t="t" r="r" b="b"/>
              <a:pathLst>
                <a:path w="1" h="18" extrusionOk="0">
                  <a:moveTo>
                    <a:pt x="0" y="0"/>
                  </a:moveTo>
                  <a:lnTo>
                    <a:pt x="0" y="0"/>
                  </a:lnTo>
                  <a:lnTo>
                    <a:pt x="0" y="17"/>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8"/>
            <p:cNvSpPr/>
            <p:nvPr/>
          </p:nvSpPr>
          <p:spPr>
            <a:xfrm>
              <a:off x="3939951" y="2450658"/>
              <a:ext cx="43662" cy="32493"/>
            </a:xfrm>
            <a:custGeom>
              <a:avLst/>
              <a:gdLst/>
              <a:ahLst/>
              <a:cxnLst/>
              <a:rect l="l" t="t" r="r" b="b"/>
              <a:pathLst>
                <a:path w="1333" h="992" extrusionOk="0">
                  <a:moveTo>
                    <a:pt x="1" y="0"/>
                  </a:moveTo>
                  <a:lnTo>
                    <a:pt x="980" y="992"/>
                  </a:lnTo>
                  <a:lnTo>
                    <a:pt x="1192" y="796"/>
                  </a:lnTo>
                  <a:lnTo>
                    <a:pt x="1192" y="745"/>
                  </a:lnTo>
                  <a:cubicBezTo>
                    <a:pt x="1209" y="707"/>
                    <a:pt x="1226" y="690"/>
                    <a:pt x="1244" y="656"/>
                  </a:cubicBezTo>
                  <a:lnTo>
                    <a:pt x="1333" y="600"/>
                  </a:lnTo>
                  <a:lnTo>
                    <a:pt x="1278" y="566"/>
                  </a:lnTo>
                  <a:lnTo>
                    <a:pt x="980" y="868"/>
                  </a:lnTo>
                  <a:lnTo>
                    <a:pt x="213" y="85"/>
                  </a:lnTo>
                  <a:lnTo>
                    <a:pt x="1"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8"/>
            <p:cNvSpPr/>
            <p:nvPr/>
          </p:nvSpPr>
          <p:spPr>
            <a:xfrm>
              <a:off x="3980665" y="2455244"/>
              <a:ext cx="19260" cy="26106"/>
            </a:xfrm>
            <a:custGeom>
              <a:avLst/>
              <a:gdLst/>
              <a:ahLst/>
              <a:cxnLst/>
              <a:rect l="l" t="t" r="r" b="b"/>
              <a:pathLst>
                <a:path w="588" h="797" extrusionOk="0">
                  <a:moveTo>
                    <a:pt x="588" y="1"/>
                  </a:moveTo>
                  <a:lnTo>
                    <a:pt x="533" y="52"/>
                  </a:lnTo>
                  <a:lnTo>
                    <a:pt x="375" y="673"/>
                  </a:lnTo>
                  <a:lnTo>
                    <a:pt x="90" y="460"/>
                  </a:lnTo>
                  <a:lnTo>
                    <a:pt x="1" y="516"/>
                  </a:lnTo>
                  <a:cubicBezTo>
                    <a:pt x="18" y="516"/>
                    <a:pt x="35" y="499"/>
                    <a:pt x="56" y="499"/>
                  </a:cubicBezTo>
                  <a:lnTo>
                    <a:pt x="107" y="499"/>
                  </a:lnTo>
                  <a:cubicBezTo>
                    <a:pt x="162" y="499"/>
                    <a:pt x="196" y="567"/>
                    <a:pt x="196" y="639"/>
                  </a:cubicBezTo>
                  <a:cubicBezTo>
                    <a:pt x="179" y="639"/>
                    <a:pt x="179" y="656"/>
                    <a:pt x="179" y="656"/>
                  </a:cubicBezTo>
                  <a:lnTo>
                    <a:pt x="375" y="797"/>
                  </a:lnTo>
                  <a:lnTo>
                    <a:pt x="588"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8"/>
            <p:cNvSpPr/>
            <p:nvPr/>
          </p:nvSpPr>
          <p:spPr>
            <a:xfrm>
              <a:off x="3939951" y="2446466"/>
              <a:ext cx="41861" cy="32657"/>
            </a:xfrm>
            <a:custGeom>
              <a:avLst/>
              <a:gdLst/>
              <a:ahLst/>
              <a:cxnLst/>
              <a:rect l="l" t="t" r="r" b="b"/>
              <a:pathLst>
                <a:path w="1278" h="997" extrusionOk="0">
                  <a:moveTo>
                    <a:pt x="1" y="0"/>
                  </a:moveTo>
                  <a:lnTo>
                    <a:pt x="213" y="213"/>
                  </a:lnTo>
                  <a:lnTo>
                    <a:pt x="980" y="996"/>
                  </a:lnTo>
                  <a:lnTo>
                    <a:pt x="1278" y="694"/>
                  </a:lnTo>
                  <a:lnTo>
                    <a:pt x="1244" y="660"/>
                  </a:lnTo>
                  <a:lnTo>
                    <a:pt x="1278" y="622"/>
                  </a:lnTo>
                  <a:lnTo>
                    <a:pt x="1261" y="605"/>
                  </a:lnTo>
                  <a:lnTo>
                    <a:pt x="1" y="0"/>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8"/>
            <p:cNvSpPr/>
            <p:nvPr/>
          </p:nvSpPr>
          <p:spPr>
            <a:xfrm>
              <a:off x="3980665" y="2451215"/>
              <a:ext cx="19260" cy="26106"/>
            </a:xfrm>
            <a:custGeom>
              <a:avLst/>
              <a:gdLst/>
              <a:ahLst/>
              <a:cxnLst/>
              <a:rect l="l" t="t" r="r" b="b"/>
              <a:pathLst>
                <a:path w="588" h="797" extrusionOk="0">
                  <a:moveTo>
                    <a:pt x="588" y="0"/>
                  </a:moveTo>
                  <a:lnTo>
                    <a:pt x="35" y="477"/>
                  </a:lnTo>
                  <a:lnTo>
                    <a:pt x="1" y="515"/>
                  </a:lnTo>
                  <a:lnTo>
                    <a:pt x="35" y="549"/>
                  </a:lnTo>
                  <a:lnTo>
                    <a:pt x="90" y="583"/>
                  </a:lnTo>
                  <a:lnTo>
                    <a:pt x="375" y="796"/>
                  </a:lnTo>
                  <a:lnTo>
                    <a:pt x="533" y="175"/>
                  </a:lnTo>
                  <a:lnTo>
                    <a:pt x="588" y="0"/>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8"/>
            <p:cNvSpPr/>
            <p:nvPr/>
          </p:nvSpPr>
          <p:spPr>
            <a:xfrm>
              <a:off x="3899401" y="2445909"/>
              <a:ext cx="9204" cy="11726"/>
            </a:xfrm>
            <a:custGeom>
              <a:avLst/>
              <a:gdLst/>
              <a:ahLst/>
              <a:cxnLst/>
              <a:rect l="l" t="t" r="r" b="b"/>
              <a:pathLst>
                <a:path w="281" h="358" extrusionOk="0">
                  <a:moveTo>
                    <a:pt x="82" y="53"/>
                  </a:moveTo>
                  <a:cubicBezTo>
                    <a:pt x="49" y="67"/>
                    <a:pt x="25" y="82"/>
                    <a:pt x="0" y="107"/>
                  </a:cubicBezTo>
                  <a:cubicBezTo>
                    <a:pt x="26" y="89"/>
                    <a:pt x="54" y="72"/>
                    <a:pt x="82" y="53"/>
                  </a:cubicBezTo>
                  <a:close/>
                  <a:moveTo>
                    <a:pt x="158" y="0"/>
                  </a:moveTo>
                  <a:cubicBezTo>
                    <a:pt x="133" y="19"/>
                    <a:pt x="107" y="36"/>
                    <a:pt x="82" y="53"/>
                  </a:cubicBezTo>
                  <a:lnTo>
                    <a:pt x="82" y="53"/>
                  </a:lnTo>
                  <a:cubicBezTo>
                    <a:pt x="94" y="48"/>
                    <a:pt x="108" y="43"/>
                    <a:pt x="124" y="39"/>
                  </a:cubicBezTo>
                  <a:lnTo>
                    <a:pt x="124" y="39"/>
                  </a:lnTo>
                  <a:cubicBezTo>
                    <a:pt x="89" y="56"/>
                    <a:pt x="51" y="90"/>
                    <a:pt x="17" y="124"/>
                  </a:cubicBezTo>
                  <a:cubicBezTo>
                    <a:pt x="106" y="196"/>
                    <a:pt x="196" y="286"/>
                    <a:pt x="281" y="358"/>
                  </a:cubicBezTo>
                  <a:lnTo>
                    <a:pt x="158" y="0"/>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8"/>
            <p:cNvSpPr/>
            <p:nvPr/>
          </p:nvSpPr>
          <p:spPr>
            <a:xfrm>
              <a:off x="3904543" y="2443682"/>
              <a:ext cx="16902" cy="23715"/>
            </a:xfrm>
            <a:custGeom>
              <a:avLst/>
              <a:gdLst/>
              <a:ahLst/>
              <a:cxnLst/>
              <a:rect l="l" t="t" r="r" b="b"/>
              <a:pathLst>
                <a:path w="516" h="724" extrusionOk="0">
                  <a:moveTo>
                    <a:pt x="179" y="0"/>
                  </a:moveTo>
                  <a:cubicBezTo>
                    <a:pt x="124" y="17"/>
                    <a:pt x="56" y="34"/>
                    <a:pt x="1" y="68"/>
                  </a:cubicBezTo>
                  <a:lnTo>
                    <a:pt x="124" y="426"/>
                  </a:lnTo>
                  <a:cubicBezTo>
                    <a:pt x="252" y="532"/>
                    <a:pt x="375" y="639"/>
                    <a:pt x="516" y="724"/>
                  </a:cubicBezTo>
                  <a:lnTo>
                    <a:pt x="179"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8"/>
            <p:cNvSpPr/>
            <p:nvPr/>
          </p:nvSpPr>
          <p:spPr>
            <a:xfrm>
              <a:off x="3899401" y="2447154"/>
              <a:ext cx="4062" cy="2817"/>
            </a:xfrm>
            <a:custGeom>
              <a:avLst/>
              <a:gdLst/>
              <a:ahLst/>
              <a:cxnLst/>
              <a:rect l="l" t="t" r="r" b="b"/>
              <a:pathLst>
                <a:path w="124" h="86" extrusionOk="0">
                  <a:moveTo>
                    <a:pt x="124" y="1"/>
                  </a:moveTo>
                  <a:lnTo>
                    <a:pt x="124" y="1"/>
                  </a:lnTo>
                  <a:cubicBezTo>
                    <a:pt x="68" y="18"/>
                    <a:pt x="34" y="35"/>
                    <a:pt x="0" y="69"/>
                  </a:cubicBezTo>
                  <a:cubicBezTo>
                    <a:pt x="0" y="69"/>
                    <a:pt x="0" y="86"/>
                    <a:pt x="17" y="86"/>
                  </a:cubicBezTo>
                  <a:cubicBezTo>
                    <a:pt x="51" y="52"/>
                    <a:pt x="89" y="18"/>
                    <a:pt x="124"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8"/>
            <p:cNvSpPr/>
            <p:nvPr/>
          </p:nvSpPr>
          <p:spPr>
            <a:xfrm>
              <a:off x="3990001" y="2442994"/>
              <a:ext cx="35998" cy="23289"/>
            </a:xfrm>
            <a:custGeom>
              <a:avLst/>
              <a:gdLst/>
              <a:ahLst/>
              <a:cxnLst/>
              <a:rect l="l" t="t" r="r" b="b"/>
              <a:pathLst>
                <a:path w="1099" h="711" extrusionOk="0">
                  <a:moveTo>
                    <a:pt x="1" y="0"/>
                  </a:moveTo>
                  <a:lnTo>
                    <a:pt x="320" y="213"/>
                  </a:lnTo>
                  <a:lnTo>
                    <a:pt x="656" y="447"/>
                  </a:lnTo>
                  <a:lnTo>
                    <a:pt x="1026" y="711"/>
                  </a:lnTo>
                  <a:cubicBezTo>
                    <a:pt x="1065" y="677"/>
                    <a:pt x="1082" y="621"/>
                    <a:pt x="1099" y="587"/>
                  </a:cubicBezTo>
                  <a:lnTo>
                    <a:pt x="639" y="196"/>
                  </a:lnTo>
                  <a:lnTo>
                    <a:pt x="1" y="0"/>
                  </a:ln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8"/>
            <p:cNvSpPr/>
            <p:nvPr/>
          </p:nvSpPr>
          <p:spPr>
            <a:xfrm>
              <a:off x="3908572" y="2438375"/>
              <a:ext cx="30298" cy="41304"/>
            </a:xfrm>
            <a:custGeom>
              <a:avLst/>
              <a:gdLst/>
              <a:ahLst/>
              <a:cxnLst/>
              <a:rect l="l" t="t" r="r" b="b"/>
              <a:pathLst>
                <a:path w="925" h="1261" extrusionOk="0">
                  <a:moveTo>
                    <a:pt x="571" y="1"/>
                  </a:moveTo>
                  <a:lnTo>
                    <a:pt x="588" y="107"/>
                  </a:lnTo>
                  <a:lnTo>
                    <a:pt x="801" y="835"/>
                  </a:lnTo>
                  <a:lnTo>
                    <a:pt x="801" y="835"/>
                  </a:lnTo>
                  <a:cubicBezTo>
                    <a:pt x="801" y="835"/>
                    <a:pt x="801" y="835"/>
                    <a:pt x="801" y="835"/>
                  </a:cubicBezTo>
                  <a:lnTo>
                    <a:pt x="571" y="1"/>
                  </a:lnTo>
                  <a:close/>
                  <a:moveTo>
                    <a:pt x="1" y="35"/>
                  </a:moveTo>
                  <a:lnTo>
                    <a:pt x="56" y="162"/>
                  </a:lnTo>
                  <a:lnTo>
                    <a:pt x="393" y="886"/>
                  </a:lnTo>
                  <a:lnTo>
                    <a:pt x="1" y="35"/>
                  </a:lnTo>
                  <a:close/>
                  <a:moveTo>
                    <a:pt x="801" y="835"/>
                  </a:moveTo>
                  <a:cubicBezTo>
                    <a:pt x="677" y="835"/>
                    <a:pt x="533" y="869"/>
                    <a:pt x="427" y="924"/>
                  </a:cubicBezTo>
                  <a:cubicBezTo>
                    <a:pt x="588" y="1048"/>
                    <a:pt x="767" y="1171"/>
                    <a:pt x="925" y="1260"/>
                  </a:cubicBezTo>
                  <a:lnTo>
                    <a:pt x="801" y="835"/>
                  </a:ln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8"/>
            <p:cNvSpPr/>
            <p:nvPr/>
          </p:nvSpPr>
          <p:spPr>
            <a:xfrm>
              <a:off x="3981222" y="2479646"/>
              <a:ext cx="33" cy="590"/>
            </a:xfrm>
            <a:custGeom>
              <a:avLst/>
              <a:gdLst/>
              <a:ahLst/>
              <a:cxnLst/>
              <a:rect l="l" t="t" r="r" b="b"/>
              <a:pathLst>
                <a:path w="1" h="18" extrusionOk="0">
                  <a:moveTo>
                    <a:pt x="1" y="0"/>
                  </a:moveTo>
                  <a:lnTo>
                    <a:pt x="1" y="17"/>
                  </a:lnTo>
                  <a:lnTo>
                    <a:pt x="1" y="0"/>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8"/>
            <p:cNvSpPr/>
            <p:nvPr/>
          </p:nvSpPr>
          <p:spPr>
            <a:xfrm>
              <a:off x="3908572" y="2438375"/>
              <a:ext cx="26270" cy="30298"/>
            </a:xfrm>
            <a:custGeom>
              <a:avLst/>
              <a:gdLst/>
              <a:ahLst/>
              <a:cxnLst/>
              <a:rect l="l" t="t" r="r" b="b"/>
              <a:pathLst>
                <a:path w="802" h="925" extrusionOk="0">
                  <a:moveTo>
                    <a:pt x="465" y="1"/>
                  </a:moveTo>
                  <a:lnTo>
                    <a:pt x="1" y="35"/>
                  </a:lnTo>
                  <a:lnTo>
                    <a:pt x="393" y="886"/>
                  </a:lnTo>
                  <a:cubicBezTo>
                    <a:pt x="393" y="907"/>
                    <a:pt x="410" y="907"/>
                    <a:pt x="427" y="924"/>
                  </a:cubicBezTo>
                  <a:cubicBezTo>
                    <a:pt x="533" y="869"/>
                    <a:pt x="678" y="835"/>
                    <a:pt x="801" y="835"/>
                  </a:cubicBezTo>
                  <a:lnTo>
                    <a:pt x="571" y="1"/>
                  </a:lnTo>
                  <a:close/>
                </a:path>
              </a:pathLst>
            </a:custGeom>
            <a:solidFill>
              <a:srgbClr val="DD9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8"/>
            <p:cNvSpPr/>
            <p:nvPr/>
          </p:nvSpPr>
          <p:spPr>
            <a:xfrm>
              <a:off x="3973132" y="2478533"/>
              <a:ext cx="8123" cy="12152"/>
            </a:xfrm>
            <a:custGeom>
              <a:avLst/>
              <a:gdLst/>
              <a:ahLst/>
              <a:cxnLst/>
              <a:rect l="l" t="t" r="r" b="b"/>
              <a:pathLst>
                <a:path w="248" h="371" extrusionOk="0">
                  <a:moveTo>
                    <a:pt x="213" y="0"/>
                  </a:moveTo>
                  <a:cubicBezTo>
                    <a:pt x="158" y="107"/>
                    <a:pt x="90" y="247"/>
                    <a:pt x="1" y="371"/>
                  </a:cubicBezTo>
                  <a:lnTo>
                    <a:pt x="124" y="371"/>
                  </a:lnTo>
                  <a:cubicBezTo>
                    <a:pt x="158" y="247"/>
                    <a:pt x="213" y="141"/>
                    <a:pt x="248" y="51"/>
                  </a:cubicBezTo>
                  <a:lnTo>
                    <a:pt x="248" y="34"/>
                  </a:lnTo>
                  <a:cubicBezTo>
                    <a:pt x="231" y="34"/>
                    <a:pt x="213" y="17"/>
                    <a:pt x="213"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8"/>
            <p:cNvSpPr/>
            <p:nvPr/>
          </p:nvSpPr>
          <p:spPr>
            <a:xfrm>
              <a:off x="3982467" y="2479646"/>
              <a:ext cx="1703" cy="9925"/>
            </a:xfrm>
            <a:custGeom>
              <a:avLst/>
              <a:gdLst/>
              <a:ahLst/>
              <a:cxnLst/>
              <a:rect l="l" t="t" r="r" b="b"/>
              <a:pathLst>
                <a:path w="52" h="303" extrusionOk="0">
                  <a:moveTo>
                    <a:pt x="18" y="0"/>
                  </a:moveTo>
                  <a:cubicBezTo>
                    <a:pt x="18" y="90"/>
                    <a:pt x="1" y="196"/>
                    <a:pt x="1" y="303"/>
                  </a:cubicBezTo>
                  <a:cubicBezTo>
                    <a:pt x="18" y="303"/>
                    <a:pt x="35" y="286"/>
                    <a:pt x="52" y="286"/>
                  </a:cubicBezTo>
                  <a:cubicBezTo>
                    <a:pt x="52" y="196"/>
                    <a:pt x="35" y="90"/>
                    <a:pt x="35"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8"/>
            <p:cNvSpPr/>
            <p:nvPr/>
          </p:nvSpPr>
          <p:spPr>
            <a:xfrm>
              <a:off x="3978995" y="2471556"/>
              <a:ext cx="4062" cy="8123"/>
            </a:xfrm>
            <a:custGeom>
              <a:avLst/>
              <a:gdLst/>
              <a:ahLst/>
              <a:cxnLst/>
              <a:rect l="l" t="t" r="r" b="b"/>
              <a:pathLst>
                <a:path w="124" h="248" extrusionOk="0">
                  <a:moveTo>
                    <a:pt x="107" y="1"/>
                  </a:moveTo>
                  <a:cubicBezTo>
                    <a:pt x="86" y="1"/>
                    <a:pt x="69" y="18"/>
                    <a:pt x="52" y="18"/>
                  </a:cubicBezTo>
                  <a:cubicBezTo>
                    <a:pt x="34" y="52"/>
                    <a:pt x="17" y="69"/>
                    <a:pt x="0" y="107"/>
                  </a:cubicBezTo>
                  <a:lnTo>
                    <a:pt x="0" y="158"/>
                  </a:lnTo>
                  <a:cubicBezTo>
                    <a:pt x="0" y="175"/>
                    <a:pt x="17" y="192"/>
                    <a:pt x="34" y="213"/>
                  </a:cubicBezTo>
                  <a:cubicBezTo>
                    <a:pt x="34" y="230"/>
                    <a:pt x="52" y="247"/>
                    <a:pt x="69" y="247"/>
                  </a:cubicBezTo>
                  <a:cubicBezTo>
                    <a:pt x="69" y="247"/>
                    <a:pt x="69" y="230"/>
                    <a:pt x="86" y="230"/>
                  </a:cubicBezTo>
                  <a:cubicBezTo>
                    <a:pt x="52" y="192"/>
                    <a:pt x="52" y="158"/>
                    <a:pt x="52" y="124"/>
                  </a:cubicBezTo>
                  <a:cubicBezTo>
                    <a:pt x="52" y="69"/>
                    <a:pt x="86" y="18"/>
                    <a:pt x="124"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8"/>
            <p:cNvSpPr/>
            <p:nvPr/>
          </p:nvSpPr>
          <p:spPr>
            <a:xfrm>
              <a:off x="3977193" y="2479090"/>
              <a:ext cx="5863" cy="11595"/>
            </a:xfrm>
            <a:custGeom>
              <a:avLst/>
              <a:gdLst/>
              <a:ahLst/>
              <a:cxnLst/>
              <a:rect l="l" t="t" r="r" b="b"/>
              <a:pathLst>
                <a:path w="179" h="354" extrusionOk="0">
                  <a:moveTo>
                    <a:pt x="141" y="0"/>
                  </a:moveTo>
                  <a:cubicBezTo>
                    <a:pt x="124" y="0"/>
                    <a:pt x="124" y="17"/>
                    <a:pt x="124" y="17"/>
                  </a:cubicBezTo>
                  <a:lnTo>
                    <a:pt x="124" y="34"/>
                  </a:lnTo>
                  <a:cubicBezTo>
                    <a:pt x="89" y="124"/>
                    <a:pt x="34" y="230"/>
                    <a:pt x="0" y="354"/>
                  </a:cubicBezTo>
                  <a:cubicBezTo>
                    <a:pt x="0" y="354"/>
                    <a:pt x="17" y="354"/>
                    <a:pt x="34" y="337"/>
                  </a:cubicBezTo>
                  <a:cubicBezTo>
                    <a:pt x="72" y="337"/>
                    <a:pt x="124" y="320"/>
                    <a:pt x="162" y="320"/>
                  </a:cubicBezTo>
                  <a:cubicBezTo>
                    <a:pt x="162" y="213"/>
                    <a:pt x="179" y="107"/>
                    <a:pt x="179" y="17"/>
                  </a:cubicBezTo>
                  <a:cubicBezTo>
                    <a:pt x="162" y="17"/>
                    <a:pt x="141" y="0"/>
                    <a:pt x="141" y="0"/>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8"/>
            <p:cNvSpPr/>
            <p:nvPr/>
          </p:nvSpPr>
          <p:spPr>
            <a:xfrm>
              <a:off x="3983581" y="2477288"/>
              <a:ext cx="7010" cy="11726"/>
            </a:xfrm>
            <a:custGeom>
              <a:avLst/>
              <a:gdLst/>
              <a:ahLst/>
              <a:cxnLst/>
              <a:rect l="l" t="t" r="r" b="b"/>
              <a:pathLst>
                <a:path w="214" h="358" extrusionOk="0">
                  <a:moveTo>
                    <a:pt x="90" y="0"/>
                  </a:moveTo>
                  <a:cubicBezTo>
                    <a:pt x="73" y="55"/>
                    <a:pt x="35" y="72"/>
                    <a:pt x="1" y="72"/>
                  </a:cubicBezTo>
                  <a:cubicBezTo>
                    <a:pt x="1" y="162"/>
                    <a:pt x="18" y="268"/>
                    <a:pt x="18" y="358"/>
                  </a:cubicBezTo>
                  <a:cubicBezTo>
                    <a:pt x="90" y="336"/>
                    <a:pt x="158" y="319"/>
                    <a:pt x="214" y="302"/>
                  </a:cubicBezTo>
                  <a:cubicBezTo>
                    <a:pt x="158" y="179"/>
                    <a:pt x="124" y="72"/>
                    <a:pt x="90" y="17"/>
                  </a:cubicBezTo>
                  <a:lnTo>
                    <a:pt x="90" y="0"/>
                  </a:ln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8"/>
            <p:cNvSpPr/>
            <p:nvPr/>
          </p:nvSpPr>
          <p:spPr>
            <a:xfrm>
              <a:off x="3980665" y="2471556"/>
              <a:ext cx="6453" cy="8123"/>
            </a:xfrm>
            <a:custGeom>
              <a:avLst/>
              <a:gdLst/>
              <a:ahLst/>
              <a:cxnLst/>
              <a:rect l="l" t="t" r="r" b="b"/>
              <a:pathLst>
                <a:path w="197" h="248" extrusionOk="0">
                  <a:moveTo>
                    <a:pt x="73" y="1"/>
                  </a:moveTo>
                  <a:cubicBezTo>
                    <a:pt x="35" y="18"/>
                    <a:pt x="1" y="69"/>
                    <a:pt x="1" y="124"/>
                  </a:cubicBezTo>
                  <a:cubicBezTo>
                    <a:pt x="1" y="158"/>
                    <a:pt x="1" y="192"/>
                    <a:pt x="35" y="230"/>
                  </a:cubicBezTo>
                  <a:cubicBezTo>
                    <a:pt x="35" y="230"/>
                    <a:pt x="56" y="247"/>
                    <a:pt x="73" y="247"/>
                  </a:cubicBezTo>
                  <a:lnTo>
                    <a:pt x="90" y="247"/>
                  </a:lnTo>
                  <a:cubicBezTo>
                    <a:pt x="124" y="247"/>
                    <a:pt x="162" y="230"/>
                    <a:pt x="179" y="175"/>
                  </a:cubicBezTo>
                  <a:lnTo>
                    <a:pt x="179" y="158"/>
                  </a:lnTo>
                  <a:cubicBezTo>
                    <a:pt x="179" y="158"/>
                    <a:pt x="179" y="141"/>
                    <a:pt x="196" y="141"/>
                  </a:cubicBezTo>
                  <a:cubicBezTo>
                    <a:pt x="196" y="69"/>
                    <a:pt x="162" y="1"/>
                    <a:pt x="107"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8"/>
            <p:cNvSpPr/>
            <p:nvPr/>
          </p:nvSpPr>
          <p:spPr>
            <a:xfrm>
              <a:off x="3850039" y="2241944"/>
              <a:ext cx="242190" cy="202328"/>
            </a:xfrm>
            <a:custGeom>
              <a:avLst/>
              <a:gdLst/>
              <a:ahLst/>
              <a:cxnLst/>
              <a:rect l="l" t="t" r="r" b="b"/>
              <a:pathLst>
                <a:path w="7394" h="6177" extrusionOk="0">
                  <a:moveTo>
                    <a:pt x="4770" y="0"/>
                  </a:moveTo>
                  <a:cubicBezTo>
                    <a:pt x="4736" y="0"/>
                    <a:pt x="4699" y="2"/>
                    <a:pt x="4661" y="5"/>
                  </a:cubicBezTo>
                  <a:cubicBezTo>
                    <a:pt x="3742" y="73"/>
                    <a:pt x="3703" y="677"/>
                    <a:pt x="3703" y="677"/>
                  </a:cubicBezTo>
                  <a:cubicBezTo>
                    <a:pt x="2022" y="784"/>
                    <a:pt x="1950" y="1848"/>
                    <a:pt x="1950" y="1848"/>
                  </a:cubicBezTo>
                  <a:cubicBezTo>
                    <a:pt x="1950" y="1848"/>
                    <a:pt x="1647" y="1681"/>
                    <a:pt x="1270" y="1681"/>
                  </a:cubicBezTo>
                  <a:cubicBezTo>
                    <a:pt x="1057" y="1681"/>
                    <a:pt x="819" y="1735"/>
                    <a:pt x="600" y="1903"/>
                  </a:cubicBezTo>
                  <a:cubicBezTo>
                    <a:pt x="0" y="2363"/>
                    <a:pt x="1009" y="3073"/>
                    <a:pt x="1009" y="3073"/>
                  </a:cubicBezTo>
                  <a:cubicBezTo>
                    <a:pt x="247" y="3729"/>
                    <a:pt x="1133" y="5589"/>
                    <a:pt x="2303" y="6176"/>
                  </a:cubicBezTo>
                  <a:lnTo>
                    <a:pt x="6312" y="4491"/>
                  </a:lnTo>
                  <a:cubicBezTo>
                    <a:pt x="6312" y="4491"/>
                    <a:pt x="7394" y="2878"/>
                    <a:pt x="7108" y="2397"/>
                  </a:cubicBezTo>
                  <a:cubicBezTo>
                    <a:pt x="6917" y="2050"/>
                    <a:pt x="6630" y="2003"/>
                    <a:pt x="6488" y="2003"/>
                  </a:cubicBezTo>
                  <a:cubicBezTo>
                    <a:pt x="6435" y="2003"/>
                    <a:pt x="6402" y="2009"/>
                    <a:pt x="6402" y="2009"/>
                  </a:cubicBezTo>
                  <a:cubicBezTo>
                    <a:pt x="6402" y="2009"/>
                    <a:pt x="7074" y="856"/>
                    <a:pt x="6470" y="554"/>
                  </a:cubicBezTo>
                  <a:cubicBezTo>
                    <a:pt x="6340" y="490"/>
                    <a:pt x="6215" y="466"/>
                    <a:pt x="6098" y="466"/>
                  </a:cubicBezTo>
                  <a:cubicBezTo>
                    <a:pt x="5690" y="466"/>
                    <a:pt x="5389" y="767"/>
                    <a:pt x="5389" y="767"/>
                  </a:cubicBezTo>
                  <a:cubicBezTo>
                    <a:pt x="5389" y="767"/>
                    <a:pt x="5569" y="0"/>
                    <a:pt x="4770" y="0"/>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8"/>
            <p:cNvSpPr/>
            <p:nvPr/>
          </p:nvSpPr>
          <p:spPr>
            <a:xfrm>
              <a:off x="3903986" y="2318721"/>
              <a:ext cx="157912" cy="152900"/>
            </a:xfrm>
            <a:custGeom>
              <a:avLst/>
              <a:gdLst/>
              <a:ahLst/>
              <a:cxnLst/>
              <a:rect l="l" t="t" r="r" b="b"/>
              <a:pathLst>
                <a:path w="4821" h="4668" extrusionOk="0">
                  <a:moveTo>
                    <a:pt x="2764" y="0"/>
                  </a:moveTo>
                  <a:cubicBezTo>
                    <a:pt x="1015" y="0"/>
                    <a:pt x="1073" y="1894"/>
                    <a:pt x="499" y="2998"/>
                  </a:cubicBezTo>
                  <a:cubicBezTo>
                    <a:pt x="1" y="3956"/>
                    <a:pt x="1865" y="4645"/>
                    <a:pt x="2767" y="4667"/>
                  </a:cubicBezTo>
                  <a:cubicBezTo>
                    <a:pt x="2792" y="4667"/>
                    <a:pt x="2816" y="4668"/>
                    <a:pt x="2840" y="4668"/>
                  </a:cubicBezTo>
                  <a:cubicBezTo>
                    <a:pt x="4821" y="4668"/>
                    <a:pt x="4738" y="2618"/>
                    <a:pt x="4755" y="2198"/>
                  </a:cubicBezTo>
                  <a:cubicBezTo>
                    <a:pt x="4755" y="1951"/>
                    <a:pt x="4789" y="1049"/>
                    <a:pt x="4027" y="674"/>
                  </a:cubicBezTo>
                  <a:cubicBezTo>
                    <a:pt x="3495" y="410"/>
                    <a:pt x="3333" y="36"/>
                    <a:pt x="2840" y="2"/>
                  </a:cubicBezTo>
                  <a:cubicBezTo>
                    <a:pt x="2814" y="1"/>
                    <a:pt x="2789" y="0"/>
                    <a:pt x="276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8"/>
            <p:cNvSpPr/>
            <p:nvPr/>
          </p:nvSpPr>
          <p:spPr>
            <a:xfrm>
              <a:off x="3914435" y="2303556"/>
              <a:ext cx="119097" cy="109336"/>
            </a:xfrm>
            <a:custGeom>
              <a:avLst/>
              <a:gdLst/>
              <a:ahLst/>
              <a:cxnLst/>
              <a:rect l="l" t="t" r="r" b="b"/>
              <a:pathLst>
                <a:path w="3636" h="3338" extrusionOk="0">
                  <a:moveTo>
                    <a:pt x="2330" y="0"/>
                  </a:moveTo>
                  <a:cubicBezTo>
                    <a:pt x="1463" y="0"/>
                    <a:pt x="368" y="811"/>
                    <a:pt x="197" y="1759"/>
                  </a:cubicBezTo>
                  <a:cubicBezTo>
                    <a:pt x="1" y="2789"/>
                    <a:pt x="729" y="3338"/>
                    <a:pt x="729" y="3338"/>
                  </a:cubicBezTo>
                  <a:cubicBezTo>
                    <a:pt x="303" y="1422"/>
                    <a:pt x="3636" y="1278"/>
                    <a:pt x="3248" y="533"/>
                  </a:cubicBezTo>
                  <a:cubicBezTo>
                    <a:pt x="3053" y="159"/>
                    <a:pt x="2714" y="0"/>
                    <a:pt x="2330" y="0"/>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8"/>
            <p:cNvSpPr/>
            <p:nvPr/>
          </p:nvSpPr>
          <p:spPr>
            <a:xfrm>
              <a:off x="3898123" y="2382725"/>
              <a:ext cx="38291" cy="44743"/>
            </a:xfrm>
            <a:custGeom>
              <a:avLst/>
              <a:gdLst/>
              <a:ahLst/>
              <a:cxnLst/>
              <a:rect l="l" t="t" r="r" b="b"/>
              <a:pathLst>
                <a:path w="1169" h="1366" extrusionOk="0">
                  <a:moveTo>
                    <a:pt x="419" y="1"/>
                  </a:moveTo>
                  <a:cubicBezTo>
                    <a:pt x="302" y="1"/>
                    <a:pt x="197" y="73"/>
                    <a:pt x="128" y="244"/>
                  </a:cubicBezTo>
                  <a:cubicBezTo>
                    <a:pt x="1" y="563"/>
                    <a:pt x="426" y="1329"/>
                    <a:pt x="746" y="1363"/>
                  </a:cubicBezTo>
                  <a:cubicBezTo>
                    <a:pt x="757" y="1365"/>
                    <a:pt x="769" y="1365"/>
                    <a:pt x="780" y="1365"/>
                  </a:cubicBezTo>
                  <a:cubicBezTo>
                    <a:pt x="1072" y="1365"/>
                    <a:pt x="1168" y="946"/>
                    <a:pt x="1086" y="708"/>
                  </a:cubicBezTo>
                  <a:cubicBezTo>
                    <a:pt x="965" y="321"/>
                    <a:pt x="665" y="1"/>
                    <a:pt x="41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8"/>
            <p:cNvSpPr/>
            <p:nvPr/>
          </p:nvSpPr>
          <p:spPr>
            <a:xfrm>
              <a:off x="3904543" y="2391830"/>
              <a:ext cx="26237" cy="29709"/>
            </a:xfrm>
            <a:custGeom>
              <a:avLst/>
              <a:gdLst/>
              <a:ahLst/>
              <a:cxnLst/>
              <a:rect l="l" t="t" r="r" b="b"/>
              <a:pathLst>
                <a:path w="801" h="907" extrusionOk="0">
                  <a:moveTo>
                    <a:pt x="271" y="0"/>
                  </a:moveTo>
                  <a:cubicBezTo>
                    <a:pt x="188" y="0"/>
                    <a:pt x="115" y="53"/>
                    <a:pt x="73" y="179"/>
                  </a:cubicBezTo>
                  <a:cubicBezTo>
                    <a:pt x="1" y="392"/>
                    <a:pt x="320" y="890"/>
                    <a:pt x="533" y="907"/>
                  </a:cubicBezTo>
                  <a:cubicBezTo>
                    <a:pt x="745" y="907"/>
                    <a:pt x="801" y="604"/>
                    <a:pt x="728" y="447"/>
                  </a:cubicBezTo>
                  <a:cubicBezTo>
                    <a:pt x="636" y="199"/>
                    <a:pt x="433" y="0"/>
                    <a:pt x="271"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8"/>
            <p:cNvSpPr/>
            <p:nvPr/>
          </p:nvSpPr>
          <p:spPr>
            <a:xfrm>
              <a:off x="3912077" y="2402672"/>
              <a:ext cx="17458" cy="20112"/>
            </a:xfrm>
            <a:custGeom>
              <a:avLst/>
              <a:gdLst/>
              <a:ahLst/>
              <a:cxnLst/>
              <a:rect l="l" t="t" r="r" b="b"/>
              <a:pathLst>
                <a:path w="533" h="614" extrusionOk="0">
                  <a:moveTo>
                    <a:pt x="172" y="0"/>
                  </a:moveTo>
                  <a:cubicBezTo>
                    <a:pt x="117" y="0"/>
                    <a:pt x="68" y="34"/>
                    <a:pt x="39" y="116"/>
                  </a:cubicBezTo>
                  <a:cubicBezTo>
                    <a:pt x="0" y="256"/>
                    <a:pt x="196" y="593"/>
                    <a:pt x="358" y="614"/>
                  </a:cubicBezTo>
                  <a:cubicBezTo>
                    <a:pt x="498" y="614"/>
                    <a:pt x="532" y="418"/>
                    <a:pt x="481" y="295"/>
                  </a:cubicBezTo>
                  <a:cubicBezTo>
                    <a:pt x="422" y="138"/>
                    <a:pt x="284" y="0"/>
                    <a:pt x="17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8"/>
            <p:cNvSpPr/>
            <p:nvPr/>
          </p:nvSpPr>
          <p:spPr>
            <a:xfrm>
              <a:off x="4004511" y="2315282"/>
              <a:ext cx="34327" cy="16869"/>
            </a:xfrm>
            <a:custGeom>
              <a:avLst/>
              <a:gdLst/>
              <a:ahLst/>
              <a:cxnLst/>
              <a:rect l="l" t="t" r="r" b="b"/>
              <a:pathLst>
                <a:path w="1048" h="515" extrusionOk="0">
                  <a:moveTo>
                    <a:pt x="0" y="0"/>
                  </a:moveTo>
                  <a:lnTo>
                    <a:pt x="0" y="0"/>
                  </a:lnTo>
                  <a:cubicBezTo>
                    <a:pt x="14" y="237"/>
                    <a:pt x="201" y="515"/>
                    <a:pt x="631" y="515"/>
                  </a:cubicBezTo>
                  <a:cubicBezTo>
                    <a:pt x="750" y="515"/>
                    <a:pt x="889" y="493"/>
                    <a:pt x="1047" y="443"/>
                  </a:cubicBezTo>
                  <a:lnTo>
                    <a:pt x="1030" y="426"/>
                  </a:lnTo>
                  <a:cubicBezTo>
                    <a:pt x="956" y="446"/>
                    <a:pt x="882" y="454"/>
                    <a:pt x="806" y="454"/>
                  </a:cubicBezTo>
                  <a:cubicBezTo>
                    <a:pt x="752" y="454"/>
                    <a:pt x="697" y="450"/>
                    <a:pt x="639" y="443"/>
                  </a:cubicBezTo>
                  <a:cubicBezTo>
                    <a:pt x="320" y="388"/>
                    <a:pt x="73" y="213"/>
                    <a:pt x="0" y="0"/>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8"/>
            <p:cNvSpPr/>
            <p:nvPr/>
          </p:nvSpPr>
          <p:spPr>
            <a:xfrm>
              <a:off x="4019021" y="2260057"/>
              <a:ext cx="23289" cy="32526"/>
            </a:xfrm>
            <a:custGeom>
              <a:avLst/>
              <a:gdLst/>
              <a:ahLst/>
              <a:cxnLst/>
              <a:rect l="l" t="t" r="r" b="b"/>
              <a:pathLst>
                <a:path w="711" h="993" extrusionOk="0">
                  <a:moveTo>
                    <a:pt x="711" y="1"/>
                  </a:moveTo>
                  <a:cubicBezTo>
                    <a:pt x="409" y="1"/>
                    <a:pt x="0" y="265"/>
                    <a:pt x="179" y="992"/>
                  </a:cubicBezTo>
                  <a:lnTo>
                    <a:pt x="196" y="975"/>
                  </a:lnTo>
                  <a:cubicBezTo>
                    <a:pt x="179" y="869"/>
                    <a:pt x="179" y="729"/>
                    <a:pt x="213" y="605"/>
                  </a:cubicBezTo>
                  <a:cubicBezTo>
                    <a:pt x="302" y="286"/>
                    <a:pt x="498" y="52"/>
                    <a:pt x="711" y="1"/>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8"/>
            <p:cNvSpPr/>
            <p:nvPr/>
          </p:nvSpPr>
          <p:spPr>
            <a:xfrm>
              <a:off x="3890033" y="2640539"/>
              <a:ext cx="138914" cy="12938"/>
            </a:xfrm>
            <a:custGeom>
              <a:avLst/>
              <a:gdLst/>
              <a:ahLst/>
              <a:cxnLst/>
              <a:rect l="l" t="t" r="r" b="b"/>
              <a:pathLst>
                <a:path w="4241" h="395" extrusionOk="0">
                  <a:moveTo>
                    <a:pt x="4240" y="0"/>
                  </a:moveTo>
                  <a:cubicBezTo>
                    <a:pt x="3467" y="144"/>
                    <a:pt x="2675" y="188"/>
                    <a:pt x="1992" y="188"/>
                  </a:cubicBezTo>
                  <a:cubicBezTo>
                    <a:pt x="891" y="188"/>
                    <a:pt x="73" y="73"/>
                    <a:pt x="73" y="73"/>
                  </a:cubicBezTo>
                  <a:lnTo>
                    <a:pt x="1" y="268"/>
                  </a:lnTo>
                  <a:cubicBezTo>
                    <a:pt x="738" y="361"/>
                    <a:pt x="1390" y="394"/>
                    <a:pt x="1949" y="394"/>
                  </a:cubicBezTo>
                  <a:cubicBezTo>
                    <a:pt x="3420" y="394"/>
                    <a:pt x="4240" y="162"/>
                    <a:pt x="4240" y="162"/>
                  </a:cubicBezTo>
                  <a:lnTo>
                    <a:pt x="424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8"/>
            <p:cNvSpPr/>
            <p:nvPr/>
          </p:nvSpPr>
          <p:spPr>
            <a:xfrm>
              <a:off x="3950400" y="2645812"/>
              <a:ext cx="8287" cy="9237"/>
            </a:xfrm>
            <a:custGeom>
              <a:avLst/>
              <a:gdLst/>
              <a:ahLst/>
              <a:cxnLst/>
              <a:rect l="l" t="t" r="r" b="b"/>
              <a:pathLst>
                <a:path w="253" h="282" extrusionOk="0">
                  <a:moveTo>
                    <a:pt x="56" y="1"/>
                  </a:moveTo>
                  <a:lnTo>
                    <a:pt x="1" y="282"/>
                  </a:lnTo>
                  <a:lnTo>
                    <a:pt x="1" y="282"/>
                  </a:lnTo>
                  <a:lnTo>
                    <a:pt x="197" y="265"/>
                  </a:lnTo>
                  <a:lnTo>
                    <a:pt x="25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8"/>
            <p:cNvSpPr/>
            <p:nvPr/>
          </p:nvSpPr>
          <p:spPr>
            <a:xfrm>
              <a:off x="3995176" y="2643454"/>
              <a:ext cx="6977" cy="9925"/>
            </a:xfrm>
            <a:custGeom>
              <a:avLst/>
              <a:gdLst/>
              <a:ahLst/>
              <a:cxnLst/>
              <a:rect l="l" t="t" r="r" b="b"/>
              <a:pathLst>
                <a:path w="213" h="303" extrusionOk="0">
                  <a:moveTo>
                    <a:pt x="213" y="1"/>
                  </a:moveTo>
                  <a:lnTo>
                    <a:pt x="17" y="18"/>
                  </a:lnTo>
                  <a:lnTo>
                    <a:pt x="0" y="303"/>
                  </a:lnTo>
                  <a:lnTo>
                    <a:pt x="196" y="286"/>
                  </a:lnTo>
                  <a:lnTo>
                    <a:pt x="213"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8"/>
            <p:cNvSpPr/>
            <p:nvPr/>
          </p:nvSpPr>
          <p:spPr>
            <a:xfrm>
              <a:off x="4012601" y="2641096"/>
              <a:ext cx="6453" cy="10482"/>
            </a:xfrm>
            <a:custGeom>
              <a:avLst/>
              <a:gdLst/>
              <a:ahLst/>
              <a:cxnLst/>
              <a:rect l="l" t="t" r="r" b="b"/>
              <a:pathLst>
                <a:path w="197" h="320" extrusionOk="0">
                  <a:moveTo>
                    <a:pt x="196" y="0"/>
                  </a:moveTo>
                  <a:lnTo>
                    <a:pt x="0" y="39"/>
                  </a:lnTo>
                  <a:lnTo>
                    <a:pt x="0" y="319"/>
                  </a:lnTo>
                  <a:lnTo>
                    <a:pt x="196" y="285"/>
                  </a:lnTo>
                  <a:lnTo>
                    <a:pt x="196"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8"/>
            <p:cNvSpPr/>
            <p:nvPr/>
          </p:nvSpPr>
          <p:spPr>
            <a:xfrm>
              <a:off x="3928389" y="2644568"/>
              <a:ext cx="8123" cy="9368"/>
            </a:xfrm>
            <a:custGeom>
              <a:avLst/>
              <a:gdLst/>
              <a:ahLst/>
              <a:cxnLst/>
              <a:rect l="l" t="t" r="r" b="b"/>
              <a:pathLst>
                <a:path w="248" h="286" extrusionOk="0">
                  <a:moveTo>
                    <a:pt x="247" y="1"/>
                  </a:moveTo>
                  <a:lnTo>
                    <a:pt x="56" y="18"/>
                  </a:lnTo>
                  <a:lnTo>
                    <a:pt x="0" y="286"/>
                  </a:lnTo>
                  <a:lnTo>
                    <a:pt x="196" y="286"/>
                  </a:lnTo>
                  <a:lnTo>
                    <a:pt x="247"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8"/>
            <p:cNvSpPr/>
            <p:nvPr/>
          </p:nvSpPr>
          <p:spPr>
            <a:xfrm>
              <a:off x="3905100" y="2643454"/>
              <a:ext cx="8254" cy="9368"/>
            </a:xfrm>
            <a:custGeom>
              <a:avLst/>
              <a:gdLst/>
              <a:ahLst/>
              <a:cxnLst/>
              <a:rect l="l" t="t" r="r" b="b"/>
              <a:pathLst>
                <a:path w="252" h="286" extrusionOk="0">
                  <a:moveTo>
                    <a:pt x="56" y="1"/>
                  </a:moveTo>
                  <a:lnTo>
                    <a:pt x="1" y="286"/>
                  </a:lnTo>
                  <a:lnTo>
                    <a:pt x="196" y="286"/>
                  </a:lnTo>
                  <a:lnTo>
                    <a:pt x="25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8"/>
            <p:cNvSpPr/>
            <p:nvPr/>
          </p:nvSpPr>
          <p:spPr>
            <a:xfrm>
              <a:off x="3977750" y="2644011"/>
              <a:ext cx="13954" cy="11038"/>
            </a:xfrm>
            <a:custGeom>
              <a:avLst/>
              <a:gdLst/>
              <a:ahLst/>
              <a:cxnLst/>
              <a:rect l="l" t="t" r="r" b="b"/>
              <a:pathLst>
                <a:path w="426" h="337" extrusionOk="0">
                  <a:moveTo>
                    <a:pt x="426" y="1"/>
                  </a:moveTo>
                  <a:lnTo>
                    <a:pt x="0" y="35"/>
                  </a:lnTo>
                  <a:lnTo>
                    <a:pt x="0" y="337"/>
                  </a:lnTo>
                  <a:lnTo>
                    <a:pt x="426" y="303"/>
                  </a:lnTo>
                  <a:lnTo>
                    <a:pt x="426"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8"/>
            <p:cNvSpPr/>
            <p:nvPr/>
          </p:nvSpPr>
          <p:spPr>
            <a:xfrm>
              <a:off x="4020823" y="2376763"/>
              <a:ext cx="26663" cy="36129"/>
            </a:xfrm>
            <a:custGeom>
              <a:avLst/>
              <a:gdLst/>
              <a:ahLst/>
              <a:cxnLst/>
              <a:rect l="l" t="t" r="r" b="b"/>
              <a:pathLst>
                <a:path w="814" h="1103" extrusionOk="0">
                  <a:moveTo>
                    <a:pt x="443" y="0"/>
                  </a:moveTo>
                  <a:cubicBezTo>
                    <a:pt x="230" y="0"/>
                    <a:pt x="51" y="285"/>
                    <a:pt x="17" y="622"/>
                  </a:cubicBezTo>
                  <a:cubicBezTo>
                    <a:pt x="0" y="979"/>
                    <a:pt x="158" y="1103"/>
                    <a:pt x="371" y="1103"/>
                  </a:cubicBezTo>
                  <a:cubicBezTo>
                    <a:pt x="583" y="1103"/>
                    <a:pt x="762" y="996"/>
                    <a:pt x="796" y="639"/>
                  </a:cubicBezTo>
                  <a:cubicBezTo>
                    <a:pt x="813" y="285"/>
                    <a:pt x="656" y="0"/>
                    <a:pt x="443"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8"/>
            <p:cNvSpPr/>
            <p:nvPr/>
          </p:nvSpPr>
          <p:spPr>
            <a:xfrm>
              <a:off x="3974802" y="2369230"/>
              <a:ext cx="30855" cy="40190"/>
            </a:xfrm>
            <a:custGeom>
              <a:avLst/>
              <a:gdLst/>
              <a:ahLst/>
              <a:cxnLst/>
              <a:rect l="l" t="t" r="r" b="b"/>
              <a:pathLst>
                <a:path w="942" h="1227" extrusionOk="0">
                  <a:moveTo>
                    <a:pt x="516" y="0"/>
                  </a:moveTo>
                  <a:cubicBezTo>
                    <a:pt x="269" y="0"/>
                    <a:pt x="56" y="320"/>
                    <a:pt x="39" y="694"/>
                  </a:cubicBezTo>
                  <a:cubicBezTo>
                    <a:pt x="1" y="1082"/>
                    <a:pt x="197" y="1226"/>
                    <a:pt x="448" y="1226"/>
                  </a:cubicBezTo>
                  <a:cubicBezTo>
                    <a:pt x="678" y="1226"/>
                    <a:pt x="890" y="1082"/>
                    <a:pt x="907" y="711"/>
                  </a:cubicBezTo>
                  <a:cubicBezTo>
                    <a:pt x="941" y="320"/>
                    <a:pt x="767" y="0"/>
                    <a:pt x="516"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8"/>
            <p:cNvSpPr/>
            <p:nvPr/>
          </p:nvSpPr>
          <p:spPr>
            <a:xfrm>
              <a:off x="4020823" y="2379678"/>
              <a:ext cx="26663" cy="33214"/>
            </a:xfrm>
            <a:custGeom>
              <a:avLst/>
              <a:gdLst/>
              <a:ahLst/>
              <a:cxnLst/>
              <a:rect l="l" t="t" r="r" b="b"/>
              <a:pathLst>
                <a:path w="814" h="1014" extrusionOk="0">
                  <a:moveTo>
                    <a:pt x="443" y="1"/>
                  </a:moveTo>
                  <a:cubicBezTo>
                    <a:pt x="230" y="1"/>
                    <a:pt x="34" y="269"/>
                    <a:pt x="17" y="588"/>
                  </a:cubicBezTo>
                  <a:cubicBezTo>
                    <a:pt x="0" y="907"/>
                    <a:pt x="158" y="1014"/>
                    <a:pt x="371" y="1014"/>
                  </a:cubicBezTo>
                  <a:cubicBezTo>
                    <a:pt x="583" y="1014"/>
                    <a:pt x="762" y="907"/>
                    <a:pt x="779" y="588"/>
                  </a:cubicBezTo>
                  <a:cubicBezTo>
                    <a:pt x="813" y="269"/>
                    <a:pt x="656" y="18"/>
                    <a:pt x="443"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8"/>
            <p:cNvSpPr/>
            <p:nvPr/>
          </p:nvSpPr>
          <p:spPr>
            <a:xfrm>
              <a:off x="3974245" y="2372702"/>
              <a:ext cx="30298" cy="36718"/>
            </a:xfrm>
            <a:custGeom>
              <a:avLst/>
              <a:gdLst/>
              <a:ahLst/>
              <a:cxnLst/>
              <a:rect l="l" t="t" r="r" b="b"/>
              <a:pathLst>
                <a:path w="925" h="1121" extrusionOk="0">
                  <a:moveTo>
                    <a:pt x="516" y="1"/>
                  </a:moveTo>
                  <a:cubicBezTo>
                    <a:pt x="269" y="1"/>
                    <a:pt x="56" y="286"/>
                    <a:pt x="39" y="639"/>
                  </a:cubicBezTo>
                  <a:cubicBezTo>
                    <a:pt x="1" y="997"/>
                    <a:pt x="197" y="1120"/>
                    <a:pt x="443" y="1120"/>
                  </a:cubicBezTo>
                  <a:cubicBezTo>
                    <a:pt x="677" y="1120"/>
                    <a:pt x="890" y="997"/>
                    <a:pt x="907" y="639"/>
                  </a:cubicBezTo>
                  <a:cubicBezTo>
                    <a:pt x="924" y="286"/>
                    <a:pt x="746" y="1"/>
                    <a:pt x="516"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8"/>
            <p:cNvSpPr/>
            <p:nvPr/>
          </p:nvSpPr>
          <p:spPr>
            <a:xfrm>
              <a:off x="3981222" y="2429040"/>
              <a:ext cx="40747" cy="28759"/>
            </a:xfrm>
            <a:custGeom>
              <a:avLst/>
              <a:gdLst/>
              <a:ahLst/>
              <a:cxnLst/>
              <a:rect l="l" t="t" r="r" b="b"/>
              <a:pathLst>
                <a:path w="1244" h="878" extrusionOk="0">
                  <a:moveTo>
                    <a:pt x="124" y="0"/>
                  </a:moveTo>
                  <a:cubicBezTo>
                    <a:pt x="107" y="0"/>
                    <a:pt x="73" y="0"/>
                    <a:pt x="56" y="39"/>
                  </a:cubicBezTo>
                  <a:cubicBezTo>
                    <a:pt x="18" y="56"/>
                    <a:pt x="18" y="90"/>
                    <a:pt x="18" y="128"/>
                  </a:cubicBezTo>
                  <a:cubicBezTo>
                    <a:pt x="1" y="358"/>
                    <a:pt x="56" y="801"/>
                    <a:pt x="516" y="873"/>
                  </a:cubicBezTo>
                  <a:cubicBezTo>
                    <a:pt x="544" y="876"/>
                    <a:pt x="571" y="878"/>
                    <a:pt x="597" y="878"/>
                  </a:cubicBezTo>
                  <a:cubicBezTo>
                    <a:pt x="969" y="878"/>
                    <a:pt x="1159" y="558"/>
                    <a:pt x="1226" y="375"/>
                  </a:cubicBezTo>
                  <a:cubicBezTo>
                    <a:pt x="1243" y="358"/>
                    <a:pt x="1243" y="320"/>
                    <a:pt x="1243" y="303"/>
                  </a:cubicBezTo>
                  <a:cubicBezTo>
                    <a:pt x="1226" y="269"/>
                    <a:pt x="1209" y="252"/>
                    <a:pt x="1188" y="252"/>
                  </a:cubicBezTo>
                  <a:lnTo>
                    <a:pt x="124" y="0"/>
                  </a:lnTo>
                  <a:close/>
                </a:path>
              </a:pathLst>
            </a:custGeom>
            <a:solidFill>
              <a:srgbClr val="54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8"/>
            <p:cNvSpPr/>
            <p:nvPr/>
          </p:nvSpPr>
          <p:spPr>
            <a:xfrm>
              <a:off x="3981222" y="2431398"/>
              <a:ext cx="36686" cy="15297"/>
            </a:xfrm>
            <a:custGeom>
              <a:avLst/>
              <a:gdLst/>
              <a:ahLst/>
              <a:cxnLst/>
              <a:rect l="l" t="t" r="r" b="b"/>
              <a:pathLst>
                <a:path w="1120" h="467" extrusionOk="0">
                  <a:moveTo>
                    <a:pt x="213" y="1"/>
                  </a:moveTo>
                  <a:cubicBezTo>
                    <a:pt x="196" y="1"/>
                    <a:pt x="179" y="1"/>
                    <a:pt x="162" y="18"/>
                  </a:cubicBezTo>
                  <a:cubicBezTo>
                    <a:pt x="145" y="18"/>
                    <a:pt x="145" y="35"/>
                    <a:pt x="145" y="56"/>
                  </a:cubicBezTo>
                  <a:cubicBezTo>
                    <a:pt x="162" y="163"/>
                    <a:pt x="1" y="337"/>
                    <a:pt x="588" y="443"/>
                  </a:cubicBezTo>
                  <a:cubicBezTo>
                    <a:pt x="681" y="460"/>
                    <a:pt x="755" y="466"/>
                    <a:pt x="815" y="466"/>
                  </a:cubicBezTo>
                  <a:cubicBezTo>
                    <a:pt x="1087" y="466"/>
                    <a:pt x="1058" y="325"/>
                    <a:pt x="1103" y="269"/>
                  </a:cubicBezTo>
                  <a:cubicBezTo>
                    <a:pt x="1120" y="248"/>
                    <a:pt x="1120" y="231"/>
                    <a:pt x="1103" y="214"/>
                  </a:cubicBezTo>
                  <a:cubicBezTo>
                    <a:pt x="1103" y="214"/>
                    <a:pt x="1082" y="197"/>
                    <a:pt x="1065" y="197"/>
                  </a:cubicBezTo>
                  <a:lnTo>
                    <a:pt x="213" y="1"/>
                  </a:lnTo>
                  <a:close/>
                </a:path>
              </a:pathLst>
            </a:custGeom>
            <a:solidFill>
              <a:srgbClr val="F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8"/>
            <p:cNvSpPr/>
            <p:nvPr/>
          </p:nvSpPr>
          <p:spPr>
            <a:xfrm>
              <a:off x="4002153" y="2418034"/>
              <a:ext cx="18703" cy="10482"/>
            </a:xfrm>
            <a:custGeom>
              <a:avLst/>
              <a:gdLst/>
              <a:ahLst/>
              <a:cxnLst/>
              <a:rect l="l" t="t" r="r" b="b"/>
              <a:pathLst>
                <a:path w="571" h="320" extrusionOk="0">
                  <a:moveTo>
                    <a:pt x="38" y="0"/>
                  </a:moveTo>
                  <a:cubicBezTo>
                    <a:pt x="38" y="17"/>
                    <a:pt x="17" y="55"/>
                    <a:pt x="17" y="90"/>
                  </a:cubicBezTo>
                  <a:cubicBezTo>
                    <a:pt x="0" y="213"/>
                    <a:pt x="106" y="319"/>
                    <a:pt x="268" y="319"/>
                  </a:cubicBezTo>
                  <a:cubicBezTo>
                    <a:pt x="409" y="319"/>
                    <a:pt x="549" y="213"/>
                    <a:pt x="570" y="90"/>
                  </a:cubicBezTo>
                  <a:lnTo>
                    <a:pt x="570" y="55"/>
                  </a:lnTo>
                  <a:cubicBezTo>
                    <a:pt x="515" y="145"/>
                    <a:pt x="409" y="196"/>
                    <a:pt x="285" y="196"/>
                  </a:cubicBezTo>
                  <a:cubicBezTo>
                    <a:pt x="145" y="196"/>
                    <a:pt x="55" y="107"/>
                    <a:pt x="3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8"/>
            <p:cNvSpPr/>
            <p:nvPr/>
          </p:nvSpPr>
          <p:spPr>
            <a:xfrm>
              <a:off x="4032942" y="2393075"/>
              <a:ext cx="11038" cy="14510"/>
            </a:xfrm>
            <a:custGeom>
              <a:avLst/>
              <a:gdLst/>
              <a:ahLst/>
              <a:cxnLst/>
              <a:rect l="l" t="t" r="r" b="b"/>
              <a:pathLst>
                <a:path w="337" h="443" extrusionOk="0">
                  <a:moveTo>
                    <a:pt x="162" y="0"/>
                  </a:moveTo>
                  <a:cubicBezTo>
                    <a:pt x="73" y="17"/>
                    <a:pt x="1" y="107"/>
                    <a:pt x="1" y="230"/>
                  </a:cubicBezTo>
                  <a:cubicBezTo>
                    <a:pt x="1" y="354"/>
                    <a:pt x="90" y="443"/>
                    <a:pt x="179" y="443"/>
                  </a:cubicBezTo>
                  <a:cubicBezTo>
                    <a:pt x="269" y="443"/>
                    <a:pt x="337" y="337"/>
                    <a:pt x="320" y="213"/>
                  </a:cubicBezTo>
                  <a:cubicBezTo>
                    <a:pt x="320" y="90"/>
                    <a:pt x="248" y="0"/>
                    <a:pt x="162"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8"/>
            <p:cNvSpPr/>
            <p:nvPr/>
          </p:nvSpPr>
          <p:spPr>
            <a:xfrm>
              <a:off x="3989444" y="2387900"/>
              <a:ext cx="12152" cy="16214"/>
            </a:xfrm>
            <a:custGeom>
              <a:avLst/>
              <a:gdLst/>
              <a:ahLst/>
              <a:cxnLst/>
              <a:rect l="l" t="t" r="r" b="b"/>
              <a:pathLst>
                <a:path w="371" h="495" extrusionOk="0">
                  <a:moveTo>
                    <a:pt x="192" y="1"/>
                  </a:moveTo>
                  <a:cubicBezTo>
                    <a:pt x="86" y="1"/>
                    <a:pt x="1" y="107"/>
                    <a:pt x="1" y="248"/>
                  </a:cubicBezTo>
                  <a:cubicBezTo>
                    <a:pt x="1" y="388"/>
                    <a:pt x="69" y="495"/>
                    <a:pt x="175" y="495"/>
                  </a:cubicBezTo>
                  <a:cubicBezTo>
                    <a:pt x="282" y="495"/>
                    <a:pt x="354" y="371"/>
                    <a:pt x="371" y="248"/>
                  </a:cubicBezTo>
                  <a:cubicBezTo>
                    <a:pt x="371" y="107"/>
                    <a:pt x="299" y="1"/>
                    <a:pt x="192"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8"/>
            <p:cNvSpPr/>
            <p:nvPr/>
          </p:nvSpPr>
          <p:spPr>
            <a:xfrm>
              <a:off x="3992949" y="2393075"/>
              <a:ext cx="4618" cy="5896"/>
            </a:xfrm>
            <a:custGeom>
              <a:avLst/>
              <a:gdLst/>
              <a:ahLst/>
              <a:cxnLst/>
              <a:rect l="l" t="t" r="r" b="b"/>
              <a:pathLst>
                <a:path w="141" h="180" extrusionOk="0">
                  <a:moveTo>
                    <a:pt x="85" y="0"/>
                  </a:moveTo>
                  <a:cubicBezTo>
                    <a:pt x="51" y="0"/>
                    <a:pt x="17" y="34"/>
                    <a:pt x="17" y="90"/>
                  </a:cubicBezTo>
                  <a:cubicBezTo>
                    <a:pt x="0" y="141"/>
                    <a:pt x="34" y="179"/>
                    <a:pt x="68" y="179"/>
                  </a:cubicBezTo>
                  <a:cubicBezTo>
                    <a:pt x="106" y="179"/>
                    <a:pt x="141" y="141"/>
                    <a:pt x="141" y="90"/>
                  </a:cubicBezTo>
                  <a:cubicBezTo>
                    <a:pt x="141" y="34"/>
                    <a:pt x="124" y="0"/>
                    <a:pt x="85" y="0"/>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8"/>
            <p:cNvSpPr/>
            <p:nvPr/>
          </p:nvSpPr>
          <p:spPr>
            <a:xfrm>
              <a:off x="4036447" y="2397661"/>
              <a:ext cx="4062" cy="5339"/>
            </a:xfrm>
            <a:custGeom>
              <a:avLst/>
              <a:gdLst/>
              <a:ahLst/>
              <a:cxnLst/>
              <a:rect l="l" t="t" r="r" b="b"/>
              <a:pathLst>
                <a:path w="124" h="163" extrusionOk="0">
                  <a:moveTo>
                    <a:pt x="55" y="1"/>
                  </a:moveTo>
                  <a:cubicBezTo>
                    <a:pt x="17" y="1"/>
                    <a:pt x="0" y="39"/>
                    <a:pt x="0" y="90"/>
                  </a:cubicBezTo>
                  <a:cubicBezTo>
                    <a:pt x="0" y="128"/>
                    <a:pt x="34" y="162"/>
                    <a:pt x="55" y="162"/>
                  </a:cubicBezTo>
                  <a:cubicBezTo>
                    <a:pt x="89" y="162"/>
                    <a:pt x="123" y="128"/>
                    <a:pt x="123" y="73"/>
                  </a:cubicBezTo>
                  <a:cubicBezTo>
                    <a:pt x="123" y="39"/>
                    <a:pt x="89" y="1"/>
                    <a:pt x="55" y="1"/>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8"/>
            <p:cNvSpPr/>
            <p:nvPr/>
          </p:nvSpPr>
          <p:spPr>
            <a:xfrm>
              <a:off x="4028913" y="2359894"/>
              <a:ext cx="24992" cy="11038"/>
            </a:xfrm>
            <a:custGeom>
              <a:avLst/>
              <a:gdLst/>
              <a:ahLst/>
              <a:cxnLst/>
              <a:rect l="l" t="t" r="r" b="b"/>
              <a:pathLst>
                <a:path w="763" h="337" extrusionOk="0">
                  <a:moveTo>
                    <a:pt x="334" y="0"/>
                  </a:moveTo>
                  <a:cubicBezTo>
                    <a:pt x="239" y="0"/>
                    <a:pt x="146" y="21"/>
                    <a:pt x="73" y="56"/>
                  </a:cubicBezTo>
                  <a:cubicBezTo>
                    <a:pt x="34" y="73"/>
                    <a:pt x="17" y="90"/>
                    <a:pt x="17" y="128"/>
                  </a:cubicBezTo>
                  <a:lnTo>
                    <a:pt x="17" y="145"/>
                  </a:lnTo>
                  <a:cubicBezTo>
                    <a:pt x="0" y="196"/>
                    <a:pt x="73" y="234"/>
                    <a:pt x="158" y="234"/>
                  </a:cubicBezTo>
                  <a:cubicBezTo>
                    <a:pt x="183" y="230"/>
                    <a:pt x="210" y="228"/>
                    <a:pt x="238" y="228"/>
                  </a:cubicBezTo>
                  <a:cubicBezTo>
                    <a:pt x="330" y="228"/>
                    <a:pt x="434" y="250"/>
                    <a:pt x="515" y="302"/>
                  </a:cubicBezTo>
                  <a:cubicBezTo>
                    <a:pt x="537" y="326"/>
                    <a:pt x="569" y="336"/>
                    <a:pt x="602" y="336"/>
                  </a:cubicBezTo>
                  <a:cubicBezTo>
                    <a:pt x="648" y="336"/>
                    <a:pt x="696" y="317"/>
                    <a:pt x="728" y="285"/>
                  </a:cubicBezTo>
                  <a:cubicBezTo>
                    <a:pt x="745" y="251"/>
                    <a:pt x="762" y="234"/>
                    <a:pt x="745" y="196"/>
                  </a:cubicBezTo>
                  <a:cubicBezTo>
                    <a:pt x="645" y="54"/>
                    <a:pt x="486" y="0"/>
                    <a:pt x="334" y="0"/>
                  </a:cubicBezTo>
                  <a:close/>
                </a:path>
              </a:pathLst>
            </a:custGeom>
            <a:solidFill>
              <a:srgbClr val="B75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8"/>
            <p:cNvSpPr/>
            <p:nvPr/>
          </p:nvSpPr>
          <p:spPr>
            <a:xfrm>
              <a:off x="3971330" y="2354424"/>
              <a:ext cx="34327" cy="11366"/>
            </a:xfrm>
            <a:custGeom>
              <a:avLst/>
              <a:gdLst/>
              <a:ahLst/>
              <a:cxnLst/>
              <a:rect l="l" t="t" r="r" b="b"/>
              <a:pathLst>
                <a:path w="1048" h="347" extrusionOk="0">
                  <a:moveTo>
                    <a:pt x="704" y="0"/>
                  </a:moveTo>
                  <a:cubicBezTo>
                    <a:pt x="468" y="0"/>
                    <a:pt x="229" y="80"/>
                    <a:pt x="90" y="172"/>
                  </a:cubicBezTo>
                  <a:cubicBezTo>
                    <a:pt x="39" y="206"/>
                    <a:pt x="0" y="240"/>
                    <a:pt x="22" y="295"/>
                  </a:cubicBezTo>
                  <a:cubicBezTo>
                    <a:pt x="44" y="328"/>
                    <a:pt x="89" y="347"/>
                    <a:pt x="136" y="347"/>
                  </a:cubicBezTo>
                  <a:cubicBezTo>
                    <a:pt x="162" y="347"/>
                    <a:pt x="189" y="341"/>
                    <a:pt x="213" y="329"/>
                  </a:cubicBezTo>
                  <a:cubicBezTo>
                    <a:pt x="323" y="274"/>
                    <a:pt x="491" y="222"/>
                    <a:pt x="659" y="222"/>
                  </a:cubicBezTo>
                  <a:cubicBezTo>
                    <a:pt x="712" y="222"/>
                    <a:pt x="766" y="227"/>
                    <a:pt x="818" y="240"/>
                  </a:cubicBezTo>
                  <a:cubicBezTo>
                    <a:pt x="830" y="243"/>
                    <a:pt x="844" y="244"/>
                    <a:pt x="859" y="244"/>
                  </a:cubicBezTo>
                  <a:cubicBezTo>
                    <a:pt x="925" y="244"/>
                    <a:pt x="999" y="214"/>
                    <a:pt x="1013" y="172"/>
                  </a:cubicBezTo>
                  <a:lnTo>
                    <a:pt x="1030" y="150"/>
                  </a:lnTo>
                  <a:cubicBezTo>
                    <a:pt x="1047" y="116"/>
                    <a:pt x="1030" y="65"/>
                    <a:pt x="979" y="44"/>
                  </a:cubicBezTo>
                  <a:cubicBezTo>
                    <a:pt x="893" y="13"/>
                    <a:pt x="798" y="0"/>
                    <a:pt x="704" y="0"/>
                  </a:cubicBezTo>
                  <a:close/>
                </a:path>
              </a:pathLst>
            </a:custGeom>
            <a:solidFill>
              <a:srgbClr val="B75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8"/>
            <p:cNvSpPr/>
            <p:nvPr/>
          </p:nvSpPr>
          <p:spPr>
            <a:xfrm>
              <a:off x="4066680" y="2488490"/>
              <a:ext cx="7010" cy="6748"/>
            </a:xfrm>
            <a:custGeom>
              <a:avLst/>
              <a:gdLst/>
              <a:ahLst/>
              <a:cxnLst/>
              <a:rect l="l" t="t" r="r" b="b"/>
              <a:pathLst>
                <a:path w="214" h="206" extrusionOk="0">
                  <a:moveTo>
                    <a:pt x="161" y="0"/>
                  </a:moveTo>
                  <a:cubicBezTo>
                    <a:pt x="130" y="0"/>
                    <a:pt x="96" y="30"/>
                    <a:pt x="69" y="67"/>
                  </a:cubicBezTo>
                  <a:cubicBezTo>
                    <a:pt x="18" y="101"/>
                    <a:pt x="1" y="173"/>
                    <a:pt x="35" y="190"/>
                  </a:cubicBezTo>
                  <a:cubicBezTo>
                    <a:pt x="40" y="201"/>
                    <a:pt x="49" y="206"/>
                    <a:pt x="60" y="206"/>
                  </a:cubicBezTo>
                  <a:cubicBezTo>
                    <a:pt x="90" y="206"/>
                    <a:pt x="134" y="176"/>
                    <a:pt x="158" y="139"/>
                  </a:cubicBezTo>
                  <a:cubicBezTo>
                    <a:pt x="214" y="101"/>
                    <a:pt x="214" y="33"/>
                    <a:pt x="196" y="16"/>
                  </a:cubicBezTo>
                  <a:cubicBezTo>
                    <a:pt x="186" y="5"/>
                    <a:pt x="174" y="0"/>
                    <a:pt x="16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8"/>
            <p:cNvSpPr/>
            <p:nvPr/>
          </p:nvSpPr>
          <p:spPr>
            <a:xfrm>
              <a:off x="4068907" y="2491012"/>
              <a:ext cx="7010" cy="6846"/>
            </a:xfrm>
            <a:custGeom>
              <a:avLst/>
              <a:gdLst/>
              <a:ahLst/>
              <a:cxnLst/>
              <a:rect l="l" t="t" r="r" b="b"/>
              <a:pathLst>
                <a:path w="214" h="209" extrusionOk="0">
                  <a:moveTo>
                    <a:pt x="168" y="0"/>
                  </a:moveTo>
                  <a:cubicBezTo>
                    <a:pt x="136" y="0"/>
                    <a:pt x="95" y="20"/>
                    <a:pt x="56" y="62"/>
                  </a:cubicBezTo>
                  <a:cubicBezTo>
                    <a:pt x="22" y="113"/>
                    <a:pt x="1" y="168"/>
                    <a:pt x="39" y="203"/>
                  </a:cubicBezTo>
                  <a:cubicBezTo>
                    <a:pt x="43" y="207"/>
                    <a:pt x="51" y="209"/>
                    <a:pt x="61" y="209"/>
                  </a:cubicBezTo>
                  <a:cubicBezTo>
                    <a:pt x="90" y="209"/>
                    <a:pt x="137" y="190"/>
                    <a:pt x="163" y="151"/>
                  </a:cubicBezTo>
                  <a:cubicBezTo>
                    <a:pt x="214" y="96"/>
                    <a:pt x="214" y="45"/>
                    <a:pt x="197" y="7"/>
                  </a:cubicBezTo>
                  <a:cubicBezTo>
                    <a:pt x="188" y="3"/>
                    <a:pt x="179" y="0"/>
                    <a:pt x="16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8"/>
            <p:cNvSpPr/>
            <p:nvPr/>
          </p:nvSpPr>
          <p:spPr>
            <a:xfrm>
              <a:off x="4070185" y="2495795"/>
              <a:ext cx="8647" cy="5175"/>
            </a:xfrm>
            <a:custGeom>
              <a:avLst/>
              <a:gdLst/>
              <a:ahLst/>
              <a:cxnLst/>
              <a:rect l="l" t="t" r="r" b="b"/>
              <a:pathLst>
                <a:path w="264" h="158" extrusionOk="0">
                  <a:moveTo>
                    <a:pt x="175" y="1"/>
                  </a:moveTo>
                  <a:cubicBezTo>
                    <a:pt x="152" y="1"/>
                    <a:pt x="128" y="7"/>
                    <a:pt x="107" y="22"/>
                  </a:cubicBezTo>
                  <a:cubicBezTo>
                    <a:pt x="34" y="39"/>
                    <a:pt x="0" y="91"/>
                    <a:pt x="17" y="129"/>
                  </a:cubicBezTo>
                  <a:cubicBezTo>
                    <a:pt x="27" y="149"/>
                    <a:pt x="50" y="157"/>
                    <a:pt x="81" y="157"/>
                  </a:cubicBezTo>
                  <a:cubicBezTo>
                    <a:pt x="103" y="157"/>
                    <a:pt x="129" y="153"/>
                    <a:pt x="158" y="146"/>
                  </a:cubicBezTo>
                  <a:cubicBezTo>
                    <a:pt x="213" y="112"/>
                    <a:pt x="264" y="57"/>
                    <a:pt x="247" y="22"/>
                  </a:cubicBezTo>
                  <a:cubicBezTo>
                    <a:pt x="237" y="12"/>
                    <a:pt x="208" y="1"/>
                    <a:pt x="17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8"/>
            <p:cNvSpPr/>
            <p:nvPr/>
          </p:nvSpPr>
          <p:spPr>
            <a:xfrm>
              <a:off x="4063208" y="2493371"/>
              <a:ext cx="7010" cy="6322"/>
            </a:xfrm>
            <a:custGeom>
              <a:avLst/>
              <a:gdLst/>
              <a:ahLst/>
              <a:cxnLst/>
              <a:rect l="l" t="t" r="r" b="b"/>
              <a:pathLst>
                <a:path w="214" h="193" extrusionOk="0">
                  <a:moveTo>
                    <a:pt x="41" y="0"/>
                  </a:moveTo>
                  <a:cubicBezTo>
                    <a:pt x="30" y="0"/>
                    <a:pt x="22" y="3"/>
                    <a:pt x="17" y="7"/>
                  </a:cubicBezTo>
                  <a:cubicBezTo>
                    <a:pt x="0" y="41"/>
                    <a:pt x="17" y="96"/>
                    <a:pt x="51" y="148"/>
                  </a:cubicBezTo>
                  <a:cubicBezTo>
                    <a:pt x="92" y="176"/>
                    <a:pt x="140" y="192"/>
                    <a:pt x="171" y="192"/>
                  </a:cubicBezTo>
                  <a:cubicBezTo>
                    <a:pt x="182" y="192"/>
                    <a:pt x="190" y="190"/>
                    <a:pt x="196" y="186"/>
                  </a:cubicBezTo>
                  <a:cubicBezTo>
                    <a:pt x="213" y="148"/>
                    <a:pt x="196" y="96"/>
                    <a:pt x="141" y="41"/>
                  </a:cubicBezTo>
                  <a:cubicBezTo>
                    <a:pt x="116" y="16"/>
                    <a:pt x="70" y="0"/>
                    <a:pt x="4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8"/>
            <p:cNvSpPr/>
            <p:nvPr/>
          </p:nvSpPr>
          <p:spPr>
            <a:xfrm>
              <a:off x="3932417" y="2503328"/>
              <a:ext cx="20406" cy="16083"/>
            </a:xfrm>
            <a:custGeom>
              <a:avLst/>
              <a:gdLst/>
              <a:ahLst/>
              <a:cxnLst/>
              <a:rect l="l" t="t" r="r" b="b"/>
              <a:pathLst>
                <a:path w="623" h="491" extrusionOk="0">
                  <a:moveTo>
                    <a:pt x="419" y="1"/>
                  </a:moveTo>
                  <a:cubicBezTo>
                    <a:pt x="328" y="1"/>
                    <a:pt x="173" y="161"/>
                    <a:pt x="56" y="235"/>
                  </a:cubicBezTo>
                  <a:lnTo>
                    <a:pt x="1" y="414"/>
                  </a:lnTo>
                  <a:cubicBezTo>
                    <a:pt x="1" y="414"/>
                    <a:pt x="282" y="490"/>
                    <a:pt x="443" y="490"/>
                  </a:cubicBezTo>
                  <a:cubicBezTo>
                    <a:pt x="472" y="490"/>
                    <a:pt x="497" y="488"/>
                    <a:pt x="516" y="482"/>
                  </a:cubicBezTo>
                  <a:cubicBezTo>
                    <a:pt x="622" y="465"/>
                    <a:pt x="533" y="95"/>
                    <a:pt x="465" y="22"/>
                  </a:cubicBezTo>
                  <a:cubicBezTo>
                    <a:pt x="453" y="7"/>
                    <a:pt x="437" y="1"/>
                    <a:pt x="41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8"/>
            <p:cNvSpPr/>
            <p:nvPr/>
          </p:nvSpPr>
          <p:spPr>
            <a:xfrm>
              <a:off x="3999893" y="2369786"/>
              <a:ext cx="5765" cy="8254"/>
            </a:xfrm>
            <a:custGeom>
              <a:avLst/>
              <a:gdLst/>
              <a:ahLst/>
              <a:cxnLst/>
              <a:rect l="l" t="t" r="r" b="b"/>
              <a:pathLst>
                <a:path w="176" h="252" extrusionOk="0">
                  <a:moveTo>
                    <a:pt x="124" y="0"/>
                  </a:moveTo>
                  <a:lnTo>
                    <a:pt x="1" y="162"/>
                  </a:lnTo>
                  <a:lnTo>
                    <a:pt x="52" y="252"/>
                  </a:lnTo>
                  <a:lnTo>
                    <a:pt x="175" y="145"/>
                  </a:lnTo>
                  <a:lnTo>
                    <a:pt x="12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8"/>
            <p:cNvSpPr/>
            <p:nvPr/>
          </p:nvSpPr>
          <p:spPr>
            <a:xfrm>
              <a:off x="3993505" y="2365201"/>
              <a:ext cx="4618" cy="8090"/>
            </a:xfrm>
            <a:custGeom>
              <a:avLst/>
              <a:gdLst/>
              <a:ahLst/>
              <a:cxnLst/>
              <a:rect l="l" t="t" r="r" b="b"/>
              <a:pathLst>
                <a:path w="141" h="247" extrusionOk="0">
                  <a:moveTo>
                    <a:pt x="34" y="0"/>
                  </a:moveTo>
                  <a:lnTo>
                    <a:pt x="0" y="213"/>
                  </a:lnTo>
                  <a:lnTo>
                    <a:pt x="89" y="247"/>
                  </a:lnTo>
                  <a:lnTo>
                    <a:pt x="141" y="89"/>
                  </a:lnTo>
                  <a:lnTo>
                    <a:pt x="3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8"/>
            <p:cNvSpPr/>
            <p:nvPr/>
          </p:nvSpPr>
          <p:spPr>
            <a:xfrm>
              <a:off x="3983024" y="2366314"/>
              <a:ext cx="4651" cy="6420"/>
            </a:xfrm>
            <a:custGeom>
              <a:avLst/>
              <a:gdLst/>
              <a:ahLst/>
              <a:cxnLst/>
              <a:rect l="l" t="t" r="r" b="b"/>
              <a:pathLst>
                <a:path w="142" h="196" extrusionOk="0">
                  <a:moveTo>
                    <a:pt x="1" y="0"/>
                  </a:moveTo>
                  <a:lnTo>
                    <a:pt x="52" y="196"/>
                  </a:lnTo>
                  <a:lnTo>
                    <a:pt x="141" y="162"/>
                  </a:lnTo>
                  <a:lnTo>
                    <a:pt x="12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8"/>
            <p:cNvSpPr/>
            <p:nvPr/>
          </p:nvSpPr>
          <p:spPr>
            <a:xfrm>
              <a:off x="4036447" y="2371588"/>
              <a:ext cx="4618" cy="7010"/>
            </a:xfrm>
            <a:custGeom>
              <a:avLst/>
              <a:gdLst/>
              <a:ahLst/>
              <a:cxnLst/>
              <a:rect l="l" t="t" r="r" b="b"/>
              <a:pathLst>
                <a:path w="141" h="214" extrusionOk="0">
                  <a:moveTo>
                    <a:pt x="0" y="1"/>
                  </a:moveTo>
                  <a:lnTo>
                    <a:pt x="17" y="197"/>
                  </a:lnTo>
                  <a:lnTo>
                    <a:pt x="123" y="214"/>
                  </a:lnTo>
                  <a:lnTo>
                    <a:pt x="141" y="52"/>
                  </a:lnTo>
                  <a:lnTo>
                    <a:pt x="0"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8"/>
            <p:cNvSpPr/>
            <p:nvPr/>
          </p:nvSpPr>
          <p:spPr>
            <a:xfrm>
              <a:off x="4026522" y="2373979"/>
              <a:ext cx="7010" cy="6289"/>
            </a:xfrm>
            <a:custGeom>
              <a:avLst/>
              <a:gdLst/>
              <a:ahLst/>
              <a:cxnLst/>
              <a:rect l="l" t="t" r="r" b="b"/>
              <a:pathLst>
                <a:path w="214" h="192" extrusionOk="0">
                  <a:moveTo>
                    <a:pt x="146" y="0"/>
                  </a:moveTo>
                  <a:lnTo>
                    <a:pt x="1" y="17"/>
                  </a:lnTo>
                  <a:lnTo>
                    <a:pt x="124" y="192"/>
                  </a:lnTo>
                  <a:lnTo>
                    <a:pt x="214" y="158"/>
                  </a:lnTo>
                  <a:lnTo>
                    <a:pt x="146"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8"/>
            <p:cNvSpPr/>
            <p:nvPr/>
          </p:nvSpPr>
          <p:spPr>
            <a:xfrm>
              <a:off x="4018432" y="2379678"/>
              <a:ext cx="7566" cy="6453"/>
            </a:xfrm>
            <a:custGeom>
              <a:avLst/>
              <a:gdLst/>
              <a:ahLst/>
              <a:cxnLst/>
              <a:rect l="l" t="t" r="r" b="b"/>
              <a:pathLst>
                <a:path w="231" h="197" extrusionOk="0">
                  <a:moveTo>
                    <a:pt x="107" y="1"/>
                  </a:moveTo>
                  <a:lnTo>
                    <a:pt x="1" y="90"/>
                  </a:lnTo>
                  <a:lnTo>
                    <a:pt x="180" y="196"/>
                  </a:lnTo>
                  <a:lnTo>
                    <a:pt x="231" y="124"/>
                  </a:lnTo>
                  <a:lnTo>
                    <a:pt x="107"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4237;p61">
            <a:extLst>
              <a:ext uri="{FF2B5EF4-FFF2-40B4-BE49-F238E27FC236}">
                <a16:creationId xmlns:a16="http://schemas.microsoft.com/office/drawing/2014/main" id="{BC63867C-58D0-9128-BBFF-5FAF0B7F0AEB}"/>
              </a:ext>
            </a:extLst>
          </p:cNvPr>
          <p:cNvSpPr txBox="1">
            <a:spLocks noGrp="1"/>
          </p:cNvSpPr>
          <p:nvPr>
            <p:ph type="subTitle" idx="1"/>
          </p:nvPr>
        </p:nvSpPr>
        <p:spPr>
          <a:xfrm>
            <a:off x="1555753" y="1481274"/>
            <a:ext cx="6749927" cy="2929800"/>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accent6"/>
              </a:buClr>
              <a:buSzPts val="1400"/>
              <a:buFont typeface="Arial" panose="020B0604020202020204" pitchFamily="34" charset="0"/>
              <a:buChar char="•"/>
            </a:pPr>
            <a:r>
              <a:rPr lang="nl-NL" dirty="0"/>
              <a:t>Formulier op website https://chiromillegem.be/kamp</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Medische fiche niet digitaal </a:t>
            </a:r>
            <a:r>
              <a:rPr lang="nl-NL" dirty="0" err="1"/>
              <a:t>owv</a:t>
            </a:r>
            <a:r>
              <a:rPr lang="nl-NL" dirty="0"/>
              <a:t> GDPR</a:t>
            </a:r>
          </a:p>
          <a:p>
            <a:pPr lvl="1" algn="l">
              <a:buSzPts val="1400"/>
              <a:buFont typeface="Arial" panose="020B0604020202020204" pitchFamily="34" charset="0"/>
              <a:buChar char="•"/>
            </a:pPr>
            <a:r>
              <a:rPr lang="nl-NL" sz="1400" dirty="0"/>
              <a:t>In brievenbus leiding</a:t>
            </a:r>
          </a:p>
          <a:p>
            <a:pPr lvl="1" algn="l">
              <a:buSzPts val="1400"/>
              <a:buFont typeface="Arial" panose="020B0604020202020204" pitchFamily="34" charset="0"/>
              <a:buChar char="•"/>
            </a:pPr>
            <a:r>
              <a:rPr lang="nl-NL" sz="1400" dirty="0"/>
              <a:t>Gele klevertjes niet nodig, kids-ID of paspoort is voldoende. Tegenwoordig worden alle gegevens langs die weg opgevraagd.</a:t>
            </a:r>
          </a:p>
          <a:p>
            <a:pPr lvl="1" algn="l">
              <a:buSzPts val="1400"/>
              <a:buFont typeface="Arial" panose="020B0604020202020204" pitchFamily="34" charset="0"/>
              <a:buChar char="•"/>
            </a:pPr>
            <a:r>
              <a:rPr lang="nl-NL" sz="1400" dirty="0"/>
              <a:t>Per groep verantwoordelijke &gt; graag in die brievenbus ten laatste 12 juni!</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Contacteer leiding (ook liefst de verantwoordelijke van de groep) bij vragen, onduidelijkheden, extra informatie, …</a:t>
            </a:r>
          </a:p>
          <a:p>
            <a:pPr lvl="1" algn="l">
              <a:buSzPts val="1400"/>
              <a:buFont typeface="Arial" panose="020B0604020202020204" pitchFamily="34" charset="0"/>
              <a:buChar char="•"/>
            </a:pPr>
            <a:r>
              <a:rPr lang="nl-NL" sz="1400" dirty="0"/>
              <a:t>Gegevens leiding in bijlage</a:t>
            </a:r>
          </a:p>
          <a:p>
            <a:pPr lvl="1" algn="l">
              <a:buSzPts val="1400"/>
              <a:buFont typeface="Arial" panose="020B0604020202020204" pitchFamily="34" charset="0"/>
              <a:buChar char="•"/>
            </a:pPr>
            <a:r>
              <a:rPr lang="nl-NL" sz="1400" dirty="0"/>
              <a:t>Verantwoordelijke per groep staat rood gemarkeerd</a:t>
            </a:r>
          </a:p>
          <a:p>
            <a:pPr marL="139700" lvl="0" indent="0" algn="l" rtl="0">
              <a:spcBef>
                <a:spcPts val="0"/>
              </a:spcBef>
              <a:spcAft>
                <a:spcPts val="0"/>
              </a:spcAft>
              <a:buClr>
                <a:schemeClr val="accent6"/>
              </a:buClr>
              <a:buSzPts val="1400"/>
              <a:buNone/>
            </a:pPr>
            <a:endParaRPr dirty="0"/>
          </a:p>
        </p:txBody>
      </p:sp>
      <p:sp>
        <p:nvSpPr>
          <p:cNvPr id="35" name="Google Shape;3027;p50">
            <a:extLst>
              <a:ext uri="{FF2B5EF4-FFF2-40B4-BE49-F238E27FC236}">
                <a16:creationId xmlns:a16="http://schemas.microsoft.com/office/drawing/2014/main" id="{418C555B-B602-58B5-8BD8-3899E81DEE1A}"/>
              </a:ext>
            </a:extLst>
          </p:cNvPr>
          <p:cNvSpPr txBox="1">
            <a:spLocks/>
          </p:cNvSpPr>
          <p:nvPr/>
        </p:nvSpPr>
        <p:spPr>
          <a:xfrm>
            <a:off x="720003" y="169867"/>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36" name="Google Shape;2844;p49">
            <a:extLst>
              <a:ext uri="{FF2B5EF4-FFF2-40B4-BE49-F238E27FC236}">
                <a16:creationId xmlns:a16="http://schemas.microsoft.com/office/drawing/2014/main" id="{90B83A5E-57D4-31E7-F246-A8E9BB1B1AAF}"/>
              </a:ext>
            </a:extLst>
          </p:cNvPr>
          <p:cNvSpPr txBox="1">
            <a:spLocks/>
          </p:cNvSpPr>
          <p:nvPr/>
        </p:nvSpPr>
        <p:spPr>
          <a:xfrm>
            <a:off x="923443" y="809918"/>
            <a:ext cx="7781169"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10. Inschrijvingen</a:t>
            </a:r>
          </a:p>
        </p:txBody>
      </p:sp>
    </p:spTree>
    <p:extLst>
      <p:ext uri="{BB962C8B-B14F-4D97-AF65-F5344CB8AC3E}">
        <p14:creationId xmlns:p14="http://schemas.microsoft.com/office/powerpoint/2010/main" val="2054917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8"/>
        <p:cNvGrpSpPr/>
        <p:nvPr/>
      </p:nvGrpSpPr>
      <p:grpSpPr>
        <a:xfrm>
          <a:off x="0" y="0"/>
          <a:ext cx="0" cy="0"/>
          <a:chOff x="0" y="0"/>
          <a:chExt cx="0" cy="0"/>
        </a:xfrm>
      </p:grpSpPr>
      <p:sp>
        <p:nvSpPr>
          <p:cNvPr id="3906" name="Google Shape;3906;p59"/>
          <p:cNvSpPr/>
          <p:nvPr/>
        </p:nvSpPr>
        <p:spPr>
          <a:xfrm flipH="1">
            <a:off x="5002503" y="2502278"/>
            <a:ext cx="55" cy="55"/>
          </a:xfrm>
          <a:custGeom>
            <a:avLst/>
            <a:gdLst/>
            <a:ahLst/>
            <a:cxnLst/>
            <a:rect l="l" t="t" r="r" b="b"/>
            <a:pathLst>
              <a:path w="1" h="1" extrusionOk="0">
                <a:moveTo>
                  <a:pt x="1" y="1"/>
                </a:moveTo>
                <a:close/>
              </a:path>
            </a:pathLst>
          </a:custGeom>
          <a:solidFill>
            <a:srgbClr val="E1A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237;p61">
            <a:extLst>
              <a:ext uri="{FF2B5EF4-FFF2-40B4-BE49-F238E27FC236}">
                <a16:creationId xmlns:a16="http://schemas.microsoft.com/office/drawing/2014/main" id="{86D317E4-DF73-0B35-92AD-E931FCAA6EBB}"/>
              </a:ext>
            </a:extLst>
          </p:cNvPr>
          <p:cNvSpPr txBox="1">
            <a:spLocks/>
          </p:cNvSpPr>
          <p:nvPr/>
        </p:nvSpPr>
        <p:spPr>
          <a:xfrm>
            <a:off x="923443" y="1554069"/>
            <a:ext cx="6749927" cy="2929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chemeClr val="accent6"/>
              </a:buClr>
              <a:buSzPts val="1400"/>
              <a:buFont typeface="Arial" panose="020B0604020202020204" pitchFamily="34" charset="0"/>
              <a:buChar char="•"/>
            </a:pPr>
            <a:r>
              <a:rPr lang="nl-NL" dirty="0">
                <a:solidFill>
                  <a:schemeClr val="accent6"/>
                </a:solidFill>
                <a:latin typeface="Lato" panose="020F0502020204030203" pitchFamily="34" charset="0"/>
                <a:ea typeface="Lato" panose="020F0502020204030203" pitchFamily="34" charset="0"/>
                <a:cs typeface="Lato" panose="020F0502020204030203" pitchFamily="34" charset="0"/>
              </a:rPr>
              <a:t>Jongste groepen: kleren voor themadag (staat in kampboekje)</a:t>
            </a:r>
          </a:p>
          <a:p>
            <a:pPr>
              <a:buClr>
                <a:schemeClr val="accent6"/>
              </a:buClr>
              <a:buSzPts val="1400"/>
            </a:pPr>
            <a:endParaRPr lang="nl-NL" dirty="0">
              <a:solidFill>
                <a:schemeClr val="accent6"/>
              </a:solidFill>
              <a:latin typeface="Lato" panose="020F0502020204030203" pitchFamily="34" charset="0"/>
              <a:ea typeface="Lato" panose="020F0502020204030203" pitchFamily="34" charset="0"/>
              <a:cs typeface="Lato" panose="020F0502020204030203" pitchFamily="34" charset="0"/>
            </a:endParaRPr>
          </a:p>
          <a:p>
            <a:pPr marL="285750" indent="-285750">
              <a:buClr>
                <a:schemeClr val="accent6"/>
              </a:buClr>
              <a:buSzPts val="1400"/>
              <a:buFont typeface="Arial" panose="020B0604020202020204" pitchFamily="34" charset="0"/>
              <a:buChar char="•"/>
            </a:pPr>
            <a:r>
              <a:rPr lang="nl-NL" dirty="0">
                <a:solidFill>
                  <a:schemeClr val="accent6"/>
                </a:solidFill>
                <a:latin typeface="Lato" panose="020F0502020204030203" pitchFamily="34" charset="0"/>
                <a:ea typeface="Lato" panose="020F0502020204030203" pitchFamily="34" charset="0"/>
                <a:cs typeface="Lato" panose="020F0502020204030203" pitchFamily="34" charset="0"/>
              </a:rPr>
              <a:t>Vanaf Superspeelclub in tenten: extra deken</a:t>
            </a:r>
          </a:p>
          <a:p>
            <a:pPr marL="285750" indent="-285750">
              <a:buClr>
                <a:schemeClr val="accent6"/>
              </a:buClr>
              <a:buSzPts val="1400"/>
              <a:buFont typeface="Arial" panose="020B0604020202020204" pitchFamily="34" charset="0"/>
              <a:buChar char="•"/>
            </a:pPr>
            <a:endParaRPr lang="nl-NL" dirty="0">
              <a:solidFill>
                <a:schemeClr val="accent6"/>
              </a:solidFill>
              <a:latin typeface="Lato" panose="020F0502020204030203" pitchFamily="34" charset="0"/>
              <a:ea typeface="Lato" panose="020F0502020204030203" pitchFamily="34" charset="0"/>
              <a:cs typeface="Lato" panose="020F0502020204030203" pitchFamily="34" charset="0"/>
            </a:endParaRPr>
          </a:p>
          <a:p>
            <a:pPr marL="285750" indent="-285750">
              <a:buClr>
                <a:schemeClr val="accent6"/>
              </a:buClr>
              <a:buSzPts val="1400"/>
              <a:buFont typeface="Arial" panose="020B0604020202020204" pitchFamily="34" charset="0"/>
              <a:buChar char="•"/>
            </a:pPr>
            <a:r>
              <a:rPr lang="nl-NL" dirty="0">
                <a:solidFill>
                  <a:schemeClr val="accent6"/>
                </a:solidFill>
                <a:latin typeface="Lato" panose="020F0502020204030203" pitchFamily="34" charset="0"/>
                <a:ea typeface="Lato" panose="020F0502020204030203" pitchFamily="34" charset="0"/>
                <a:cs typeface="Lato" panose="020F0502020204030203" pitchFamily="34" charset="0"/>
              </a:rPr>
              <a:t>Knutselkeuze (geldt niet voor Sloebers en Ribbels) : als lid wilt T-shirt verven </a:t>
            </a:r>
            <a:r>
              <a:rPr lang="nl-NL" dirty="0">
                <a:solidFill>
                  <a:schemeClr val="accent6"/>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a:t>
            </a:r>
            <a:r>
              <a:rPr lang="nl-NL" dirty="0">
                <a:solidFill>
                  <a:schemeClr val="accent6"/>
                </a:solidFill>
                <a:latin typeface="Lato" panose="020F0502020204030203" pitchFamily="34" charset="0"/>
                <a:ea typeface="Lato" panose="020F0502020204030203" pitchFamily="34" charset="0"/>
                <a:cs typeface="Lato" panose="020F0502020204030203" pitchFamily="34" charset="0"/>
              </a:rPr>
              <a:t> wit T-shirt meegeven </a:t>
            </a:r>
          </a:p>
          <a:p>
            <a:pPr>
              <a:buClr>
                <a:schemeClr val="accent6"/>
              </a:buClr>
              <a:buSzPts val="1400"/>
            </a:pPr>
            <a:endParaRPr lang="nl-NL" dirty="0">
              <a:solidFill>
                <a:schemeClr val="accent6"/>
              </a:solidFill>
              <a:latin typeface="Lato" panose="020F0502020204030203" pitchFamily="34" charset="0"/>
              <a:ea typeface="Lato" panose="020F0502020204030203" pitchFamily="34" charset="0"/>
              <a:cs typeface="Lato" panose="020F0502020204030203" pitchFamily="34" charset="0"/>
            </a:endParaRPr>
          </a:p>
          <a:p>
            <a:pPr marL="285750" indent="-285750">
              <a:buClr>
                <a:schemeClr val="accent6"/>
              </a:buClr>
              <a:buSzPts val="1400"/>
              <a:buFont typeface="Arial" panose="020B0604020202020204" pitchFamily="34" charset="0"/>
              <a:buChar char="•"/>
            </a:pPr>
            <a:r>
              <a:rPr lang="nl-NL" dirty="0">
                <a:solidFill>
                  <a:schemeClr val="accent6"/>
                </a:solidFill>
                <a:latin typeface="Lato" panose="020F0502020204030203" pitchFamily="34" charset="0"/>
                <a:ea typeface="Lato" panose="020F0502020204030203" pitchFamily="34" charset="0"/>
                <a:cs typeface="Lato" panose="020F0502020204030203" pitchFamily="34" charset="0"/>
              </a:rPr>
              <a:t>Bagage voorzien van kleurencode van jouw afdeling</a:t>
            </a:r>
          </a:p>
          <a:p>
            <a:pPr marL="139700">
              <a:buClr>
                <a:schemeClr val="accent6"/>
              </a:buClr>
              <a:buSzPts val="1400"/>
            </a:pPr>
            <a:endParaRPr lang="nl-NL" dirty="0">
              <a:solidFill>
                <a:schemeClr val="accent6"/>
              </a:solidFill>
              <a:latin typeface="Lato" panose="020F0502020204030203" pitchFamily="34" charset="0"/>
              <a:ea typeface="Lato" panose="020F0502020204030203" pitchFamily="34" charset="0"/>
              <a:cs typeface="Lato" panose="020F0502020204030203" pitchFamily="34" charset="0"/>
            </a:endParaRPr>
          </a:p>
        </p:txBody>
      </p:sp>
      <p:sp>
        <p:nvSpPr>
          <p:cNvPr id="5" name="Google Shape;3027;p50">
            <a:extLst>
              <a:ext uri="{FF2B5EF4-FFF2-40B4-BE49-F238E27FC236}">
                <a16:creationId xmlns:a16="http://schemas.microsoft.com/office/drawing/2014/main" id="{05DBE176-1D88-5EA2-1700-7AB08E6604F0}"/>
              </a:ext>
            </a:extLst>
          </p:cNvPr>
          <p:cNvSpPr txBox="1">
            <a:spLocks/>
          </p:cNvSpPr>
          <p:nvPr/>
        </p:nvSpPr>
        <p:spPr>
          <a:xfrm>
            <a:off x="720003" y="169867"/>
            <a:ext cx="770400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err="1">
                <a:solidFill>
                  <a:schemeClr val="dk2"/>
                </a:solidFill>
              </a:rPr>
              <a:t>Scherpenheuvel-zichem</a:t>
            </a:r>
            <a:endParaRPr lang="nl-BE" sz="4800" dirty="0"/>
          </a:p>
          <a:p>
            <a:pPr algn="l"/>
            <a:endParaRPr lang="nl-BE" dirty="0"/>
          </a:p>
        </p:txBody>
      </p:sp>
      <p:sp>
        <p:nvSpPr>
          <p:cNvPr id="6" name="Google Shape;2844;p49">
            <a:extLst>
              <a:ext uri="{FF2B5EF4-FFF2-40B4-BE49-F238E27FC236}">
                <a16:creationId xmlns:a16="http://schemas.microsoft.com/office/drawing/2014/main" id="{3C0FE1FB-1787-A2B7-642F-AC49E05D4E9E}"/>
              </a:ext>
            </a:extLst>
          </p:cNvPr>
          <p:cNvSpPr txBox="1">
            <a:spLocks/>
          </p:cNvSpPr>
          <p:nvPr/>
        </p:nvSpPr>
        <p:spPr>
          <a:xfrm>
            <a:off x="923443" y="809918"/>
            <a:ext cx="7781169"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11. Extra meenemen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3"/>
        <p:cNvGrpSpPr/>
        <p:nvPr/>
      </p:nvGrpSpPr>
      <p:grpSpPr>
        <a:xfrm>
          <a:off x="0" y="0"/>
          <a:ext cx="0" cy="0"/>
          <a:chOff x="0" y="0"/>
          <a:chExt cx="0" cy="0"/>
        </a:xfrm>
      </p:grpSpPr>
      <p:grpSp>
        <p:nvGrpSpPr>
          <p:cNvPr id="3447" name="Google Shape;3447;p55"/>
          <p:cNvGrpSpPr/>
          <p:nvPr/>
        </p:nvGrpSpPr>
        <p:grpSpPr>
          <a:xfrm>
            <a:off x="759849" y="2096479"/>
            <a:ext cx="1419057" cy="2427701"/>
            <a:chOff x="1593718" y="2306897"/>
            <a:chExt cx="339374" cy="580581"/>
          </a:xfrm>
        </p:grpSpPr>
        <p:sp>
          <p:nvSpPr>
            <p:cNvPr id="3448" name="Google Shape;3448;p55"/>
            <p:cNvSpPr/>
            <p:nvPr/>
          </p:nvSpPr>
          <p:spPr>
            <a:xfrm>
              <a:off x="1593718" y="2308731"/>
              <a:ext cx="245826" cy="212056"/>
            </a:xfrm>
            <a:custGeom>
              <a:avLst/>
              <a:gdLst/>
              <a:ahLst/>
              <a:cxnLst/>
              <a:rect l="l" t="t" r="r" b="b"/>
              <a:pathLst>
                <a:path w="7505" h="6474" extrusionOk="0">
                  <a:moveTo>
                    <a:pt x="6873" y="0"/>
                  </a:moveTo>
                  <a:cubicBezTo>
                    <a:pt x="6236" y="0"/>
                    <a:pt x="3509" y="916"/>
                    <a:pt x="2448" y="2009"/>
                  </a:cubicBezTo>
                  <a:cubicBezTo>
                    <a:pt x="1456" y="3035"/>
                    <a:pt x="1" y="6036"/>
                    <a:pt x="213" y="6389"/>
                  </a:cubicBezTo>
                  <a:cubicBezTo>
                    <a:pt x="246" y="6447"/>
                    <a:pt x="302" y="6474"/>
                    <a:pt x="380" y="6474"/>
                  </a:cubicBezTo>
                  <a:cubicBezTo>
                    <a:pt x="1551" y="6474"/>
                    <a:pt x="7504" y="373"/>
                    <a:pt x="6989" y="21"/>
                  </a:cubicBezTo>
                  <a:cubicBezTo>
                    <a:pt x="6968" y="7"/>
                    <a:pt x="6929" y="0"/>
                    <a:pt x="6873"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5"/>
            <p:cNvSpPr/>
            <p:nvPr/>
          </p:nvSpPr>
          <p:spPr>
            <a:xfrm>
              <a:off x="1616450" y="2428975"/>
              <a:ext cx="66820" cy="127941"/>
            </a:xfrm>
            <a:custGeom>
              <a:avLst/>
              <a:gdLst/>
              <a:ahLst/>
              <a:cxnLst/>
              <a:rect l="l" t="t" r="r" b="b"/>
              <a:pathLst>
                <a:path w="2040" h="3906" extrusionOk="0">
                  <a:moveTo>
                    <a:pt x="1223" y="0"/>
                  </a:moveTo>
                  <a:cubicBezTo>
                    <a:pt x="1056" y="0"/>
                    <a:pt x="874" y="73"/>
                    <a:pt x="690" y="271"/>
                  </a:cubicBezTo>
                  <a:cubicBezTo>
                    <a:pt x="0" y="1032"/>
                    <a:pt x="903" y="3020"/>
                    <a:pt x="1222" y="3905"/>
                  </a:cubicBezTo>
                  <a:cubicBezTo>
                    <a:pt x="1860" y="2807"/>
                    <a:pt x="1435" y="892"/>
                    <a:pt x="2039" y="556"/>
                  </a:cubicBezTo>
                  <a:cubicBezTo>
                    <a:pt x="2039" y="556"/>
                    <a:pt x="1686" y="0"/>
                    <a:pt x="1223" y="0"/>
                  </a:cubicBezTo>
                  <a:close/>
                </a:path>
              </a:pathLst>
            </a:custGeom>
            <a:solidFill>
              <a:srgbClr val="91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5"/>
            <p:cNvSpPr/>
            <p:nvPr/>
          </p:nvSpPr>
          <p:spPr>
            <a:xfrm>
              <a:off x="1707050" y="2520361"/>
              <a:ext cx="23878" cy="128301"/>
            </a:xfrm>
            <a:custGeom>
              <a:avLst/>
              <a:gdLst/>
              <a:ahLst/>
              <a:cxnLst/>
              <a:rect l="l" t="t" r="r" b="b"/>
              <a:pathLst>
                <a:path w="729" h="3917" extrusionOk="0">
                  <a:moveTo>
                    <a:pt x="622" y="0"/>
                  </a:moveTo>
                  <a:cubicBezTo>
                    <a:pt x="282" y="724"/>
                    <a:pt x="1" y="1933"/>
                    <a:pt x="52" y="3916"/>
                  </a:cubicBezTo>
                  <a:lnTo>
                    <a:pt x="158" y="3882"/>
                  </a:lnTo>
                  <a:cubicBezTo>
                    <a:pt x="107" y="1933"/>
                    <a:pt x="388" y="745"/>
                    <a:pt x="729" y="34"/>
                  </a:cubicBezTo>
                  <a:cubicBezTo>
                    <a:pt x="691" y="34"/>
                    <a:pt x="656" y="17"/>
                    <a:pt x="622"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5"/>
            <p:cNvSpPr/>
            <p:nvPr/>
          </p:nvSpPr>
          <p:spPr>
            <a:xfrm>
              <a:off x="1750548" y="2461107"/>
              <a:ext cx="101115" cy="91288"/>
            </a:xfrm>
            <a:custGeom>
              <a:avLst/>
              <a:gdLst/>
              <a:ahLst/>
              <a:cxnLst/>
              <a:rect l="l" t="t" r="r" b="b"/>
              <a:pathLst>
                <a:path w="3087" h="2787" extrusionOk="0">
                  <a:moveTo>
                    <a:pt x="2912" y="0"/>
                  </a:moveTo>
                  <a:cubicBezTo>
                    <a:pt x="2912" y="0"/>
                    <a:pt x="2129" y="2197"/>
                    <a:pt x="1916" y="2303"/>
                  </a:cubicBezTo>
                  <a:cubicBezTo>
                    <a:pt x="1897" y="2312"/>
                    <a:pt x="1868" y="2316"/>
                    <a:pt x="1832" y="2316"/>
                  </a:cubicBezTo>
                  <a:cubicBezTo>
                    <a:pt x="1433" y="2316"/>
                    <a:pt x="107" y="1826"/>
                    <a:pt x="107" y="1826"/>
                  </a:cubicBezTo>
                  <a:lnTo>
                    <a:pt x="1" y="2409"/>
                  </a:lnTo>
                  <a:cubicBezTo>
                    <a:pt x="555" y="2604"/>
                    <a:pt x="1582" y="2786"/>
                    <a:pt x="2014" y="2786"/>
                  </a:cubicBezTo>
                  <a:cubicBezTo>
                    <a:pt x="2093" y="2786"/>
                    <a:pt x="2152" y="2780"/>
                    <a:pt x="2184" y="2767"/>
                  </a:cubicBezTo>
                  <a:cubicBezTo>
                    <a:pt x="2380" y="2678"/>
                    <a:pt x="3087" y="51"/>
                    <a:pt x="3087" y="51"/>
                  </a:cubicBezTo>
                  <a:lnTo>
                    <a:pt x="2912"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5"/>
            <p:cNvSpPr/>
            <p:nvPr/>
          </p:nvSpPr>
          <p:spPr>
            <a:xfrm>
              <a:off x="1833091" y="2461107"/>
              <a:ext cx="18572" cy="34196"/>
            </a:xfrm>
            <a:custGeom>
              <a:avLst/>
              <a:gdLst/>
              <a:ahLst/>
              <a:cxnLst/>
              <a:rect l="l" t="t" r="r" b="b"/>
              <a:pathLst>
                <a:path w="567" h="1044" extrusionOk="0">
                  <a:moveTo>
                    <a:pt x="392" y="0"/>
                  </a:moveTo>
                  <a:cubicBezTo>
                    <a:pt x="392" y="0"/>
                    <a:pt x="214" y="511"/>
                    <a:pt x="1" y="1043"/>
                  </a:cubicBezTo>
                  <a:cubicBezTo>
                    <a:pt x="107" y="1009"/>
                    <a:pt x="214" y="992"/>
                    <a:pt x="303" y="992"/>
                  </a:cubicBezTo>
                  <a:cubicBezTo>
                    <a:pt x="460" y="477"/>
                    <a:pt x="567" y="51"/>
                    <a:pt x="567" y="51"/>
                  </a:cubicBezTo>
                  <a:lnTo>
                    <a:pt x="392"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5"/>
            <p:cNvSpPr/>
            <p:nvPr/>
          </p:nvSpPr>
          <p:spPr>
            <a:xfrm>
              <a:off x="1750548" y="2520918"/>
              <a:ext cx="44809" cy="28464"/>
            </a:xfrm>
            <a:custGeom>
              <a:avLst/>
              <a:gdLst/>
              <a:ahLst/>
              <a:cxnLst/>
              <a:rect l="l" t="t" r="r" b="b"/>
              <a:pathLst>
                <a:path w="1368" h="869" extrusionOk="0">
                  <a:moveTo>
                    <a:pt x="107" y="0"/>
                  </a:moveTo>
                  <a:lnTo>
                    <a:pt x="1" y="583"/>
                  </a:lnTo>
                  <a:cubicBezTo>
                    <a:pt x="303" y="690"/>
                    <a:pt x="746" y="796"/>
                    <a:pt x="1154" y="869"/>
                  </a:cubicBezTo>
                  <a:cubicBezTo>
                    <a:pt x="1154" y="835"/>
                    <a:pt x="1171" y="813"/>
                    <a:pt x="1188" y="779"/>
                  </a:cubicBezTo>
                  <a:cubicBezTo>
                    <a:pt x="1244" y="656"/>
                    <a:pt x="1295" y="532"/>
                    <a:pt x="1367" y="409"/>
                  </a:cubicBezTo>
                  <a:cubicBezTo>
                    <a:pt x="835" y="264"/>
                    <a:pt x="107" y="0"/>
                    <a:pt x="10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5"/>
            <p:cNvSpPr/>
            <p:nvPr/>
          </p:nvSpPr>
          <p:spPr>
            <a:xfrm>
              <a:off x="1713470" y="2513155"/>
              <a:ext cx="70849" cy="37341"/>
            </a:xfrm>
            <a:custGeom>
              <a:avLst/>
              <a:gdLst/>
              <a:ahLst/>
              <a:cxnLst/>
              <a:rect l="l" t="t" r="r" b="b"/>
              <a:pathLst>
                <a:path w="2163" h="1140" extrusionOk="0">
                  <a:moveTo>
                    <a:pt x="978" y="0"/>
                  </a:moveTo>
                  <a:cubicBezTo>
                    <a:pt x="804" y="0"/>
                    <a:pt x="641" y="31"/>
                    <a:pt x="512" y="114"/>
                  </a:cubicBezTo>
                  <a:cubicBezTo>
                    <a:pt x="1" y="450"/>
                    <a:pt x="1844" y="1140"/>
                    <a:pt x="1844" y="1140"/>
                  </a:cubicBezTo>
                  <a:lnTo>
                    <a:pt x="2163" y="305"/>
                  </a:lnTo>
                  <a:cubicBezTo>
                    <a:pt x="2163" y="305"/>
                    <a:pt x="1521" y="0"/>
                    <a:pt x="978"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5"/>
            <p:cNvSpPr/>
            <p:nvPr/>
          </p:nvSpPr>
          <p:spPr>
            <a:xfrm>
              <a:off x="1713470" y="2514498"/>
              <a:ext cx="66263" cy="35998"/>
            </a:xfrm>
            <a:custGeom>
              <a:avLst/>
              <a:gdLst/>
              <a:ahLst/>
              <a:cxnLst/>
              <a:rect l="l" t="t" r="r" b="b"/>
              <a:pathLst>
                <a:path w="2023" h="1099" extrusionOk="0">
                  <a:moveTo>
                    <a:pt x="690" y="1"/>
                  </a:moveTo>
                  <a:cubicBezTo>
                    <a:pt x="618" y="18"/>
                    <a:pt x="567" y="35"/>
                    <a:pt x="512" y="73"/>
                  </a:cubicBezTo>
                  <a:cubicBezTo>
                    <a:pt x="1" y="409"/>
                    <a:pt x="1844" y="1099"/>
                    <a:pt x="1844" y="1099"/>
                  </a:cubicBezTo>
                  <a:lnTo>
                    <a:pt x="2023" y="567"/>
                  </a:lnTo>
                  <a:cubicBezTo>
                    <a:pt x="1933" y="550"/>
                    <a:pt x="1346" y="354"/>
                    <a:pt x="69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5"/>
            <p:cNvSpPr/>
            <p:nvPr/>
          </p:nvSpPr>
          <p:spPr>
            <a:xfrm>
              <a:off x="1762275" y="2518527"/>
              <a:ext cx="25549" cy="42975"/>
            </a:xfrm>
            <a:custGeom>
              <a:avLst/>
              <a:gdLst/>
              <a:ahLst/>
              <a:cxnLst/>
              <a:rect l="l" t="t" r="r" b="b"/>
              <a:pathLst>
                <a:path w="780" h="1312" extrusionOk="0">
                  <a:moveTo>
                    <a:pt x="567" y="1"/>
                  </a:moveTo>
                  <a:lnTo>
                    <a:pt x="0" y="1312"/>
                  </a:lnTo>
                  <a:lnTo>
                    <a:pt x="388" y="1312"/>
                  </a:lnTo>
                  <a:lnTo>
                    <a:pt x="779" y="163"/>
                  </a:lnTo>
                  <a:lnTo>
                    <a:pt x="567"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5"/>
            <p:cNvSpPr/>
            <p:nvPr/>
          </p:nvSpPr>
          <p:spPr>
            <a:xfrm>
              <a:off x="1686152" y="2513810"/>
              <a:ext cx="126631" cy="141796"/>
            </a:xfrm>
            <a:custGeom>
              <a:avLst/>
              <a:gdLst/>
              <a:ahLst/>
              <a:cxnLst/>
              <a:rect l="l" t="t" r="r" b="b"/>
              <a:pathLst>
                <a:path w="3866" h="4329" extrusionOk="0">
                  <a:moveTo>
                    <a:pt x="1756" y="1"/>
                  </a:moveTo>
                  <a:cubicBezTo>
                    <a:pt x="1287" y="1"/>
                    <a:pt x="324" y="292"/>
                    <a:pt x="175" y="498"/>
                  </a:cubicBezTo>
                  <a:cubicBezTo>
                    <a:pt x="1" y="749"/>
                    <a:pt x="1154" y="2201"/>
                    <a:pt x="958" y="4329"/>
                  </a:cubicBezTo>
                  <a:cubicBezTo>
                    <a:pt x="958" y="4329"/>
                    <a:pt x="3865" y="4154"/>
                    <a:pt x="3759" y="3516"/>
                  </a:cubicBezTo>
                  <a:cubicBezTo>
                    <a:pt x="3546" y="2026"/>
                    <a:pt x="2235" y="200"/>
                    <a:pt x="1967" y="39"/>
                  </a:cubicBezTo>
                  <a:cubicBezTo>
                    <a:pt x="1923" y="12"/>
                    <a:pt x="1849" y="1"/>
                    <a:pt x="1756"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5"/>
            <p:cNvSpPr/>
            <p:nvPr/>
          </p:nvSpPr>
          <p:spPr>
            <a:xfrm>
              <a:off x="1726735" y="2522031"/>
              <a:ext cx="51196" cy="102916"/>
            </a:xfrm>
            <a:custGeom>
              <a:avLst/>
              <a:gdLst/>
              <a:ahLst/>
              <a:cxnLst/>
              <a:rect l="l" t="t" r="r" b="b"/>
              <a:pathLst>
                <a:path w="1563" h="3142" extrusionOk="0">
                  <a:moveTo>
                    <a:pt x="90" y="0"/>
                  </a:moveTo>
                  <a:lnTo>
                    <a:pt x="0" y="90"/>
                  </a:lnTo>
                  <a:cubicBezTo>
                    <a:pt x="958" y="869"/>
                    <a:pt x="1332" y="2839"/>
                    <a:pt x="1366" y="3142"/>
                  </a:cubicBezTo>
                  <a:lnTo>
                    <a:pt x="1562" y="3103"/>
                  </a:lnTo>
                  <a:cubicBezTo>
                    <a:pt x="1298" y="1171"/>
                    <a:pt x="90" y="0"/>
                    <a:pt x="90" y="0"/>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5"/>
            <p:cNvSpPr/>
            <p:nvPr/>
          </p:nvSpPr>
          <p:spPr>
            <a:xfrm>
              <a:off x="1719759" y="2517970"/>
              <a:ext cx="23322" cy="19162"/>
            </a:xfrm>
            <a:custGeom>
              <a:avLst/>
              <a:gdLst/>
              <a:ahLst/>
              <a:cxnLst/>
              <a:rect l="l" t="t" r="r" b="b"/>
              <a:pathLst>
                <a:path w="712" h="585" extrusionOk="0">
                  <a:moveTo>
                    <a:pt x="375" y="1"/>
                  </a:moveTo>
                  <a:lnTo>
                    <a:pt x="0" y="371"/>
                  </a:lnTo>
                  <a:lnTo>
                    <a:pt x="285" y="584"/>
                  </a:lnTo>
                  <a:lnTo>
                    <a:pt x="358" y="286"/>
                  </a:lnTo>
                  <a:lnTo>
                    <a:pt x="711" y="371"/>
                  </a:lnTo>
                  <a:lnTo>
                    <a:pt x="375"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5"/>
            <p:cNvSpPr/>
            <p:nvPr/>
          </p:nvSpPr>
          <p:spPr>
            <a:xfrm>
              <a:off x="1686152" y="2522031"/>
              <a:ext cx="57485" cy="133575"/>
            </a:xfrm>
            <a:custGeom>
              <a:avLst/>
              <a:gdLst/>
              <a:ahLst/>
              <a:cxnLst/>
              <a:rect l="l" t="t" r="r" b="b"/>
              <a:pathLst>
                <a:path w="1755" h="4078" extrusionOk="0">
                  <a:moveTo>
                    <a:pt x="622" y="0"/>
                  </a:moveTo>
                  <a:cubicBezTo>
                    <a:pt x="409" y="90"/>
                    <a:pt x="230" y="179"/>
                    <a:pt x="175" y="247"/>
                  </a:cubicBezTo>
                  <a:cubicBezTo>
                    <a:pt x="1" y="498"/>
                    <a:pt x="1154" y="1950"/>
                    <a:pt x="958" y="4078"/>
                  </a:cubicBezTo>
                  <a:cubicBezTo>
                    <a:pt x="958" y="4078"/>
                    <a:pt x="1311" y="4061"/>
                    <a:pt x="1754" y="4010"/>
                  </a:cubicBezTo>
                  <a:cubicBezTo>
                    <a:pt x="1631" y="1933"/>
                    <a:pt x="673" y="460"/>
                    <a:pt x="62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5"/>
            <p:cNvSpPr/>
            <p:nvPr/>
          </p:nvSpPr>
          <p:spPr>
            <a:xfrm>
              <a:off x="1725065" y="2515055"/>
              <a:ext cx="52310" cy="121456"/>
            </a:xfrm>
            <a:custGeom>
              <a:avLst/>
              <a:gdLst/>
              <a:ahLst/>
              <a:cxnLst/>
              <a:rect l="l" t="t" r="r" b="b"/>
              <a:pathLst>
                <a:path w="1597" h="3708" extrusionOk="0">
                  <a:moveTo>
                    <a:pt x="51" y="1"/>
                  </a:moveTo>
                  <a:lnTo>
                    <a:pt x="0" y="107"/>
                  </a:lnTo>
                  <a:cubicBezTo>
                    <a:pt x="17" y="107"/>
                    <a:pt x="1456" y="728"/>
                    <a:pt x="141" y="3674"/>
                  </a:cubicBezTo>
                  <a:lnTo>
                    <a:pt x="247" y="3708"/>
                  </a:lnTo>
                  <a:cubicBezTo>
                    <a:pt x="1596" y="673"/>
                    <a:pt x="106" y="35"/>
                    <a:pt x="5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5"/>
            <p:cNvSpPr/>
            <p:nvPr/>
          </p:nvSpPr>
          <p:spPr>
            <a:xfrm>
              <a:off x="1728537" y="2515055"/>
              <a:ext cx="52310" cy="121456"/>
            </a:xfrm>
            <a:custGeom>
              <a:avLst/>
              <a:gdLst/>
              <a:ahLst/>
              <a:cxnLst/>
              <a:rect l="l" t="t" r="r" b="b"/>
              <a:pathLst>
                <a:path w="1597" h="3708" extrusionOk="0">
                  <a:moveTo>
                    <a:pt x="35" y="1"/>
                  </a:moveTo>
                  <a:lnTo>
                    <a:pt x="0" y="107"/>
                  </a:lnTo>
                  <a:cubicBezTo>
                    <a:pt x="17" y="107"/>
                    <a:pt x="1435" y="728"/>
                    <a:pt x="141" y="3674"/>
                  </a:cubicBezTo>
                  <a:lnTo>
                    <a:pt x="247" y="3708"/>
                  </a:lnTo>
                  <a:cubicBezTo>
                    <a:pt x="1597" y="673"/>
                    <a:pt x="107" y="35"/>
                    <a:pt x="35"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5"/>
            <p:cNvSpPr/>
            <p:nvPr/>
          </p:nvSpPr>
          <p:spPr>
            <a:xfrm>
              <a:off x="1728537" y="2515055"/>
              <a:ext cx="17458" cy="16902"/>
            </a:xfrm>
            <a:custGeom>
              <a:avLst/>
              <a:gdLst/>
              <a:ahLst/>
              <a:cxnLst/>
              <a:rect l="l" t="t" r="r" b="b"/>
              <a:pathLst>
                <a:path w="533" h="516" extrusionOk="0">
                  <a:moveTo>
                    <a:pt x="35" y="1"/>
                  </a:moveTo>
                  <a:lnTo>
                    <a:pt x="0" y="107"/>
                  </a:lnTo>
                  <a:cubicBezTo>
                    <a:pt x="0" y="107"/>
                    <a:pt x="230" y="213"/>
                    <a:pt x="426" y="516"/>
                  </a:cubicBezTo>
                  <a:cubicBezTo>
                    <a:pt x="460" y="499"/>
                    <a:pt x="498" y="460"/>
                    <a:pt x="532" y="443"/>
                  </a:cubicBezTo>
                  <a:cubicBezTo>
                    <a:pt x="320" y="124"/>
                    <a:pt x="73" y="18"/>
                    <a:pt x="35" y="1"/>
                  </a:cubicBezTo>
                  <a:close/>
                </a:path>
              </a:pathLst>
            </a:custGeom>
            <a:solidFill>
              <a:srgbClr val="935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5"/>
            <p:cNvSpPr/>
            <p:nvPr/>
          </p:nvSpPr>
          <p:spPr>
            <a:xfrm>
              <a:off x="1721003" y="2516168"/>
              <a:ext cx="15657" cy="11759"/>
            </a:xfrm>
            <a:custGeom>
              <a:avLst/>
              <a:gdLst/>
              <a:ahLst/>
              <a:cxnLst/>
              <a:rect l="l" t="t" r="r" b="b"/>
              <a:pathLst>
                <a:path w="478" h="359" extrusionOk="0">
                  <a:moveTo>
                    <a:pt x="1" y="1"/>
                  </a:moveTo>
                  <a:lnTo>
                    <a:pt x="35" y="145"/>
                  </a:lnTo>
                  <a:lnTo>
                    <a:pt x="477" y="358"/>
                  </a:lnTo>
                  <a:lnTo>
                    <a:pt x="303"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5"/>
            <p:cNvSpPr/>
            <p:nvPr/>
          </p:nvSpPr>
          <p:spPr>
            <a:xfrm>
              <a:off x="1700663" y="2674833"/>
              <a:ext cx="49919" cy="206225"/>
            </a:xfrm>
            <a:custGeom>
              <a:avLst/>
              <a:gdLst/>
              <a:ahLst/>
              <a:cxnLst/>
              <a:rect l="l" t="t" r="r" b="b"/>
              <a:pathLst>
                <a:path w="1524" h="6296" extrusionOk="0">
                  <a:moveTo>
                    <a:pt x="1524" y="0"/>
                  </a:moveTo>
                  <a:lnTo>
                    <a:pt x="886" y="17"/>
                  </a:lnTo>
                  <a:lnTo>
                    <a:pt x="0" y="6295"/>
                  </a:lnTo>
                  <a:lnTo>
                    <a:pt x="213" y="6295"/>
                  </a:lnTo>
                  <a:lnTo>
                    <a:pt x="1524"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5"/>
            <p:cNvSpPr/>
            <p:nvPr/>
          </p:nvSpPr>
          <p:spPr>
            <a:xfrm>
              <a:off x="1707639" y="2674833"/>
              <a:ext cx="42942" cy="155750"/>
            </a:xfrm>
            <a:custGeom>
              <a:avLst/>
              <a:gdLst/>
              <a:ahLst/>
              <a:cxnLst/>
              <a:rect l="l" t="t" r="r" b="b"/>
              <a:pathLst>
                <a:path w="1311" h="4755" extrusionOk="0">
                  <a:moveTo>
                    <a:pt x="1311" y="0"/>
                  </a:moveTo>
                  <a:lnTo>
                    <a:pt x="673" y="17"/>
                  </a:lnTo>
                  <a:lnTo>
                    <a:pt x="0" y="4755"/>
                  </a:lnTo>
                  <a:cubicBezTo>
                    <a:pt x="106" y="4716"/>
                    <a:pt x="230" y="4716"/>
                    <a:pt x="336" y="4699"/>
                  </a:cubicBezTo>
                  <a:lnTo>
                    <a:pt x="1311"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5"/>
            <p:cNvSpPr/>
            <p:nvPr/>
          </p:nvSpPr>
          <p:spPr>
            <a:xfrm>
              <a:off x="1785432" y="2672442"/>
              <a:ext cx="35441" cy="208617"/>
            </a:xfrm>
            <a:custGeom>
              <a:avLst/>
              <a:gdLst/>
              <a:ahLst/>
              <a:cxnLst/>
              <a:rect l="l" t="t" r="r" b="b"/>
              <a:pathLst>
                <a:path w="1082" h="6369" extrusionOk="0">
                  <a:moveTo>
                    <a:pt x="1081" y="1"/>
                  </a:moveTo>
                  <a:lnTo>
                    <a:pt x="443" y="18"/>
                  </a:lnTo>
                  <a:lnTo>
                    <a:pt x="0" y="6368"/>
                  </a:lnTo>
                  <a:lnTo>
                    <a:pt x="213" y="6368"/>
                  </a:lnTo>
                  <a:lnTo>
                    <a:pt x="1081"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5"/>
            <p:cNvSpPr/>
            <p:nvPr/>
          </p:nvSpPr>
          <p:spPr>
            <a:xfrm>
              <a:off x="1789461" y="2672442"/>
              <a:ext cx="31412" cy="147004"/>
            </a:xfrm>
            <a:custGeom>
              <a:avLst/>
              <a:gdLst/>
              <a:ahLst/>
              <a:cxnLst/>
              <a:rect l="l" t="t" r="r" b="b"/>
              <a:pathLst>
                <a:path w="959" h="4488" extrusionOk="0">
                  <a:moveTo>
                    <a:pt x="958" y="1"/>
                  </a:moveTo>
                  <a:lnTo>
                    <a:pt x="320" y="18"/>
                  </a:lnTo>
                  <a:lnTo>
                    <a:pt x="0" y="4487"/>
                  </a:lnTo>
                  <a:cubicBezTo>
                    <a:pt x="128" y="4470"/>
                    <a:pt x="235" y="4470"/>
                    <a:pt x="358" y="4453"/>
                  </a:cubicBezTo>
                  <a:lnTo>
                    <a:pt x="958"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5"/>
            <p:cNvSpPr/>
            <p:nvPr/>
          </p:nvSpPr>
          <p:spPr>
            <a:xfrm>
              <a:off x="1701219" y="2620656"/>
              <a:ext cx="131904" cy="191813"/>
            </a:xfrm>
            <a:custGeom>
              <a:avLst/>
              <a:gdLst/>
              <a:ahLst/>
              <a:cxnLst/>
              <a:rect l="l" t="t" r="r" b="b"/>
              <a:pathLst>
                <a:path w="4027" h="5856" extrusionOk="0">
                  <a:moveTo>
                    <a:pt x="3075" y="1"/>
                  </a:moveTo>
                  <a:cubicBezTo>
                    <a:pt x="2377" y="1"/>
                    <a:pt x="520" y="522"/>
                    <a:pt x="460" y="786"/>
                  </a:cubicBezTo>
                  <a:cubicBezTo>
                    <a:pt x="319" y="1637"/>
                    <a:pt x="0" y="4812"/>
                    <a:pt x="0" y="5855"/>
                  </a:cubicBezTo>
                  <a:cubicBezTo>
                    <a:pt x="1243" y="5681"/>
                    <a:pt x="2588" y="5255"/>
                    <a:pt x="3759" y="4706"/>
                  </a:cubicBezTo>
                  <a:cubicBezTo>
                    <a:pt x="3759" y="4706"/>
                    <a:pt x="4027" y="2080"/>
                    <a:pt x="3333" y="75"/>
                  </a:cubicBezTo>
                  <a:cubicBezTo>
                    <a:pt x="3315" y="23"/>
                    <a:pt x="3220" y="1"/>
                    <a:pt x="307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5"/>
            <p:cNvSpPr/>
            <p:nvPr/>
          </p:nvSpPr>
          <p:spPr>
            <a:xfrm>
              <a:off x="1775507" y="2729272"/>
              <a:ext cx="30298" cy="58238"/>
            </a:xfrm>
            <a:custGeom>
              <a:avLst/>
              <a:gdLst/>
              <a:ahLst/>
              <a:cxnLst/>
              <a:rect l="l" t="t" r="r" b="b"/>
              <a:pathLst>
                <a:path w="925" h="1778" extrusionOk="0">
                  <a:moveTo>
                    <a:pt x="645" y="0"/>
                  </a:moveTo>
                  <a:cubicBezTo>
                    <a:pt x="626" y="0"/>
                    <a:pt x="607" y="28"/>
                    <a:pt x="588" y="92"/>
                  </a:cubicBezTo>
                  <a:cubicBezTo>
                    <a:pt x="499" y="360"/>
                    <a:pt x="320" y="1369"/>
                    <a:pt x="1" y="1777"/>
                  </a:cubicBezTo>
                  <a:lnTo>
                    <a:pt x="924" y="1514"/>
                  </a:lnTo>
                  <a:cubicBezTo>
                    <a:pt x="924" y="1514"/>
                    <a:pt x="786" y="0"/>
                    <a:pt x="64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5"/>
            <p:cNvSpPr/>
            <p:nvPr/>
          </p:nvSpPr>
          <p:spPr>
            <a:xfrm>
              <a:off x="1701219" y="2620656"/>
              <a:ext cx="109172" cy="191813"/>
            </a:xfrm>
            <a:custGeom>
              <a:avLst/>
              <a:gdLst/>
              <a:ahLst/>
              <a:cxnLst/>
              <a:rect l="l" t="t" r="r" b="b"/>
              <a:pathLst>
                <a:path w="3333" h="5856" extrusionOk="0">
                  <a:moveTo>
                    <a:pt x="3075" y="1"/>
                  </a:moveTo>
                  <a:cubicBezTo>
                    <a:pt x="2377" y="1"/>
                    <a:pt x="520" y="522"/>
                    <a:pt x="460" y="786"/>
                  </a:cubicBezTo>
                  <a:cubicBezTo>
                    <a:pt x="319" y="1637"/>
                    <a:pt x="0" y="4812"/>
                    <a:pt x="0" y="5855"/>
                  </a:cubicBezTo>
                  <a:cubicBezTo>
                    <a:pt x="285" y="5821"/>
                    <a:pt x="549" y="5770"/>
                    <a:pt x="834" y="5715"/>
                  </a:cubicBezTo>
                  <a:cubicBezTo>
                    <a:pt x="907" y="3782"/>
                    <a:pt x="762" y="1088"/>
                    <a:pt x="1137" y="731"/>
                  </a:cubicBezTo>
                  <a:cubicBezTo>
                    <a:pt x="1562" y="360"/>
                    <a:pt x="2397" y="109"/>
                    <a:pt x="3333" y="75"/>
                  </a:cubicBezTo>
                  <a:cubicBezTo>
                    <a:pt x="3315" y="23"/>
                    <a:pt x="3220" y="1"/>
                    <a:pt x="3075"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5"/>
            <p:cNvSpPr/>
            <p:nvPr/>
          </p:nvSpPr>
          <p:spPr>
            <a:xfrm>
              <a:off x="1710555" y="2637034"/>
              <a:ext cx="38913" cy="74878"/>
            </a:xfrm>
            <a:custGeom>
              <a:avLst/>
              <a:gdLst/>
              <a:ahLst/>
              <a:cxnLst/>
              <a:rect l="l" t="t" r="r" b="b"/>
              <a:pathLst>
                <a:path w="1188" h="2286" extrusionOk="0">
                  <a:moveTo>
                    <a:pt x="975" y="1"/>
                  </a:moveTo>
                  <a:lnTo>
                    <a:pt x="213" y="303"/>
                  </a:lnTo>
                  <a:cubicBezTo>
                    <a:pt x="213" y="303"/>
                    <a:pt x="17" y="1827"/>
                    <a:pt x="0" y="2269"/>
                  </a:cubicBezTo>
                  <a:cubicBezTo>
                    <a:pt x="0" y="2281"/>
                    <a:pt x="17" y="2286"/>
                    <a:pt x="46" y="2286"/>
                  </a:cubicBezTo>
                  <a:cubicBezTo>
                    <a:pt x="250" y="2286"/>
                    <a:pt x="1071" y="2037"/>
                    <a:pt x="1116" y="1899"/>
                  </a:cubicBezTo>
                  <a:cubicBezTo>
                    <a:pt x="1188" y="1737"/>
                    <a:pt x="975" y="1"/>
                    <a:pt x="975"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5"/>
            <p:cNvSpPr/>
            <p:nvPr/>
          </p:nvSpPr>
          <p:spPr>
            <a:xfrm>
              <a:off x="1689067" y="2875162"/>
              <a:ext cx="24435" cy="12316"/>
            </a:xfrm>
            <a:custGeom>
              <a:avLst/>
              <a:gdLst/>
              <a:ahLst/>
              <a:cxnLst/>
              <a:rect l="l" t="t" r="r" b="b"/>
              <a:pathLst>
                <a:path w="746" h="376" extrusionOk="0">
                  <a:moveTo>
                    <a:pt x="525" y="0"/>
                  </a:moveTo>
                  <a:cubicBezTo>
                    <a:pt x="521" y="0"/>
                    <a:pt x="516" y="0"/>
                    <a:pt x="512" y="1"/>
                  </a:cubicBezTo>
                  <a:cubicBezTo>
                    <a:pt x="320" y="39"/>
                    <a:pt x="1" y="375"/>
                    <a:pt x="1" y="375"/>
                  </a:cubicBezTo>
                  <a:lnTo>
                    <a:pt x="746" y="375"/>
                  </a:lnTo>
                  <a:cubicBezTo>
                    <a:pt x="746" y="375"/>
                    <a:pt x="725" y="0"/>
                    <a:pt x="525"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5"/>
            <p:cNvSpPr/>
            <p:nvPr/>
          </p:nvSpPr>
          <p:spPr>
            <a:xfrm>
              <a:off x="1780814" y="2875162"/>
              <a:ext cx="34884" cy="12316"/>
            </a:xfrm>
            <a:custGeom>
              <a:avLst/>
              <a:gdLst/>
              <a:ahLst/>
              <a:cxnLst/>
              <a:rect l="l" t="t" r="r" b="b"/>
              <a:pathLst>
                <a:path w="1065" h="376" extrusionOk="0">
                  <a:moveTo>
                    <a:pt x="285" y="0"/>
                  </a:moveTo>
                  <a:cubicBezTo>
                    <a:pt x="17" y="0"/>
                    <a:pt x="1" y="375"/>
                    <a:pt x="1" y="375"/>
                  </a:cubicBezTo>
                  <a:lnTo>
                    <a:pt x="1065" y="375"/>
                  </a:lnTo>
                  <a:cubicBezTo>
                    <a:pt x="1065" y="375"/>
                    <a:pt x="605" y="39"/>
                    <a:pt x="303" y="1"/>
                  </a:cubicBezTo>
                  <a:cubicBezTo>
                    <a:pt x="297" y="0"/>
                    <a:pt x="291" y="0"/>
                    <a:pt x="285"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5"/>
            <p:cNvSpPr/>
            <p:nvPr/>
          </p:nvSpPr>
          <p:spPr>
            <a:xfrm>
              <a:off x="1697715" y="2489538"/>
              <a:ext cx="31412" cy="35441"/>
            </a:xfrm>
            <a:custGeom>
              <a:avLst/>
              <a:gdLst/>
              <a:ahLst/>
              <a:cxnLst/>
              <a:rect l="l" t="t" r="r" b="b"/>
              <a:pathLst>
                <a:path w="959" h="1082" extrusionOk="0">
                  <a:moveTo>
                    <a:pt x="1" y="1"/>
                  </a:moveTo>
                  <a:lnTo>
                    <a:pt x="197" y="1082"/>
                  </a:lnTo>
                  <a:lnTo>
                    <a:pt x="958" y="992"/>
                  </a:lnTo>
                  <a:lnTo>
                    <a:pt x="695" y="124"/>
                  </a:lnTo>
                  <a:lnTo>
                    <a:pt x="1"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5"/>
            <p:cNvSpPr/>
            <p:nvPr/>
          </p:nvSpPr>
          <p:spPr>
            <a:xfrm>
              <a:off x="1700106" y="2516856"/>
              <a:ext cx="30822" cy="16771"/>
            </a:xfrm>
            <a:custGeom>
              <a:avLst/>
              <a:gdLst/>
              <a:ahLst/>
              <a:cxnLst/>
              <a:rect l="l" t="t" r="r" b="b"/>
              <a:pathLst>
                <a:path w="941" h="512" extrusionOk="0">
                  <a:moveTo>
                    <a:pt x="941" y="1"/>
                  </a:moveTo>
                  <a:lnTo>
                    <a:pt x="68" y="69"/>
                  </a:lnTo>
                  <a:lnTo>
                    <a:pt x="0" y="231"/>
                  </a:lnTo>
                  <a:lnTo>
                    <a:pt x="851" y="512"/>
                  </a:lnTo>
                  <a:lnTo>
                    <a:pt x="941"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5"/>
            <p:cNvSpPr/>
            <p:nvPr/>
          </p:nvSpPr>
          <p:spPr>
            <a:xfrm>
              <a:off x="1697158" y="2630647"/>
              <a:ext cx="48281" cy="76483"/>
            </a:xfrm>
            <a:custGeom>
              <a:avLst/>
              <a:gdLst/>
              <a:ahLst/>
              <a:cxnLst/>
              <a:rect l="l" t="t" r="r" b="b"/>
              <a:pathLst>
                <a:path w="1474" h="2335" extrusionOk="0">
                  <a:moveTo>
                    <a:pt x="1261" y="0"/>
                  </a:moveTo>
                  <a:lnTo>
                    <a:pt x="337" y="409"/>
                  </a:lnTo>
                  <a:cubicBezTo>
                    <a:pt x="337" y="409"/>
                    <a:pt x="1" y="2094"/>
                    <a:pt x="141" y="2324"/>
                  </a:cubicBezTo>
                  <a:cubicBezTo>
                    <a:pt x="145" y="2331"/>
                    <a:pt x="159" y="2334"/>
                    <a:pt x="181" y="2334"/>
                  </a:cubicBezTo>
                  <a:cubicBezTo>
                    <a:pt x="392" y="2334"/>
                    <a:pt x="1357" y="2045"/>
                    <a:pt x="1418" y="1898"/>
                  </a:cubicBezTo>
                  <a:cubicBezTo>
                    <a:pt x="1473" y="1741"/>
                    <a:pt x="1261" y="0"/>
                    <a:pt x="1261"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5"/>
            <p:cNvSpPr/>
            <p:nvPr/>
          </p:nvSpPr>
          <p:spPr>
            <a:xfrm>
              <a:off x="1698271" y="2631204"/>
              <a:ext cx="38946" cy="74452"/>
            </a:xfrm>
            <a:custGeom>
              <a:avLst/>
              <a:gdLst/>
              <a:ahLst/>
              <a:cxnLst/>
              <a:rect l="l" t="t" r="r" b="b"/>
              <a:pathLst>
                <a:path w="1189" h="2273" extrusionOk="0">
                  <a:moveTo>
                    <a:pt x="1188" y="0"/>
                  </a:moveTo>
                  <a:lnTo>
                    <a:pt x="303" y="392"/>
                  </a:lnTo>
                  <a:cubicBezTo>
                    <a:pt x="303" y="392"/>
                    <a:pt x="1" y="1988"/>
                    <a:pt x="90" y="2273"/>
                  </a:cubicBezTo>
                  <a:cubicBezTo>
                    <a:pt x="107" y="1954"/>
                    <a:pt x="214" y="1528"/>
                    <a:pt x="392" y="1119"/>
                  </a:cubicBezTo>
                  <a:cubicBezTo>
                    <a:pt x="622" y="621"/>
                    <a:pt x="907" y="213"/>
                    <a:pt x="1188"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5"/>
            <p:cNvSpPr/>
            <p:nvPr/>
          </p:nvSpPr>
          <p:spPr>
            <a:xfrm>
              <a:off x="1701219" y="2628943"/>
              <a:ext cx="45333" cy="78186"/>
            </a:xfrm>
            <a:custGeom>
              <a:avLst/>
              <a:gdLst/>
              <a:ahLst/>
              <a:cxnLst/>
              <a:rect l="l" t="t" r="r" b="b"/>
              <a:pathLst>
                <a:path w="1384" h="2387" extrusionOk="0">
                  <a:moveTo>
                    <a:pt x="1154" y="1"/>
                  </a:moveTo>
                  <a:lnTo>
                    <a:pt x="907" y="158"/>
                  </a:lnTo>
                  <a:cubicBezTo>
                    <a:pt x="958" y="533"/>
                    <a:pt x="1098" y="1810"/>
                    <a:pt x="1047" y="1950"/>
                  </a:cubicBezTo>
                  <a:cubicBezTo>
                    <a:pt x="992" y="2057"/>
                    <a:pt x="353" y="2270"/>
                    <a:pt x="0" y="2342"/>
                  </a:cubicBezTo>
                  <a:cubicBezTo>
                    <a:pt x="0" y="2359"/>
                    <a:pt x="0" y="2359"/>
                    <a:pt x="17" y="2376"/>
                  </a:cubicBezTo>
                  <a:cubicBezTo>
                    <a:pt x="21" y="2384"/>
                    <a:pt x="38" y="2387"/>
                    <a:pt x="64" y="2387"/>
                  </a:cubicBezTo>
                  <a:cubicBezTo>
                    <a:pt x="294" y="2387"/>
                    <a:pt x="1265" y="2129"/>
                    <a:pt x="1311" y="1984"/>
                  </a:cubicBezTo>
                  <a:cubicBezTo>
                    <a:pt x="1384" y="1827"/>
                    <a:pt x="1154" y="1"/>
                    <a:pt x="1154"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5"/>
            <p:cNvSpPr/>
            <p:nvPr/>
          </p:nvSpPr>
          <p:spPr>
            <a:xfrm>
              <a:off x="1698828" y="2764877"/>
              <a:ext cx="127876" cy="50508"/>
            </a:xfrm>
            <a:custGeom>
              <a:avLst/>
              <a:gdLst/>
              <a:ahLst/>
              <a:cxnLst/>
              <a:rect l="l" t="t" r="r" b="b"/>
              <a:pathLst>
                <a:path w="3904" h="1542" extrusionOk="0">
                  <a:moveTo>
                    <a:pt x="3887" y="1"/>
                  </a:moveTo>
                  <a:cubicBezTo>
                    <a:pt x="3338" y="282"/>
                    <a:pt x="22" y="1278"/>
                    <a:pt x="22" y="1278"/>
                  </a:cubicBezTo>
                  <a:lnTo>
                    <a:pt x="1" y="1542"/>
                  </a:lnTo>
                  <a:cubicBezTo>
                    <a:pt x="1669" y="1312"/>
                    <a:pt x="3904" y="354"/>
                    <a:pt x="3904" y="354"/>
                  </a:cubicBezTo>
                  <a:lnTo>
                    <a:pt x="3887"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5"/>
            <p:cNvSpPr/>
            <p:nvPr/>
          </p:nvSpPr>
          <p:spPr>
            <a:xfrm>
              <a:off x="1708753" y="2690457"/>
              <a:ext cx="5306" cy="11726"/>
            </a:xfrm>
            <a:custGeom>
              <a:avLst/>
              <a:gdLst/>
              <a:ahLst/>
              <a:cxnLst/>
              <a:rect l="l" t="t" r="r" b="b"/>
              <a:pathLst>
                <a:path w="162" h="358" extrusionOk="0">
                  <a:moveTo>
                    <a:pt x="162" y="0"/>
                  </a:moveTo>
                  <a:lnTo>
                    <a:pt x="0" y="89"/>
                  </a:lnTo>
                  <a:lnTo>
                    <a:pt x="0" y="358"/>
                  </a:lnTo>
                  <a:lnTo>
                    <a:pt x="162" y="319"/>
                  </a:lnTo>
                  <a:lnTo>
                    <a:pt x="162"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5"/>
            <p:cNvSpPr/>
            <p:nvPr/>
          </p:nvSpPr>
          <p:spPr>
            <a:xfrm>
              <a:off x="1730895" y="2634577"/>
              <a:ext cx="12185" cy="55913"/>
            </a:xfrm>
            <a:custGeom>
              <a:avLst/>
              <a:gdLst/>
              <a:ahLst/>
              <a:cxnLst/>
              <a:rect l="l" t="t" r="r" b="b"/>
              <a:pathLst>
                <a:path w="372" h="1707" extrusionOk="0">
                  <a:moveTo>
                    <a:pt x="151" y="1"/>
                  </a:moveTo>
                  <a:cubicBezTo>
                    <a:pt x="148" y="1"/>
                    <a:pt x="145" y="2"/>
                    <a:pt x="141" y="3"/>
                  </a:cubicBezTo>
                  <a:cubicBezTo>
                    <a:pt x="1" y="110"/>
                    <a:pt x="214" y="1476"/>
                    <a:pt x="231" y="1706"/>
                  </a:cubicBezTo>
                  <a:lnTo>
                    <a:pt x="371" y="1706"/>
                  </a:lnTo>
                  <a:cubicBezTo>
                    <a:pt x="371" y="1706"/>
                    <a:pt x="286" y="1"/>
                    <a:pt x="151" y="1"/>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5"/>
            <p:cNvSpPr/>
            <p:nvPr/>
          </p:nvSpPr>
          <p:spPr>
            <a:xfrm>
              <a:off x="1735514" y="2513384"/>
              <a:ext cx="15067" cy="1703"/>
            </a:xfrm>
            <a:custGeom>
              <a:avLst/>
              <a:gdLst/>
              <a:ahLst/>
              <a:cxnLst/>
              <a:rect l="l" t="t" r="r" b="b"/>
              <a:pathLst>
                <a:path w="460" h="52" extrusionOk="0">
                  <a:moveTo>
                    <a:pt x="302" y="0"/>
                  </a:moveTo>
                  <a:cubicBezTo>
                    <a:pt x="196" y="0"/>
                    <a:pt x="90" y="0"/>
                    <a:pt x="0" y="35"/>
                  </a:cubicBezTo>
                  <a:lnTo>
                    <a:pt x="34" y="35"/>
                  </a:lnTo>
                  <a:cubicBezTo>
                    <a:pt x="107" y="18"/>
                    <a:pt x="196" y="18"/>
                    <a:pt x="247" y="18"/>
                  </a:cubicBezTo>
                  <a:cubicBezTo>
                    <a:pt x="337" y="18"/>
                    <a:pt x="409" y="35"/>
                    <a:pt x="460" y="52"/>
                  </a:cubicBezTo>
                  <a:cubicBezTo>
                    <a:pt x="443" y="35"/>
                    <a:pt x="443" y="18"/>
                    <a:pt x="443"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5"/>
            <p:cNvSpPr/>
            <p:nvPr/>
          </p:nvSpPr>
          <p:spPr>
            <a:xfrm>
              <a:off x="1734400" y="2514498"/>
              <a:ext cx="2260" cy="590"/>
            </a:xfrm>
            <a:custGeom>
              <a:avLst/>
              <a:gdLst/>
              <a:ahLst/>
              <a:cxnLst/>
              <a:rect l="l" t="t" r="r" b="b"/>
              <a:pathLst>
                <a:path w="69" h="18" extrusionOk="0">
                  <a:moveTo>
                    <a:pt x="17" y="1"/>
                  </a:moveTo>
                  <a:cubicBezTo>
                    <a:pt x="17" y="1"/>
                    <a:pt x="0" y="1"/>
                    <a:pt x="0" y="18"/>
                  </a:cubicBezTo>
                  <a:cubicBezTo>
                    <a:pt x="17" y="1"/>
                    <a:pt x="34" y="1"/>
                    <a:pt x="68"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5"/>
            <p:cNvSpPr/>
            <p:nvPr/>
          </p:nvSpPr>
          <p:spPr>
            <a:xfrm>
              <a:off x="1730207" y="2513941"/>
              <a:ext cx="22765" cy="19686"/>
            </a:xfrm>
            <a:custGeom>
              <a:avLst/>
              <a:gdLst/>
              <a:ahLst/>
              <a:cxnLst/>
              <a:rect l="l" t="t" r="r" b="b"/>
              <a:pathLst>
                <a:path w="695" h="601" extrusionOk="0">
                  <a:moveTo>
                    <a:pt x="409" y="1"/>
                  </a:moveTo>
                  <a:cubicBezTo>
                    <a:pt x="358" y="1"/>
                    <a:pt x="269" y="1"/>
                    <a:pt x="196" y="18"/>
                  </a:cubicBezTo>
                  <a:cubicBezTo>
                    <a:pt x="162" y="18"/>
                    <a:pt x="145" y="18"/>
                    <a:pt x="128" y="35"/>
                  </a:cubicBezTo>
                  <a:cubicBezTo>
                    <a:pt x="90" y="35"/>
                    <a:pt x="56" y="35"/>
                    <a:pt x="1" y="52"/>
                  </a:cubicBezTo>
                  <a:cubicBezTo>
                    <a:pt x="90" y="90"/>
                    <a:pt x="358" y="230"/>
                    <a:pt x="554" y="601"/>
                  </a:cubicBezTo>
                  <a:cubicBezTo>
                    <a:pt x="694" y="460"/>
                    <a:pt x="677" y="230"/>
                    <a:pt x="622" y="35"/>
                  </a:cubicBezTo>
                  <a:cubicBezTo>
                    <a:pt x="571" y="18"/>
                    <a:pt x="499" y="1"/>
                    <a:pt x="409"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5"/>
            <p:cNvSpPr/>
            <p:nvPr/>
          </p:nvSpPr>
          <p:spPr>
            <a:xfrm>
              <a:off x="1727980" y="2515611"/>
              <a:ext cx="1703" cy="590"/>
            </a:xfrm>
            <a:custGeom>
              <a:avLst/>
              <a:gdLst/>
              <a:ahLst/>
              <a:cxnLst/>
              <a:rect l="l" t="t" r="r" b="b"/>
              <a:pathLst>
                <a:path w="52" h="18" extrusionOk="0">
                  <a:moveTo>
                    <a:pt x="0" y="1"/>
                  </a:moveTo>
                  <a:lnTo>
                    <a:pt x="17" y="18"/>
                  </a:lnTo>
                  <a:lnTo>
                    <a:pt x="52" y="18"/>
                  </a:lnTo>
                  <a:lnTo>
                    <a:pt x="52" y="1"/>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5"/>
            <p:cNvSpPr/>
            <p:nvPr/>
          </p:nvSpPr>
          <p:spPr>
            <a:xfrm>
              <a:off x="1726735" y="2515611"/>
              <a:ext cx="1834" cy="590"/>
            </a:xfrm>
            <a:custGeom>
              <a:avLst/>
              <a:gdLst/>
              <a:ahLst/>
              <a:cxnLst/>
              <a:rect l="l" t="t" r="r" b="b"/>
              <a:pathLst>
                <a:path w="56" h="18" extrusionOk="0">
                  <a:moveTo>
                    <a:pt x="0" y="1"/>
                  </a:moveTo>
                  <a:lnTo>
                    <a:pt x="21" y="18"/>
                  </a:lnTo>
                  <a:lnTo>
                    <a:pt x="55" y="18"/>
                  </a:lnTo>
                  <a:lnTo>
                    <a:pt x="38"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5"/>
            <p:cNvSpPr/>
            <p:nvPr/>
          </p:nvSpPr>
          <p:spPr>
            <a:xfrm>
              <a:off x="1700106" y="2524390"/>
              <a:ext cx="1146" cy="33"/>
            </a:xfrm>
            <a:custGeom>
              <a:avLst/>
              <a:gdLst/>
              <a:ahLst/>
              <a:cxnLst/>
              <a:rect l="l" t="t" r="r" b="b"/>
              <a:pathLst>
                <a:path w="35" h="1" extrusionOk="0">
                  <a:moveTo>
                    <a:pt x="0" y="1"/>
                  </a:moveTo>
                  <a:lnTo>
                    <a:pt x="34" y="1"/>
                  </a:lnTo>
                  <a:lnTo>
                    <a:pt x="34" y="1"/>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5"/>
            <p:cNvSpPr/>
            <p:nvPr/>
          </p:nvSpPr>
          <p:spPr>
            <a:xfrm>
              <a:off x="1701219" y="2524390"/>
              <a:ext cx="33" cy="33"/>
            </a:xfrm>
            <a:custGeom>
              <a:avLst/>
              <a:gdLst/>
              <a:ahLst/>
              <a:cxnLst/>
              <a:rect l="l" t="t" r="r" b="b"/>
              <a:pathLst>
                <a:path w="1" h="1" extrusionOk="0">
                  <a:moveTo>
                    <a:pt x="0" y="1"/>
                  </a:moveTo>
                  <a:lnTo>
                    <a:pt x="0" y="1"/>
                  </a:lnTo>
                  <a:lnTo>
                    <a:pt x="0" y="1"/>
                  </a:lnTo>
                  <a:lnTo>
                    <a:pt x="0" y="1"/>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5"/>
            <p:cNvSpPr/>
            <p:nvPr/>
          </p:nvSpPr>
          <p:spPr>
            <a:xfrm>
              <a:off x="1692572" y="2524947"/>
              <a:ext cx="7566" cy="4651"/>
            </a:xfrm>
            <a:custGeom>
              <a:avLst/>
              <a:gdLst/>
              <a:ahLst/>
              <a:cxnLst/>
              <a:rect l="l" t="t" r="r" b="b"/>
              <a:pathLst>
                <a:path w="231" h="142" extrusionOk="0">
                  <a:moveTo>
                    <a:pt x="230" y="1"/>
                  </a:moveTo>
                  <a:cubicBezTo>
                    <a:pt x="124" y="18"/>
                    <a:pt x="51" y="52"/>
                    <a:pt x="0" y="124"/>
                  </a:cubicBezTo>
                  <a:lnTo>
                    <a:pt x="0" y="141"/>
                  </a:lnTo>
                  <a:cubicBezTo>
                    <a:pt x="51" y="107"/>
                    <a:pt x="124" y="52"/>
                    <a:pt x="230" y="1"/>
                  </a:cubicBez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5"/>
            <p:cNvSpPr/>
            <p:nvPr/>
          </p:nvSpPr>
          <p:spPr>
            <a:xfrm>
              <a:off x="1707050" y="2526617"/>
              <a:ext cx="35474" cy="13986"/>
            </a:xfrm>
            <a:custGeom>
              <a:avLst/>
              <a:gdLst/>
              <a:ahLst/>
              <a:cxnLst/>
              <a:rect l="l" t="t" r="r" b="b"/>
              <a:pathLst>
                <a:path w="1083" h="427" extrusionOk="0">
                  <a:moveTo>
                    <a:pt x="869" y="56"/>
                  </a:moveTo>
                  <a:lnTo>
                    <a:pt x="869" y="56"/>
                  </a:lnTo>
                  <a:cubicBezTo>
                    <a:pt x="920" y="129"/>
                    <a:pt x="993" y="214"/>
                    <a:pt x="1082" y="320"/>
                  </a:cubicBezTo>
                  <a:cubicBezTo>
                    <a:pt x="1027" y="214"/>
                    <a:pt x="976" y="146"/>
                    <a:pt x="920" y="73"/>
                  </a:cubicBezTo>
                  <a:lnTo>
                    <a:pt x="869" y="56"/>
                  </a:lnTo>
                  <a:close/>
                  <a:moveTo>
                    <a:pt x="1" y="1"/>
                  </a:moveTo>
                  <a:cubicBezTo>
                    <a:pt x="35" y="90"/>
                    <a:pt x="90" y="214"/>
                    <a:pt x="158" y="375"/>
                  </a:cubicBezTo>
                  <a:cubicBezTo>
                    <a:pt x="303" y="409"/>
                    <a:pt x="478" y="426"/>
                    <a:pt x="639" y="426"/>
                  </a:cubicBezTo>
                  <a:cubicBezTo>
                    <a:pt x="746" y="426"/>
                    <a:pt x="869" y="409"/>
                    <a:pt x="976" y="375"/>
                  </a:cubicBezTo>
                  <a:lnTo>
                    <a:pt x="993" y="375"/>
                  </a:lnTo>
                  <a:cubicBezTo>
                    <a:pt x="920" y="252"/>
                    <a:pt x="835" y="146"/>
                    <a:pt x="729" y="56"/>
                  </a:cubicBezTo>
                  <a:lnTo>
                    <a:pt x="673" y="320"/>
                  </a:lnTo>
                  <a:lnTo>
                    <a:pt x="427" y="129"/>
                  </a:lnTo>
                  <a:lnTo>
                    <a:pt x="1" y="1"/>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5"/>
            <p:cNvSpPr/>
            <p:nvPr/>
          </p:nvSpPr>
          <p:spPr>
            <a:xfrm>
              <a:off x="1691884" y="2530122"/>
              <a:ext cx="33" cy="33"/>
            </a:xfrm>
            <a:custGeom>
              <a:avLst/>
              <a:gdLst/>
              <a:ahLst/>
              <a:cxnLst/>
              <a:rect l="l" t="t" r="r" b="b"/>
              <a:pathLst>
                <a:path w="1" h="1" extrusionOk="0">
                  <a:moveTo>
                    <a:pt x="0" y="0"/>
                  </a:moveTo>
                  <a:lnTo>
                    <a:pt x="0" y="0"/>
                  </a:lnTo>
                  <a:lnTo>
                    <a:pt x="0" y="0"/>
                  </a:lnTo>
                  <a:lnTo>
                    <a:pt x="0" y="0"/>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5"/>
            <p:cNvSpPr/>
            <p:nvPr/>
          </p:nvSpPr>
          <p:spPr>
            <a:xfrm>
              <a:off x="1730895" y="2527338"/>
              <a:ext cx="11628" cy="11595"/>
            </a:xfrm>
            <a:custGeom>
              <a:avLst/>
              <a:gdLst/>
              <a:ahLst/>
              <a:cxnLst/>
              <a:rect l="l" t="t" r="r" b="b"/>
              <a:pathLst>
                <a:path w="355" h="354" extrusionOk="0">
                  <a:moveTo>
                    <a:pt x="18" y="0"/>
                  </a:moveTo>
                  <a:lnTo>
                    <a:pt x="1" y="34"/>
                  </a:lnTo>
                  <a:cubicBezTo>
                    <a:pt x="107" y="124"/>
                    <a:pt x="192" y="230"/>
                    <a:pt x="265" y="353"/>
                  </a:cubicBezTo>
                  <a:cubicBezTo>
                    <a:pt x="299" y="336"/>
                    <a:pt x="337" y="336"/>
                    <a:pt x="354" y="319"/>
                  </a:cubicBezTo>
                  <a:lnTo>
                    <a:pt x="354" y="298"/>
                  </a:lnTo>
                  <a:cubicBezTo>
                    <a:pt x="265" y="192"/>
                    <a:pt x="192" y="107"/>
                    <a:pt x="141" y="34"/>
                  </a:cubicBezTo>
                  <a:lnTo>
                    <a:pt x="18" y="0"/>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5"/>
            <p:cNvSpPr/>
            <p:nvPr/>
          </p:nvSpPr>
          <p:spPr>
            <a:xfrm>
              <a:off x="1721003" y="2524390"/>
              <a:ext cx="16214" cy="12742"/>
            </a:xfrm>
            <a:custGeom>
              <a:avLst/>
              <a:gdLst/>
              <a:ahLst/>
              <a:cxnLst/>
              <a:rect l="l" t="t" r="r" b="b"/>
              <a:pathLst>
                <a:path w="495" h="389" extrusionOk="0">
                  <a:moveTo>
                    <a:pt x="265" y="1"/>
                  </a:moveTo>
                  <a:lnTo>
                    <a:pt x="213" y="282"/>
                  </a:lnTo>
                  <a:lnTo>
                    <a:pt x="1" y="197"/>
                  </a:lnTo>
                  <a:lnTo>
                    <a:pt x="247" y="388"/>
                  </a:lnTo>
                  <a:lnTo>
                    <a:pt x="303" y="124"/>
                  </a:lnTo>
                  <a:lnTo>
                    <a:pt x="320" y="90"/>
                  </a:lnTo>
                  <a:lnTo>
                    <a:pt x="443" y="124"/>
                  </a:lnTo>
                  <a:lnTo>
                    <a:pt x="494" y="141"/>
                  </a:lnTo>
                  <a:cubicBezTo>
                    <a:pt x="494" y="124"/>
                    <a:pt x="477" y="107"/>
                    <a:pt x="460" y="90"/>
                  </a:cubicBezTo>
                  <a:lnTo>
                    <a:pt x="265"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5"/>
            <p:cNvSpPr/>
            <p:nvPr/>
          </p:nvSpPr>
          <p:spPr>
            <a:xfrm>
              <a:off x="1691327" y="2524390"/>
              <a:ext cx="20930" cy="14543"/>
            </a:xfrm>
            <a:custGeom>
              <a:avLst/>
              <a:gdLst/>
              <a:ahLst/>
              <a:cxnLst/>
              <a:rect l="l" t="t" r="r" b="b"/>
              <a:pathLst>
                <a:path w="639" h="444" extrusionOk="0">
                  <a:moveTo>
                    <a:pt x="302" y="1"/>
                  </a:moveTo>
                  <a:cubicBezTo>
                    <a:pt x="285" y="1"/>
                    <a:pt x="268" y="18"/>
                    <a:pt x="268" y="18"/>
                  </a:cubicBezTo>
                  <a:cubicBezTo>
                    <a:pt x="162" y="69"/>
                    <a:pt x="89" y="124"/>
                    <a:pt x="38" y="158"/>
                  </a:cubicBezTo>
                  <a:lnTo>
                    <a:pt x="38" y="175"/>
                  </a:lnTo>
                  <a:lnTo>
                    <a:pt x="17" y="175"/>
                  </a:lnTo>
                  <a:cubicBezTo>
                    <a:pt x="17" y="197"/>
                    <a:pt x="0" y="214"/>
                    <a:pt x="0" y="231"/>
                  </a:cubicBezTo>
                  <a:cubicBezTo>
                    <a:pt x="179" y="303"/>
                    <a:pt x="392" y="388"/>
                    <a:pt x="638" y="443"/>
                  </a:cubicBezTo>
                  <a:cubicBezTo>
                    <a:pt x="570" y="282"/>
                    <a:pt x="515" y="158"/>
                    <a:pt x="481" y="69"/>
                  </a:cubicBezTo>
                  <a:lnTo>
                    <a:pt x="302"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5"/>
            <p:cNvSpPr/>
            <p:nvPr/>
          </p:nvSpPr>
          <p:spPr>
            <a:xfrm>
              <a:off x="1733679" y="2522031"/>
              <a:ext cx="11759" cy="15788"/>
            </a:xfrm>
            <a:custGeom>
              <a:avLst/>
              <a:gdLst/>
              <a:ahLst/>
              <a:cxnLst/>
              <a:rect l="l" t="t" r="r" b="b"/>
              <a:pathLst>
                <a:path w="359" h="482" extrusionOk="0">
                  <a:moveTo>
                    <a:pt x="1" y="0"/>
                  </a:moveTo>
                  <a:lnTo>
                    <a:pt x="90" y="179"/>
                  </a:lnTo>
                  <a:lnTo>
                    <a:pt x="90" y="179"/>
                  </a:lnTo>
                  <a:lnTo>
                    <a:pt x="74" y="162"/>
                  </a:lnTo>
                  <a:lnTo>
                    <a:pt x="74" y="162"/>
                  </a:lnTo>
                  <a:cubicBezTo>
                    <a:pt x="91" y="179"/>
                    <a:pt x="107" y="196"/>
                    <a:pt x="107" y="213"/>
                  </a:cubicBezTo>
                  <a:cubicBezTo>
                    <a:pt x="163" y="286"/>
                    <a:pt x="214" y="354"/>
                    <a:pt x="269" y="460"/>
                  </a:cubicBezTo>
                  <a:lnTo>
                    <a:pt x="269" y="481"/>
                  </a:lnTo>
                  <a:cubicBezTo>
                    <a:pt x="303" y="460"/>
                    <a:pt x="320" y="460"/>
                    <a:pt x="358" y="443"/>
                  </a:cubicBezTo>
                  <a:cubicBezTo>
                    <a:pt x="320" y="392"/>
                    <a:pt x="303" y="337"/>
                    <a:pt x="269" y="303"/>
                  </a:cubicBezTo>
                  <a:cubicBezTo>
                    <a:pt x="180" y="162"/>
                    <a:pt x="90" y="56"/>
                    <a:pt x="1"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5"/>
            <p:cNvSpPr/>
            <p:nvPr/>
          </p:nvSpPr>
          <p:spPr>
            <a:xfrm>
              <a:off x="1730207" y="2515611"/>
              <a:ext cx="18146" cy="20963"/>
            </a:xfrm>
            <a:custGeom>
              <a:avLst/>
              <a:gdLst/>
              <a:ahLst/>
              <a:cxnLst/>
              <a:rect l="l" t="t" r="r" b="b"/>
              <a:pathLst>
                <a:path w="554" h="640" extrusionOk="0">
                  <a:moveTo>
                    <a:pt x="1" y="1"/>
                  </a:moveTo>
                  <a:lnTo>
                    <a:pt x="1" y="1"/>
                  </a:lnTo>
                  <a:cubicBezTo>
                    <a:pt x="79" y="34"/>
                    <a:pt x="297" y="147"/>
                    <a:pt x="481" y="426"/>
                  </a:cubicBezTo>
                  <a:lnTo>
                    <a:pt x="481" y="426"/>
                  </a:lnTo>
                  <a:cubicBezTo>
                    <a:pt x="481" y="426"/>
                    <a:pt x="481" y="426"/>
                    <a:pt x="481" y="426"/>
                  </a:cubicBezTo>
                  <a:cubicBezTo>
                    <a:pt x="303" y="145"/>
                    <a:pt x="73" y="18"/>
                    <a:pt x="1" y="1"/>
                  </a:cubicBezTo>
                  <a:close/>
                  <a:moveTo>
                    <a:pt x="481" y="426"/>
                  </a:moveTo>
                  <a:cubicBezTo>
                    <a:pt x="447" y="444"/>
                    <a:pt x="409" y="482"/>
                    <a:pt x="375" y="499"/>
                  </a:cubicBezTo>
                  <a:cubicBezTo>
                    <a:pt x="409" y="533"/>
                    <a:pt x="426" y="588"/>
                    <a:pt x="464" y="639"/>
                  </a:cubicBezTo>
                  <a:cubicBezTo>
                    <a:pt x="499" y="605"/>
                    <a:pt x="533" y="588"/>
                    <a:pt x="554" y="550"/>
                  </a:cubicBezTo>
                  <a:cubicBezTo>
                    <a:pt x="530" y="505"/>
                    <a:pt x="506" y="464"/>
                    <a:pt x="481" y="426"/>
                  </a:cubicBezTo>
                  <a:close/>
                </a:path>
              </a:pathLst>
            </a:custGeom>
            <a:solidFill>
              <a:srgbClr val="613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5"/>
            <p:cNvSpPr/>
            <p:nvPr/>
          </p:nvSpPr>
          <p:spPr>
            <a:xfrm>
              <a:off x="1729651" y="2515055"/>
              <a:ext cx="16345" cy="16902"/>
            </a:xfrm>
            <a:custGeom>
              <a:avLst/>
              <a:gdLst/>
              <a:ahLst/>
              <a:cxnLst/>
              <a:rect l="l" t="t" r="r" b="b"/>
              <a:pathLst>
                <a:path w="499" h="516" extrusionOk="0">
                  <a:moveTo>
                    <a:pt x="1" y="1"/>
                  </a:moveTo>
                  <a:lnTo>
                    <a:pt x="1" y="18"/>
                  </a:lnTo>
                  <a:lnTo>
                    <a:pt x="1" y="35"/>
                  </a:lnTo>
                  <a:lnTo>
                    <a:pt x="39" y="35"/>
                  </a:lnTo>
                  <a:lnTo>
                    <a:pt x="124" y="213"/>
                  </a:lnTo>
                  <a:cubicBezTo>
                    <a:pt x="213" y="269"/>
                    <a:pt x="303" y="375"/>
                    <a:pt x="392" y="516"/>
                  </a:cubicBezTo>
                  <a:cubicBezTo>
                    <a:pt x="426" y="499"/>
                    <a:pt x="464" y="460"/>
                    <a:pt x="498" y="443"/>
                  </a:cubicBezTo>
                  <a:cubicBezTo>
                    <a:pt x="320" y="162"/>
                    <a:pt x="90" y="35"/>
                    <a:pt x="18" y="18"/>
                  </a:cubicBezTo>
                  <a:cubicBezTo>
                    <a:pt x="18" y="1"/>
                    <a:pt x="18" y="1"/>
                    <a:pt x="1" y="1"/>
                  </a:cubicBezTo>
                  <a:close/>
                </a:path>
              </a:pathLst>
            </a:custGeom>
            <a:solidFill>
              <a:srgbClr val="7F3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5"/>
            <p:cNvSpPr/>
            <p:nvPr/>
          </p:nvSpPr>
          <p:spPr>
            <a:xfrm>
              <a:off x="1727423" y="2516168"/>
              <a:ext cx="9237" cy="11759"/>
            </a:xfrm>
            <a:custGeom>
              <a:avLst/>
              <a:gdLst/>
              <a:ahLst/>
              <a:cxnLst/>
              <a:rect l="l" t="t" r="r" b="b"/>
              <a:pathLst>
                <a:path w="282" h="359" extrusionOk="0">
                  <a:moveTo>
                    <a:pt x="0" y="1"/>
                  </a:moveTo>
                  <a:lnTo>
                    <a:pt x="0" y="22"/>
                  </a:lnTo>
                  <a:lnTo>
                    <a:pt x="107" y="22"/>
                  </a:lnTo>
                  <a:lnTo>
                    <a:pt x="69" y="252"/>
                  </a:lnTo>
                  <a:lnTo>
                    <a:pt x="264" y="341"/>
                  </a:lnTo>
                  <a:lnTo>
                    <a:pt x="281" y="358"/>
                  </a:lnTo>
                  <a:lnTo>
                    <a:pt x="281" y="358"/>
                  </a:lnTo>
                  <a:lnTo>
                    <a:pt x="192" y="179"/>
                  </a:lnTo>
                  <a:lnTo>
                    <a:pt x="107" y="1"/>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5"/>
            <p:cNvSpPr/>
            <p:nvPr/>
          </p:nvSpPr>
          <p:spPr>
            <a:xfrm>
              <a:off x="1699549" y="2500544"/>
              <a:ext cx="27907" cy="18572"/>
            </a:xfrm>
            <a:custGeom>
              <a:avLst/>
              <a:gdLst/>
              <a:ahLst/>
              <a:cxnLst/>
              <a:rect l="l" t="t" r="r" b="b"/>
              <a:pathLst>
                <a:path w="852" h="567" extrusionOk="0">
                  <a:moveTo>
                    <a:pt x="0" y="1"/>
                  </a:moveTo>
                  <a:lnTo>
                    <a:pt x="107" y="567"/>
                  </a:lnTo>
                  <a:lnTo>
                    <a:pt x="851" y="499"/>
                  </a:lnTo>
                  <a:lnTo>
                    <a:pt x="851" y="478"/>
                  </a:lnTo>
                  <a:lnTo>
                    <a:pt x="830" y="461"/>
                  </a:lnTo>
                  <a:lnTo>
                    <a:pt x="762" y="214"/>
                  </a:lnTo>
                  <a:cubicBezTo>
                    <a:pt x="477" y="180"/>
                    <a:pt x="213" y="90"/>
                    <a:pt x="0"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5"/>
            <p:cNvSpPr/>
            <p:nvPr/>
          </p:nvSpPr>
          <p:spPr>
            <a:xfrm>
              <a:off x="1700106" y="2516856"/>
              <a:ext cx="30822" cy="16771"/>
            </a:xfrm>
            <a:custGeom>
              <a:avLst/>
              <a:gdLst/>
              <a:ahLst/>
              <a:cxnLst/>
              <a:rect l="l" t="t" r="r" b="b"/>
              <a:pathLst>
                <a:path w="941" h="512" extrusionOk="0">
                  <a:moveTo>
                    <a:pt x="834" y="1"/>
                  </a:moveTo>
                  <a:lnTo>
                    <a:pt x="90" y="69"/>
                  </a:lnTo>
                  <a:lnTo>
                    <a:pt x="68" y="69"/>
                  </a:lnTo>
                  <a:lnTo>
                    <a:pt x="0" y="231"/>
                  </a:lnTo>
                  <a:lnTo>
                    <a:pt x="34" y="231"/>
                  </a:lnTo>
                  <a:lnTo>
                    <a:pt x="213" y="299"/>
                  </a:lnTo>
                  <a:lnTo>
                    <a:pt x="639" y="427"/>
                  </a:lnTo>
                  <a:lnTo>
                    <a:pt x="851" y="512"/>
                  </a:lnTo>
                  <a:lnTo>
                    <a:pt x="903" y="231"/>
                  </a:lnTo>
                  <a:lnTo>
                    <a:pt x="941" y="1"/>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5"/>
            <p:cNvSpPr/>
            <p:nvPr/>
          </p:nvSpPr>
          <p:spPr>
            <a:xfrm>
              <a:off x="1623983" y="2340536"/>
              <a:ext cx="165511" cy="157683"/>
            </a:xfrm>
            <a:custGeom>
              <a:avLst/>
              <a:gdLst/>
              <a:ahLst/>
              <a:cxnLst/>
              <a:rect l="l" t="t" r="r" b="b"/>
              <a:pathLst>
                <a:path w="5053" h="4814" extrusionOk="0">
                  <a:moveTo>
                    <a:pt x="3199" y="1"/>
                  </a:moveTo>
                  <a:cubicBezTo>
                    <a:pt x="2266" y="1"/>
                    <a:pt x="1703" y="770"/>
                    <a:pt x="1703" y="770"/>
                  </a:cubicBezTo>
                  <a:cubicBezTo>
                    <a:pt x="1328" y="825"/>
                    <a:pt x="124" y="876"/>
                    <a:pt x="73" y="2277"/>
                  </a:cubicBezTo>
                  <a:cubicBezTo>
                    <a:pt x="0" y="3805"/>
                    <a:pt x="941" y="4779"/>
                    <a:pt x="2588" y="4814"/>
                  </a:cubicBezTo>
                  <a:lnTo>
                    <a:pt x="4823" y="3022"/>
                  </a:lnTo>
                  <a:cubicBezTo>
                    <a:pt x="5052" y="1783"/>
                    <a:pt x="4967" y="451"/>
                    <a:pt x="3724" y="81"/>
                  </a:cubicBezTo>
                  <a:cubicBezTo>
                    <a:pt x="3538" y="24"/>
                    <a:pt x="3363" y="1"/>
                    <a:pt x="3199" y="1"/>
                  </a:cubicBezTo>
                  <a:close/>
                </a:path>
              </a:pathLst>
            </a:custGeom>
            <a:solidFill>
              <a:srgbClr val="B75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5"/>
            <p:cNvSpPr/>
            <p:nvPr/>
          </p:nvSpPr>
          <p:spPr>
            <a:xfrm>
              <a:off x="1654282" y="2371752"/>
              <a:ext cx="153326" cy="136392"/>
            </a:xfrm>
            <a:custGeom>
              <a:avLst/>
              <a:gdLst/>
              <a:ahLst/>
              <a:cxnLst/>
              <a:rect l="l" t="t" r="r" b="b"/>
              <a:pathLst>
                <a:path w="4681" h="4164" extrusionOk="0">
                  <a:moveTo>
                    <a:pt x="2701" y="1"/>
                  </a:moveTo>
                  <a:cubicBezTo>
                    <a:pt x="1583" y="1"/>
                    <a:pt x="0" y="686"/>
                    <a:pt x="263" y="2426"/>
                  </a:cubicBezTo>
                  <a:cubicBezTo>
                    <a:pt x="360" y="3023"/>
                    <a:pt x="855" y="4163"/>
                    <a:pt x="2550" y="4163"/>
                  </a:cubicBezTo>
                  <a:cubicBezTo>
                    <a:pt x="2716" y="4163"/>
                    <a:pt x="2894" y="4152"/>
                    <a:pt x="3085" y="4129"/>
                  </a:cubicBezTo>
                  <a:cubicBezTo>
                    <a:pt x="3404" y="4090"/>
                    <a:pt x="4681" y="2975"/>
                    <a:pt x="4183" y="1928"/>
                  </a:cubicBezTo>
                  <a:cubicBezTo>
                    <a:pt x="4059" y="1681"/>
                    <a:pt x="3987" y="226"/>
                    <a:pt x="3170" y="47"/>
                  </a:cubicBezTo>
                  <a:cubicBezTo>
                    <a:pt x="3029" y="17"/>
                    <a:pt x="2870" y="1"/>
                    <a:pt x="270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5"/>
            <p:cNvSpPr/>
            <p:nvPr/>
          </p:nvSpPr>
          <p:spPr>
            <a:xfrm>
              <a:off x="1704135" y="2419246"/>
              <a:ext cx="32526" cy="34229"/>
            </a:xfrm>
            <a:custGeom>
              <a:avLst/>
              <a:gdLst/>
              <a:ahLst/>
              <a:cxnLst/>
              <a:rect l="l" t="t" r="r" b="b"/>
              <a:pathLst>
                <a:path w="993" h="1045" extrusionOk="0">
                  <a:moveTo>
                    <a:pt x="489" y="0"/>
                  </a:moveTo>
                  <a:cubicBezTo>
                    <a:pt x="479" y="0"/>
                    <a:pt x="470" y="1"/>
                    <a:pt x="460" y="1"/>
                  </a:cubicBezTo>
                  <a:cubicBezTo>
                    <a:pt x="196" y="1"/>
                    <a:pt x="1" y="299"/>
                    <a:pt x="1" y="657"/>
                  </a:cubicBezTo>
                  <a:cubicBezTo>
                    <a:pt x="18" y="1010"/>
                    <a:pt x="247" y="1044"/>
                    <a:pt x="516" y="1044"/>
                  </a:cubicBezTo>
                  <a:cubicBezTo>
                    <a:pt x="780" y="1027"/>
                    <a:pt x="992" y="976"/>
                    <a:pt x="975" y="619"/>
                  </a:cubicBezTo>
                  <a:cubicBezTo>
                    <a:pt x="975" y="278"/>
                    <a:pt x="746" y="0"/>
                    <a:pt x="489"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5"/>
            <p:cNvSpPr/>
            <p:nvPr/>
          </p:nvSpPr>
          <p:spPr>
            <a:xfrm>
              <a:off x="1756968" y="2417445"/>
              <a:ext cx="29742" cy="34458"/>
            </a:xfrm>
            <a:custGeom>
              <a:avLst/>
              <a:gdLst/>
              <a:ahLst/>
              <a:cxnLst/>
              <a:rect l="l" t="t" r="r" b="b"/>
              <a:pathLst>
                <a:path w="908" h="1052" extrusionOk="0">
                  <a:moveTo>
                    <a:pt x="478" y="0"/>
                  </a:moveTo>
                  <a:cubicBezTo>
                    <a:pt x="256" y="0"/>
                    <a:pt x="55" y="259"/>
                    <a:pt x="35" y="606"/>
                  </a:cubicBezTo>
                  <a:cubicBezTo>
                    <a:pt x="1" y="959"/>
                    <a:pt x="197" y="1014"/>
                    <a:pt x="426" y="1048"/>
                  </a:cubicBezTo>
                  <a:cubicBezTo>
                    <a:pt x="455" y="1050"/>
                    <a:pt x="483" y="1052"/>
                    <a:pt x="511" y="1052"/>
                  </a:cubicBezTo>
                  <a:cubicBezTo>
                    <a:pt x="703" y="1052"/>
                    <a:pt x="856" y="986"/>
                    <a:pt x="886" y="674"/>
                  </a:cubicBezTo>
                  <a:cubicBezTo>
                    <a:pt x="907" y="320"/>
                    <a:pt x="729" y="18"/>
                    <a:pt x="499" y="1"/>
                  </a:cubicBezTo>
                  <a:cubicBezTo>
                    <a:pt x="492" y="1"/>
                    <a:pt x="485" y="0"/>
                    <a:pt x="478"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5"/>
            <p:cNvSpPr/>
            <p:nvPr/>
          </p:nvSpPr>
          <p:spPr>
            <a:xfrm>
              <a:off x="1759359" y="2415086"/>
              <a:ext cx="5732" cy="8254"/>
            </a:xfrm>
            <a:custGeom>
              <a:avLst/>
              <a:gdLst/>
              <a:ahLst/>
              <a:cxnLst/>
              <a:rect l="l" t="t" r="r" b="b"/>
              <a:pathLst>
                <a:path w="175" h="252" extrusionOk="0">
                  <a:moveTo>
                    <a:pt x="89" y="1"/>
                  </a:moveTo>
                  <a:lnTo>
                    <a:pt x="0" y="128"/>
                  </a:lnTo>
                  <a:lnTo>
                    <a:pt x="107" y="252"/>
                  </a:lnTo>
                  <a:lnTo>
                    <a:pt x="175" y="180"/>
                  </a:lnTo>
                  <a:lnTo>
                    <a:pt x="89"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5"/>
            <p:cNvSpPr/>
            <p:nvPr/>
          </p:nvSpPr>
          <p:spPr>
            <a:xfrm>
              <a:off x="1768007" y="2412859"/>
              <a:ext cx="4749" cy="7566"/>
            </a:xfrm>
            <a:custGeom>
              <a:avLst/>
              <a:gdLst/>
              <a:ahLst/>
              <a:cxnLst/>
              <a:rect l="l" t="t" r="r" b="b"/>
              <a:pathLst>
                <a:path w="145" h="231" extrusionOk="0">
                  <a:moveTo>
                    <a:pt x="145" y="1"/>
                  </a:moveTo>
                  <a:lnTo>
                    <a:pt x="0" y="52"/>
                  </a:lnTo>
                  <a:lnTo>
                    <a:pt x="38" y="231"/>
                  </a:lnTo>
                  <a:lnTo>
                    <a:pt x="123" y="213"/>
                  </a:lnTo>
                  <a:lnTo>
                    <a:pt x="145"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5"/>
            <p:cNvSpPr/>
            <p:nvPr/>
          </p:nvSpPr>
          <p:spPr>
            <a:xfrm>
              <a:off x="1777899" y="2415086"/>
              <a:ext cx="5863" cy="7010"/>
            </a:xfrm>
            <a:custGeom>
              <a:avLst/>
              <a:gdLst/>
              <a:ahLst/>
              <a:cxnLst/>
              <a:rect l="l" t="t" r="r" b="b"/>
              <a:pathLst>
                <a:path w="179" h="214" extrusionOk="0">
                  <a:moveTo>
                    <a:pt x="56" y="1"/>
                  </a:moveTo>
                  <a:lnTo>
                    <a:pt x="0" y="163"/>
                  </a:lnTo>
                  <a:lnTo>
                    <a:pt x="90" y="214"/>
                  </a:lnTo>
                  <a:lnTo>
                    <a:pt x="179" y="39"/>
                  </a:lnTo>
                  <a:lnTo>
                    <a:pt x="56"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5"/>
            <p:cNvSpPr/>
            <p:nvPr/>
          </p:nvSpPr>
          <p:spPr>
            <a:xfrm>
              <a:off x="1706493" y="2416364"/>
              <a:ext cx="6322" cy="8647"/>
            </a:xfrm>
            <a:custGeom>
              <a:avLst/>
              <a:gdLst/>
              <a:ahLst/>
              <a:cxnLst/>
              <a:rect l="l" t="t" r="r" b="b"/>
              <a:pathLst>
                <a:path w="193" h="264" extrusionOk="0">
                  <a:moveTo>
                    <a:pt x="86" y="0"/>
                  </a:moveTo>
                  <a:lnTo>
                    <a:pt x="1" y="124"/>
                  </a:lnTo>
                  <a:lnTo>
                    <a:pt x="107" y="264"/>
                  </a:lnTo>
                  <a:lnTo>
                    <a:pt x="192" y="196"/>
                  </a:lnTo>
                  <a:lnTo>
                    <a:pt x="86"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5"/>
            <p:cNvSpPr/>
            <p:nvPr/>
          </p:nvSpPr>
          <p:spPr>
            <a:xfrm>
              <a:off x="1715697" y="2413973"/>
              <a:ext cx="4782" cy="8123"/>
            </a:xfrm>
            <a:custGeom>
              <a:avLst/>
              <a:gdLst/>
              <a:ahLst/>
              <a:cxnLst/>
              <a:rect l="l" t="t" r="r" b="b"/>
              <a:pathLst>
                <a:path w="146" h="248" extrusionOk="0">
                  <a:moveTo>
                    <a:pt x="146" y="1"/>
                  </a:moveTo>
                  <a:lnTo>
                    <a:pt x="1" y="73"/>
                  </a:lnTo>
                  <a:lnTo>
                    <a:pt x="39" y="248"/>
                  </a:lnTo>
                  <a:lnTo>
                    <a:pt x="146" y="214"/>
                  </a:lnTo>
                  <a:lnTo>
                    <a:pt x="146"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5"/>
            <p:cNvSpPr/>
            <p:nvPr/>
          </p:nvSpPr>
          <p:spPr>
            <a:xfrm>
              <a:off x="1726179" y="2416364"/>
              <a:ext cx="6420" cy="7534"/>
            </a:xfrm>
            <a:custGeom>
              <a:avLst/>
              <a:gdLst/>
              <a:ahLst/>
              <a:cxnLst/>
              <a:rect l="l" t="t" r="r" b="b"/>
              <a:pathLst>
                <a:path w="196" h="230" extrusionOk="0">
                  <a:moveTo>
                    <a:pt x="55" y="0"/>
                  </a:moveTo>
                  <a:lnTo>
                    <a:pt x="0" y="175"/>
                  </a:lnTo>
                  <a:lnTo>
                    <a:pt x="89" y="230"/>
                  </a:lnTo>
                  <a:lnTo>
                    <a:pt x="196" y="34"/>
                  </a:lnTo>
                  <a:lnTo>
                    <a:pt x="55"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5"/>
            <p:cNvSpPr/>
            <p:nvPr/>
          </p:nvSpPr>
          <p:spPr>
            <a:xfrm>
              <a:off x="1704135" y="2423308"/>
              <a:ext cx="32526" cy="30167"/>
            </a:xfrm>
            <a:custGeom>
              <a:avLst/>
              <a:gdLst/>
              <a:ahLst/>
              <a:cxnLst/>
              <a:rect l="l" t="t" r="r" b="b"/>
              <a:pathLst>
                <a:path w="993" h="921" extrusionOk="0">
                  <a:moveTo>
                    <a:pt x="477" y="1"/>
                  </a:moveTo>
                  <a:cubicBezTo>
                    <a:pt x="213" y="18"/>
                    <a:pt x="1" y="265"/>
                    <a:pt x="18" y="584"/>
                  </a:cubicBezTo>
                  <a:cubicBezTo>
                    <a:pt x="35" y="886"/>
                    <a:pt x="247" y="920"/>
                    <a:pt x="516" y="920"/>
                  </a:cubicBezTo>
                  <a:cubicBezTo>
                    <a:pt x="780" y="903"/>
                    <a:pt x="992" y="852"/>
                    <a:pt x="975" y="550"/>
                  </a:cubicBezTo>
                  <a:cubicBezTo>
                    <a:pt x="958" y="231"/>
                    <a:pt x="728" y="1"/>
                    <a:pt x="477"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5"/>
            <p:cNvSpPr/>
            <p:nvPr/>
          </p:nvSpPr>
          <p:spPr>
            <a:xfrm>
              <a:off x="1756968" y="2421474"/>
              <a:ext cx="29742" cy="30429"/>
            </a:xfrm>
            <a:custGeom>
              <a:avLst/>
              <a:gdLst/>
              <a:ahLst/>
              <a:cxnLst/>
              <a:rect l="l" t="t" r="r" b="b"/>
              <a:pathLst>
                <a:path w="908" h="929" extrusionOk="0">
                  <a:moveTo>
                    <a:pt x="473" y="1"/>
                  </a:moveTo>
                  <a:cubicBezTo>
                    <a:pt x="233" y="1"/>
                    <a:pt x="34" y="226"/>
                    <a:pt x="18" y="534"/>
                  </a:cubicBezTo>
                  <a:cubicBezTo>
                    <a:pt x="1" y="836"/>
                    <a:pt x="197" y="891"/>
                    <a:pt x="426" y="925"/>
                  </a:cubicBezTo>
                  <a:cubicBezTo>
                    <a:pt x="459" y="927"/>
                    <a:pt x="490" y="929"/>
                    <a:pt x="520" y="929"/>
                  </a:cubicBezTo>
                  <a:cubicBezTo>
                    <a:pt x="721" y="929"/>
                    <a:pt x="871" y="869"/>
                    <a:pt x="886" y="606"/>
                  </a:cubicBezTo>
                  <a:cubicBezTo>
                    <a:pt x="907" y="287"/>
                    <a:pt x="729" y="19"/>
                    <a:pt x="499" y="2"/>
                  </a:cubicBezTo>
                  <a:cubicBezTo>
                    <a:pt x="490" y="1"/>
                    <a:pt x="481" y="1"/>
                    <a:pt x="473"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5"/>
            <p:cNvSpPr/>
            <p:nvPr/>
          </p:nvSpPr>
          <p:spPr>
            <a:xfrm>
              <a:off x="1731452" y="2475028"/>
              <a:ext cx="31969" cy="16836"/>
            </a:xfrm>
            <a:custGeom>
              <a:avLst/>
              <a:gdLst/>
              <a:ahLst/>
              <a:cxnLst/>
              <a:rect l="l" t="t" r="r" b="b"/>
              <a:pathLst>
                <a:path w="976" h="514" extrusionOk="0">
                  <a:moveTo>
                    <a:pt x="124" y="1"/>
                  </a:moveTo>
                  <a:cubicBezTo>
                    <a:pt x="90" y="1"/>
                    <a:pt x="52" y="18"/>
                    <a:pt x="18" y="52"/>
                  </a:cubicBezTo>
                  <a:cubicBezTo>
                    <a:pt x="1" y="86"/>
                    <a:pt x="1" y="141"/>
                    <a:pt x="18" y="175"/>
                  </a:cubicBezTo>
                  <a:cubicBezTo>
                    <a:pt x="69" y="320"/>
                    <a:pt x="175" y="495"/>
                    <a:pt x="478" y="512"/>
                  </a:cubicBezTo>
                  <a:cubicBezTo>
                    <a:pt x="495" y="513"/>
                    <a:pt x="513" y="514"/>
                    <a:pt x="529" y="514"/>
                  </a:cubicBezTo>
                  <a:cubicBezTo>
                    <a:pt x="762" y="514"/>
                    <a:pt x="874" y="380"/>
                    <a:pt x="941" y="265"/>
                  </a:cubicBezTo>
                  <a:cubicBezTo>
                    <a:pt x="976" y="214"/>
                    <a:pt x="976" y="158"/>
                    <a:pt x="959" y="124"/>
                  </a:cubicBezTo>
                  <a:cubicBezTo>
                    <a:pt x="920" y="69"/>
                    <a:pt x="886" y="35"/>
                    <a:pt x="835" y="35"/>
                  </a:cubicBezTo>
                  <a:lnTo>
                    <a:pt x="124" y="1"/>
                  </a:lnTo>
                  <a:close/>
                </a:path>
              </a:pathLst>
            </a:custGeom>
            <a:solidFill>
              <a:srgbClr val="54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5"/>
            <p:cNvSpPr/>
            <p:nvPr/>
          </p:nvSpPr>
          <p:spPr>
            <a:xfrm>
              <a:off x="1733679" y="2476731"/>
              <a:ext cx="27383" cy="8811"/>
            </a:xfrm>
            <a:custGeom>
              <a:avLst/>
              <a:gdLst/>
              <a:ahLst/>
              <a:cxnLst/>
              <a:rect l="l" t="t" r="r" b="b"/>
              <a:pathLst>
                <a:path w="836" h="269" extrusionOk="0">
                  <a:moveTo>
                    <a:pt x="107" y="0"/>
                  </a:moveTo>
                  <a:cubicBezTo>
                    <a:pt x="73" y="0"/>
                    <a:pt x="39" y="17"/>
                    <a:pt x="22" y="34"/>
                  </a:cubicBezTo>
                  <a:cubicBezTo>
                    <a:pt x="1" y="72"/>
                    <a:pt x="1" y="89"/>
                    <a:pt x="22" y="123"/>
                  </a:cubicBezTo>
                  <a:cubicBezTo>
                    <a:pt x="22" y="162"/>
                    <a:pt x="56" y="196"/>
                    <a:pt x="90" y="247"/>
                  </a:cubicBezTo>
                  <a:lnTo>
                    <a:pt x="746" y="268"/>
                  </a:lnTo>
                  <a:cubicBezTo>
                    <a:pt x="784" y="247"/>
                    <a:pt x="801" y="213"/>
                    <a:pt x="818" y="196"/>
                  </a:cubicBezTo>
                  <a:cubicBezTo>
                    <a:pt x="835" y="162"/>
                    <a:pt x="835" y="123"/>
                    <a:pt x="818" y="89"/>
                  </a:cubicBezTo>
                  <a:cubicBezTo>
                    <a:pt x="801" y="55"/>
                    <a:pt x="767" y="34"/>
                    <a:pt x="712" y="34"/>
                  </a:cubicBezTo>
                  <a:lnTo>
                    <a:pt x="107" y="0"/>
                  </a:lnTo>
                  <a:close/>
                </a:path>
              </a:pathLst>
            </a:custGeom>
            <a:solidFill>
              <a:srgbClr val="FFF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5"/>
            <p:cNvSpPr/>
            <p:nvPr/>
          </p:nvSpPr>
          <p:spPr>
            <a:xfrm>
              <a:off x="1720447" y="2435395"/>
              <a:ext cx="14543" cy="16410"/>
            </a:xfrm>
            <a:custGeom>
              <a:avLst/>
              <a:gdLst/>
              <a:ahLst/>
              <a:cxnLst/>
              <a:rect l="l" t="t" r="r" b="b"/>
              <a:pathLst>
                <a:path w="444" h="501" extrusionOk="0">
                  <a:moveTo>
                    <a:pt x="236" y="0"/>
                  </a:moveTo>
                  <a:cubicBezTo>
                    <a:pt x="228" y="0"/>
                    <a:pt x="221" y="1"/>
                    <a:pt x="213" y="2"/>
                  </a:cubicBezTo>
                  <a:cubicBezTo>
                    <a:pt x="86" y="2"/>
                    <a:pt x="1" y="109"/>
                    <a:pt x="18" y="253"/>
                  </a:cubicBezTo>
                  <a:cubicBezTo>
                    <a:pt x="18" y="394"/>
                    <a:pt x="124" y="500"/>
                    <a:pt x="230" y="500"/>
                  </a:cubicBezTo>
                  <a:cubicBezTo>
                    <a:pt x="354" y="500"/>
                    <a:pt x="443" y="377"/>
                    <a:pt x="426" y="232"/>
                  </a:cubicBezTo>
                  <a:cubicBezTo>
                    <a:pt x="426" y="102"/>
                    <a:pt x="334" y="0"/>
                    <a:pt x="236"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769251" y="2434346"/>
              <a:ext cx="13266" cy="16902"/>
            </a:xfrm>
            <a:custGeom>
              <a:avLst/>
              <a:gdLst/>
              <a:ahLst/>
              <a:cxnLst/>
              <a:rect l="l" t="t" r="r" b="b"/>
              <a:pathLst>
                <a:path w="405" h="516" extrusionOk="0">
                  <a:moveTo>
                    <a:pt x="230" y="0"/>
                  </a:moveTo>
                  <a:cubicBezTo>
                    <a:pt x="124" y="0"/>
                    <a:pt x="17" y="107"/>
                    <a:pt x="17" y="247"/>
                  </a:cubicBezTo>
                  <a:cubicBezTo>
                    <a:pt x="0" y="392"/>
                    <a:pt x="85" y="498"/>
                    <a:pt x="192" y="515"/>
                  </a:cubicBezTo>
                  <a:cubicBezTo>
                    <a:pt x="298" y="515"/>
                    <a:pt x="388" y="409"/>
                    <a:pt x="405" y="264"/>
                  </a:cubicBezTo>
                  <a:cubicBezTo>
                    <a:pt x="405" y="141"/>
                    <a:pt x="337" y="17"/>
                    <a:pt x="230"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773280" y="2439391"/>
              <a:ext cx="5765" cy="7108"/>
            </a:xfrm>
            <a:custGeom>
              <a:avLst/>
              <a:gdLst/>
              <a:ahLst/>
              <a:cxnLst/>
              <a:rect l="l" t="t" r="r" b="b"/>
              <a:pathLst>
                <a:path w="176" h="217" extrusionOk="0">
                  <a:moveTo>
                    <a:pt x="75" y="0"/>
                  </a:moveTo>
                  <a:cubicBezTo>
                    <a:pt x="40" y="0"/>
                    <a:pt x="1" y="48"/>
                    <a:pt x="1" y="93"/>
                  </a:cubicBezTo>
                  <a:cubicBezTo>
                    <a:pt x="1" y="165"/>
                    <a:pt x="35" y="216"/>
                    <a:pt x="90" y="216"/>
                  </a:cubicBezTo>
                  <a:cubicBezTo>
                    <a:pt x="124" y="216"/>
                    <a:pt x="158" y="165"/>
                    <a:pt x="175" y="110"/>
                  </a:cubicBezTo>
                  <a:cubicBezTo>
                    <a:pt x="175" y="59"/>
                    <a:pt x="141" y="4"/>
                    <a:pt x="90" y="4"/>
                  </a:cubicBezTo>
                  <a:cubicBezTo>
                    <a:pt x="85" y="1"/>
                    <a:pt x="80" y="0"/>
                    <a:pt x="75" y="0"/>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724508" y="2440177"/>
              <a:ext cx="6420" cy="7010"/>
            </a:xfrm>
            <a:custGeom>
              <a:avLst/>
              <a:gdLst/>
              <a:ahLst/>
              <a:cxnLst/>
              <a:rect l="l" t="t" r="r" b="b"/>
              <a:pathLst>
                <a:path w="196" h="214" extrusionOk="0">
                  <a:moveTo>
                    <a:pt x="89" y="1"/>
                  </a:moveTo>
                  <a:cubicBezTo>
                    <a:pt x="34" y="1"/>
                    <a:pt x="0" y="52"/>
                    <a:pt x="0" y="107"/>
                  </a:cubicBezTo>
                  <a:cubicBezTo>
                    <a:pt x="0" y="158"/>
                    <a:pt x="51" y="214"/>
                    <a:pt x="106" y="214"/>
                  </a:cubicBezTo>
                  <a:cubicBezTo>
                    <a:pt x="158" y="214"/>
                    <a:pt x="196" y="158"/>
                    <a:pt x="196" y="107"/>
                  </a:cubicBezTo>
                  <a:cubicBezTo>
                    <a:pt x="175" y="35"/>
                    <a:pt x="140" y="1"/>
                    <a:pt x="89" y="1"/>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762831" y="2399724"/>
              <a:ext cx="24435" cy="9695"/>
            </a:xfrm>
            <a:custGeom>
              <a:avLst/>
              <a:gdLst/>
              <a:ahLst/>
              <a:cxnLst/>
              <a:rect l="l" t="t" r="r" b="b"/>
              <a:pathLst>
                <a:path w="746" h="296" extrusionOk="0">
                  <a:moveTo>
                    <a:pt x="284" y="1"/>
                  </a:moveTo>
                  <a:cubicBezTo>
                    <a:pt x="157" y="1"/>
                    <a:pt x="51" y="31"/>
                    <a:pt x="1" y="65"/>
                  </a:cubicBezTo>
                  <a:lnTo>
                    <a:pt x="90" y="206"/>
                  </a:lnTo>
                  <a:cubicBezTo>
                    <a:pt x="113" y="180"/>
                    <a:pt x="190" y="156"/>
                    <a:pt x="290" y="156"/>
                  </a:cubicBezTo>
                  <a:cubicBezTo>
                    <a:pt x="407" y="156"/>
                    <a:pt x="557" y="190"/>
                    <a:pt x="690" y="295"/>
                  </a:cubicBezTo>
                  <a:lnTo>
                    <a:pt x="745" y="151"/>
                  </a:lnTo>
                  <a:cubicBezTo>
                    <a:pt x="595" y="38"/>
                    <a:pt x="426" y="1"/>
                    <a:pt x="284" y="1"/>
                  </a:cubicBezTo>
                  <a:close/>
                </a:path>
              </a:pathLst>
            </a:custGeom>
            <a:solidFill>
              <a:srgbClr val="B75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701219" y="2399855"/>
              <a:ext cx="27350" cy="11792"/>
            </a:xfrm>
            <a:custGeom>
              <a:avLst/>
              <a:gdLst/>
              <a:ahLst/>
              <a:cxnLst/>
              <a:rect l="l" t="t" r="r" b="b"/>
              <a:pathLst>
                <a:path w="835" h="360" extrusionOk="0">
                  <a:moveTo>
                    <a:pt x="653" y="0"/>
                  </a:moveTo>
                  <a:cubicBezTo>
                    <a:pt x="369" y="0"/>
                    <a:pt x="88" y="151"/>
                    <a:pt x="0" y="253"/>
                  </a:cubicBezTo>
                  <a:lnTo>
                    <a:pt x="107" y="359"/>
                  </a:lnTo>
                  <a:cubicBezTo>
                    <a:pt x="152" y="304"/>
                    <a:pt x="375" y="162"/>
                    <a:pt x="629" y="162"/>
                  </a:cubicBezTo>
                  <a:cubicBezTo>
                    <a:pt x="685" y="162"/>
                    <a:pt x="743" y="169"/>
                    <a:pt x="800" y="185"/>
                  </a:cubicBezTo>
                  <a:lnTo>
                    <a:pt x="834" y="23"/>
                  </a:lnTo>
                  <a:cubicBezTo>
                    <a:pt x="775" y="7"/>
                    <a:pt x="714" y="0"/>
                    <a:pt x="653" y="0"/>
                  </a:cubicBezTo>
                  <a:close/>
                </a:path>
              </a:pathLst>
            </a:custGeom>
            <a:solidFill>
              <a:srgbClr val="B75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742491" y="2454687"/>
              <a:ext cx="16345" cy="9237"/>
            </a:xfrm>
            <a:custGeom>
              <a:avLst/>
              <a:gdLst/>
              <a:ahLst/>
              <a:cxnLst/>
              <a:rect l="l" t="t" r="r" b="b"/>
              <a:pathLst>
                <a:path w="499" h="282" extrusionOk="0">
                  <a:moveTo>
                    <a:pt x="72" y="1"/>
                  </a:moveTo>
                  <a:cubicBezTo>
                    <a:pt x="34" y="18"/>
                    <a:pt x="0" y="52"/>
                    <a:pt x="0" y="107"/>
                  </a:cubicBezTo>
                  <a:cubicBezTo>
                    <a:pt x="0" y="196"/>
                    <a:pt x="106" y="264"/>
                    <a:pt x="247" y="281"/>
                  </a:cubicBezTo>
                  <a:cubicBezTo>
                    <a:pt x="370" y="281"/>
                    <a:pt x="477" y="230"/>
                    <a:pt x="498" y="141"/>
                  </a:cubicBezTo>
                  <a:lnTo>
                    <a:pt x="498" y="141"/>
                  </a:lnTo>
                  <a:cubicBezTo>
                    <a:pt x="443" y="175"/>
                    <a:pt x="392" y="196"/>
                    <a:pt x="319" y="196"/>
                  </a:cubicBezTo>
                  <a:cubicBezTo>
                    <a:pt x="179" y="175"/>
                    <a:pt x="72" y="107"/>
                    <a:pt x="72" y="18"/>
                  </a:cubicBezTo>
                  <a:lnTo>
                    <a:pt x="72" y="1"/>
                  </a:lnTo>
                  <a:close/>
                </a:path>
              </a:pathLst>
            </a:custGeom>
            <a:solidFill>
              <a:srgbClr val="F7A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630633" y="2365430"/>
              <a:ext cx="111891" cy="118278"/>
            </a:xfrm>
            <a:custGeom>
              <a:avLst/>
              <a:gdLst/>
              <a:ahLst/>
              <a:cxnLst/>
              <a:rect l="l" t="t" r="r" b="b"/>
              <a:pathLst>
                <a:path w="3416" h="3611" extrusionOk="0">
                  <a:moveTo>
                    <a:pt x="2225" y="0"/>
                  </a:moveTo>
                  <a:cubicBezTo>
                    <a:pt x="685" y="0"/>
                    <a:pt x="1" y="1699"/>
                    <a:pt x="665" y="3028"/>
                  </a:cubicBezTo>
                  <a:cubicBezTo>
                    <a:pt x="1270" y="3062"/>
                    <a:pt x="1657" y="3062"/>
                    <a:pt x="1959" y="3611"/>
                  </a:cubicBezTo>
                  <a:cubicBezTo>
                    <a:pt x="2262" y="2726"/>
                    <a:pt x="1976" y="2228"/>
                    <a:pt x="2015" y="1713"/>
                  </a:cubicBezTo>
                  <a:cubicBezTo>
                    <a:pt x="2104" y="738"/>
                    <a:pt x="3415" y="189"/>
                    <a:pt x="2687" y="48"/>
                  </a:cubicBezTo>
                  <a:cubicBezTo>
                    <a:pt x="2526" y="16"/>
                    <a:pt x="2371" y="0"/>
                    <a:pt x="2225" y="0"/>
                  </a:cubicBezTo>
                  <a:close/>
                </a:path>
              </a:pathLst>
            </a:custGeom>
            <a:solidFill>
              <a:srgbClr val="B75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652775" y="2463433"/>
              <a:ext cx="44973" cy="26957"/>
            </a:xfrm>
            <a:custGeom>
              <a:avLst/>
              <a:gdLst/>
              <a:ahLst/>
              <a:cxnLst/>
              <a:rect l="l" t="t" r="r" b="b"/>
              <a:pathLst>
                <a:path w="1373" h="823" extrusionOk="0">
                  <a:moveTo>
                    <a:pt x="441" y="1"/>
                  </a:moveTo>
                  <a:cubicBezTo>
                    <a:pt x="343" y="1"/>
                    <a:pt x="257" y="34"/>
                    <a:pt x="202" y="121"/>
                  </a:cubicBezTo>
                  <a:cubicBezTo>
                    <a:pt x="1" y="420"/>
                    <a:pt x="480" y="823"/>
                    <a:pt x="948" y="823"/>
                  </a:cubicBezTo>
                  <a:cubicBezTo>
                    <a:pt x="1014" y="823"/>
                    <a:pt x="1080" y="815"/>
                    <a:pt x="1143" y="798"/>
                  </a:cubicBezTo>
                  <a:cubicBezTo>
                    <a:pt x="1373" y="742"/>
                    <a:pt x="1266" y="478"/>
                    <a:pt x="1177" y="355"/>
                  </a:cubicBezTo>
                  <a:cubicBezTo>
                    <a:pt x="1111" y="276"/>
                    <a:pt x="724" y="1"/>
                    <a:pt x="44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64534" y="2470704"/>
              <a:ext cx="28628" cy="17000"/>
            </a:xfrm>
            <a:custGeom>
              <a:avLst/>
              <a:gdLst/>
              <a:ahLst/>
              <a:cxnLst/>
              <a:rect l="l" t="t" r="r" b="b"/>
              <a:pathLst>
                <a:path w="874" h="519" extrusionOk="0">
                  <a:moveTo>
                    <a:pt x="287" y="0"/>
                  </a:moveTo>
                  <a:cubicBezTo>
                    <a:pt x="222" y="0"/>
                    <a:pt x="165" y="22"/>
                    <a:pt x="128" y="78"/>
                  </a:cubicBezTo>
                  <a:cubicBezTo>
                    <a:pt x="1" y="250"/>
                    <a:pt x="303" y="519"/>
                    <a:pt x="607" y="519"/>
                  </a:cubicBezTo>
                  <a:cubicBezTo>
                    <a:pt x="648" y="519"/>
                    <a:pt x="689" y="514"/>
                    <a:pt x="729" y="503"/>
                  </a:cubicBezTo>
                  <a:cubicBezTo>
                    <a:pt x="873" y="452"/>
                    <a:pt x="801" y="290"/>
                    <a:pt x="750" y="218"/>
                  </a:cubicBezTo>
                  <a:cubicBezTo>
                    <a:pt x="709" y="168"/>
                    <a:pt x="468" y="0"/>
                    <a:pt x="28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75540" y="2477386"/>
              <a:ext cx="19293" cy="11399"/>
            </a:xfrm>
            <a:custGeom>
              <a:avLst/>
              <a:gdLst/>
              <a:ahLst/>
              <a:cxnLst/>
              <a:rect l="l" t="t" r="r" b="b"/>
              <a:pathLst>
                <a:path w="589" h="348" extrusionOk="0">
                  <a:moveTo>
                    <a:pt x="185" y="0"/>
                  </a:moveTo>
                  <a:cubicBezTo>
                    <a:pt x="141" y="0"/>
                    <a:pt x="101" y="15"/>
                    <a:pt x="73" y="52"/>
                  </a:cubicBezTo>
                  <a:cubicBezTo>
                    <a:pt x="0" y="173"/>
                    <a:pt x="198" y="348"/>
                    <a:pt x="391" y="348"/>
                  </a:cubicBezTo>
                  <a:cubicBezTo>
                    <a:pt x="422" y="348"/>
                    <a:pt x="452" y="343"/>
                    <a:pt x="482" y="333"/>
                  </a:cubicBezTo>
                  <a:cubicBezTo>
                    <a:pt x="588" y="316"/>
                    <a:pt x="537" y="193"/>
                    <a:pt x="499" y="159"/>
                  </a:cubicBezTo>
                  <a:cubicBezTo>
                    <a:pt x="474" y="118"/>
                    <a:pt x="311" y="0"/>
                    <a:pt x="18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804103" y="2451674"/>
              <a:ext cx="9794" cy="13233"/>
            </a:xfrm>
            <a:custGeom>
              <a:avLst/>
              <a:gdLst/>
              <a:ahLst/>
              <a:cxnLst/>
              <a:rect l="l" t="t" r="r" b="b"/>
              <a:pathLst>
                <a:path w="299" h="404" extrusionOk="0">
                  <a:moveTo>
                    <a:pt x="212" y="1"/>
                  </a:moveTo>
                  <a:cubicBezTo>
                    <a:pt x="157" y="1"/>
                    <a:pt x="80" y="65"/>
                    <a:pt x="34" y="161"/>
                  </a:cubicBezTo>
                  <a:cubicBezTo>
                    <a:pt x="0" y="267"/>
                    <a:pt x="17" y="373"/>
                    <a:pt x="68" y="395"/>
                  </a:cubicBezTo>
                  <a:cubicBezTo>
                    <a:pt x="81" y="401"/>
                    <a:pt x="94" y="403"/>
                    <a:pt x="106" y="403"/>
                  </a:cubicBezTo>
                  <a:cubicBezTo>
                    <a:pt x="170" y="403"/>
                    <a:pt x="236" y="338"/>
                    <a:pt x="264" y="250"/>
                  </a:cubicBezTo>
                  <a:cubicBezTo>
                    <a:pt x="298" y="144"/>
                    <a:pt x="298" y="37"/>
                    <a:pt x="230" y="3"/>
                  </a:cubicBezTo>
                  <a:cubicBezTo>
                    <a:pt x="225" y="1"/>
                    <a:pt x="218" y="1"/>
                    <a:pt x="212" y="1"/>
                  </a:cubicBezTo>
                  <a:close/>
                </a:path>
              </a:pathLst>
            </a:custGeom>
            <a:solidFill>
              <a:srgbClr val="604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806887" y="2450920"/>
              <a:ext cx="13986" cy="17982"/>
            </a:xfrm>
            <a:custGeom>
              <a:avLst/>
              <a:gdLst/>
              <a:ahLst/>
              <a:cxnLst/>
              <a:rect l="l" t="t" r="r" b="b"/>
              <a:pathLst>
                <a:path w="427" h="549" extrusionOk="0">
                  <a:moveTo>
                    <a:pt x="279" y="0"/>
                  </a:moveTo>
                  <a:cubicBezTo>
                    <a:pt x="202" y="0"/>
                    <a:pt x="117" y="85"/>
                    <a:pt x="56" y="222"/>
                  </a:cubicBezTo>
                  <a:cubicBezTo>
                    <a:pt x="1" y="362"/>
                    <a:pt x="22" y="524"/>
                    <a:pt x="107" y="541"/>
                  </a:cubicBezTo>
                  <a:cubicBezTo>
                    <a:pt x="120" y="546"/>
                    <a:pt x="133" y="548"/>
                    <a:pt x="147" y="548"/>
                  </a:cubicBezTo>
                  <a:cubicBezTo>
                    <a:pt x="230" y="548"/>
                    <a:pt x="328" y="466"/>
                    <a:pt x="375" y="345"/>
                  </a:cubicBezTo>
                  <a:cubicBezTo>
                    <a:pt x="426" y="184"/>
                    <a:pt x="409" y="43"/>
                    <a:pt x="320" y="9"/>
                  </a:cubicBezTo>
                  <a:cubicBezTo>
                    <a:pt x="307" y="3"/>
                    <a:pt x="293" y="0"/>
                    <a:pt x="279" y="0"/>
                  </a:cubicBezTo>
                  <a:close/>
                </a:path>
              </a:pathLst>
            </a:custGeom>
            <a:solidFill>
              <a:srgbClr val="604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5"/>
            <p:cNvSpPr/>
            <p:nvPr/>
          </p:nvSpPr>
          <p:spPr>
            <a:xfrm>
              <a:off x="1808492" y="2450462"/>
              <a:ext cx="119294" cy="75074"/>
            </a:xfrm>
            <a:custGeom>
              <a:avLst/>
              <a:gdLst/>
              <a:ahLst/>
              <a:cxnLst/>
              <a:rect l="l" t="t" r="r" b="b"/>
              <a:pathLst>
                <a:path w="3642" h="2292" extrusionOk="0">
                  <a:moveTo>
                    <a:pt x="425" y="0"/>
                  </a:moveTo>
                  <a:cubicBezTo>
                    <a:pt x="195" y="0"/>
                    <a:pt x="1" y="549"/>
                    <a:pt x="186" y="730"/>
                  </a:cubicBezTo>
                  <a:lnTo>
                    <a:pt x="2773" y="2292"/>
                  </a:lnTo>
                  <a:lnTo>
                    <a:pt x="3642" y="819"/>
                  </a:lnTo>
                  <a:lnTo>
                    <a:pt x="467" y="6"/>
                  </a:lnTo>
                  <a:cubicBezTo>
                    <a:pt x="453" y="2"/>
                    <a:pt x="439" y="0"/>
                    <a:pt x="425"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5"/>
            <p:cNvSpPr/>
            <p:nvPr/>
          </p:nvSpPr>
          <p:spPr>
            <a:xfrm>
              <a:off x="1808688" y="2452329"/>
              <a:ext cx="110450" cy="73207"/>
            </a:xfrm>
            <a:custGeom>
              <a:avLst/>
              <a:gdLst/>
              <a:ahLst/>
              <a:cxnLst/>
              <a:rect l="l" t="t" r="r" b="b"/>
              <a:pathLst>
                <a:path w="3372" h="2235" extrusionOk="0">
                  <a:moveTo>
                    <a:pt x="286" y="0"/>
                  </a:moveTo>
                  <a:cubicBezTo>
                    <a:pt x="107" y="141"/>
                    <a:pt x="1" y="532"/>
                    <a:pt x="180" y="673"/>
                  </a:cubicBezTo>
                  <a:lnTo>
                    <a:pt x="2767" y="2235"/>
                  </a:lnTo>
                  <a:lnTo>
                    <a:pt x="3372" y="1205"/>
                  </a:lnTo>
                  <a:cubicBezTo>
                    <a:pt x="3014" y="1137"/>
                    <a:pt x="2572" y="1030"/>
                    <a:pt x="2095" y="886"/>
                  </a:cubicBezTo>
                  <a:cubicBezTo>
                    <a:pt x="1154" y="588"/>
                    <a:pt x="392" y="213"/>
                    <a:pt x="286"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1811079" y="2452329"/>
              <a:ext cx="108059" cy="73207"/>
            </a:xfrm>
            <a:custGeom>
              <a:avLst/>
              <a:gdLst/>
              <a:ahLst/>
              <a:cxnLst/>
              <a:rect l="l" t="t" r="r" b="b"/>
              <a:pathLst>
                <a:path w="3299" h="2235" extrusionOk="0">
                  <a:moveTo>
                    <a:pt x="213" y="0"/>
                  </a:moveTo>
                  <a:cubicBezTo>
                    <a:pt x="85" y="107"/>
                    <a:pt x="0" y="336"/>
                    <a:pt x="17" y="515"/>
                  </a:cubicBezTo>
                  <a:cubicBezTo>
                    <a:pt x="336" y="566"/>
                    <a:pt x="903" y="834"/>
                    <a:pt x="1507" y="1226"/>
                  </a:cubicBezTo>
                  <a:cubicBezTo>
                    <a:pt x="2056" y="1579"/>
                    <a:pt x="2499" y="1971"/>
                    <a:pt x="2694" y="2235"/>
                  </a:cubicBezTo>
                  <a:lnTo>
                    <a:pt x="3299" y="1205"/>
                  </a:lnTo>
                  <a:cubicBezTo>
                    <a:pt x="2941" y="1137"/>
                    <a:pt x="2499" y="1030"/>
                    <a:pt x="2022" y="886"/>
                  </a:cubicBezTo>
                  <a:cubicBezTo>
                    <a:pt x="1081" y="588"/>
                    <a:pt x="319" y="213"/>
                    <a:pt x="213"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1893458" y="2476338"/>
              <a:ext cx="39634" cy="49755"/>
            </a:xfrm>
            <a:custGeom>
              <a:avLst/>
              <a:gdLst/>
              <a:ahLst/>
              <a:cxnLst/>
              <a:rect l="l" t="t" r="r" b="b"/>
              <a:pathLst>
                <a:path w="1210" h="1519" extrusionOk="0">
                  <a:moveTo>
                    <a:pt x="967" y="0"/>
                  </a:moveTo>
                  <a:cubicBezTo>
                    <a:pt x="783" y="0"/>
                    <a:pt x="508" y="253"/>
                    <a:pt x="303" y="616"/>
                  </a:cubicBezTo>
                  <a:cubicBezTo>
                    <a:pt x="73" y="1004"/>
                    <a:pt x="1" y="1412"/>
                    <a:pt x="179" y="1502"/>
                  </a:cubicBezTo>
                  <a:cubicBezTo>
                    <a:pt x="200" y="1513"/>
                    <a:pt x="224" y="1519"/>
                    <a:pt x="250" y="1519"/>
                  </a:cubicBezTo>
                  <a:cubicBezTo>
                    <a:pt x="424" y="1519"/>
                    <a:pt x="710" y="1270"/>
                    <a:pt x="924" y="919"/>
                  </a:cubicBezTo>
                  <a:cubicBezTo>
                    <a:pt x="1154" y="510"/>
                    <a:pt x="1210" y="101"/>
                    <a:pt x="1031" y="12"/>
                  </a:cubicBezTo>
                  <a:cubicBezTo>
                    <a:pt x="1011" y="4"/>
                    <a:pt x="990" y="0"/>
                    <a:pt x="967"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897519" y="2480531"/>
              <a:ext cx="31379" cy="41402"/>
            </a:xfrm>
            <a:custGeom>
              <a:avLst/>
              <a:gdLst/>
              <a:ahLst/>
              <a:cxnLst/>
              <a:rect l="l" t="t" r="r" b="b"/>
              <a:pathLst>
                <a:path w="958" h="1264" extrusionOk="0">
                  <a:moveTo>
                    <a:pt x="797" y="0"/>
                  </a:moveTo>
                  <a:cubicBezTo>
                    <a:pt x="665" y="0"/>
                    <a:pt x="444" y="218"/>
                    <a:pt x="251" y="523"/>
                  </a:cubicBezTo>
                  <a:cubicBezTo>
                    <a:pt x="55" y="859"/>
                    <a:pt x="0" y="1195"/>
                    <a:pt x="128" y="1250"/>
                  </a:cubicBezTo>
                  <a:cubicBezTo>
                    <a:pt x="143" y="1259"/>
                    <a:pt x="160" y="1263"/>
                    <a:pt x="179" y="1263"/>
                  </a:cubicBezTo>
                  <a:cubicBezTo>
                    <a:pt x="311" y="1263"/>
                    <a:pt x="524" y="1045"/>
                    <a:pt x="711" y="735"/>
                  </a:cubicBezTo>
                  <a:cubicBezTo>
                    <a:pt x="907" y="399"/>
                    <a:pt x="958" y="63"/>
                    <a:pt x="834" y="7"/>
                  </a:cubicBezTo>
                  <a:cubicBezTo>
                    <a:pt x="823" y="3"/>
                    <a:pt x="810" y="0"/>
                    <a:pt x="79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8207" y="2481743"/>
              <a:ext cx="27907" cy="37668"/>
            </a:xfrm>
            <a:custGeom>
              <a:avLst/>
              <a:gdLst/>
              <a:ahLst/>
              <a:cxnLst/>
              <a:rect l="l" t="t" r="r" b="b"/>
              <a:pathLst>
                <a:path w="852" h="1150" extrusionOk="0">
                  <a:moveTo>
                    <a:pt x="712" y="0"/>
                  </a:moveTo>
                  <a:cubicBezTo>
                    <a:pt x="607" y="0"/>
                    <a:pt x="407" y="200"/>
                    <a:pt x="247" y="486"/>
                  </a:cubicBezTo>
                  <a:cubicBezTo>
                    <a:pt x="69" y="788"/>
                    <a:pt x="0" y="1090"/>
                    <a:pt x="107" y="1141"/>
                  </a:cubicBezTo>
                  <a:cubicBezTo>
                    <a:pt x="116" y="1147"/>
                    <a:pt x="127" y="1150"/>
                    <a:pt x="139" y="1150"/>
                  </a:cubicBezTo>
                  <a:cubicBezTo>
                    <a:pt x="241" y="1150"/>
                    <a:pt x="445" y="949"/>
                    <a:pt x="601" y="664"/>
                  </a:cubicBezTo>
                  <a:cubicBezTo>
                    <a:pt x="779" y="345"/>
                    <a:pt x="852" y="60"/>
                    <a:pt x="745" y="9"/>
                  </a:cubicBezTo>
                  <a:cubicBezTo>
                    <a:pt x="736" y="3"/>
                    <a:pt x="725" y="0"/>
                    <a:pt x="712" y="0"/>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0992" y="2508012"/>
              <a:ext cx="5830" cy="9433"/>
            </a:xfrm>
            <a:custGeom>
              <a:avLst/>
              <a:gdLst/>
              <a:ahLst/>
              <a:cxnLst/>
              <a:rect l="l" t="t" r="r" b="b"/>
              <a:pathLst>
                <a:path w="178" h="288" extrusionOk="0">
                  <a:moveTo>
                    <a:pt x="118" y="0"/>
                  </a:moveTo>
                  <a:cubicBezTo>
                    <a:pt x="115" y="0"/>
                    <a:pt x="111" y="1"/>
                    <a:pt x="107" y="3"/>
                  </a:cubicBezTo>
                  <a:cubicBezTo>
                    <a:pt x="73" y="3"/>
                    <a:pt x="39" y="75"/>
                    <a:pt x="22" y="143"/>
                  </a:cubicBezTo>
                  <a:cubicBezTo>
                    <a:pt x="1" y="216"/>
                    <a:pt x="39" y="288"/>
                    <a:pt x="73" y="288"/>
                  </a:cubicBezTo>
                  <a:cubicBezTo>
                    <a:pt x="107" y="271"/>
                    <a:pt x="145" y="216"/>
                    <a:pt x="162" y="126"/>
                  </a:cubicBezTo>
                  <a:cubicBezTo>
                    <a:pt x="178" y="65"/>
                    <a:pt x="152" y="0"/>
                    <a:pt x="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2793" y="2511026"/>
              <a:ext cx="6453" cy="5994"/>
            </a:xfrm>
            <a:custGeom>
              <a:avLst/>
              <a:gdLst/>
              <a:ahLst/>
              <a:cxnLst/>
              <a:rect l="l" t="t" r="r" b="b"/>
              <a:pathLst>
                <a:path w="197" h="183" extrusionOk="0">
                  <a:moveTo>
                    <a:pt x="180" y="0"/>
                  </a:moveTo>
                  <a:cubicBezTo>
                    <a:pt x="158" y="0"/>
                    <a:pt x="107" y="34"/>
                    <a:pt x="52" y="72"/>
                  </a:cubicBezTo>
                  <a:cubicBezTo>
                    <a:pt x="18" y="124"/>
                    <a:pt x="1" y="179"/>
                    <a:pt x="18" y="179"/>
                  </a:cubicBezTo>
                  <a:cubicBezTo>
                    <a:pt x="24" y="182"/>
                    <a:pt x="30" y="183"/>
                    <a:pt x="36" y="183"/>
                  </a:cubicBezTo>
                  <a:cubicBezTo>
                    <a:pt x="70" y="183"/>
                    <a:pt x="113" y="149"/>
                    <a:pt x="141" y="107"/>
                  </a:cubicBezTo>
                  <a:cubicBezTo>
                    <a:pt x="180" y="72"/>
                    <a:pt x="197" y="17"/>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1905184" y="2498186"/>
              <a:ext cx="5732" cy="6027"/>
            </a:xfrm>
            <a:custGeom>
              <a:avLst/>
              <a:gdLst/>
              <a:ahLst/>
              <a:cxnLst/>
              <a:rect l="l" t="t" r="r" b="b"/>
              <a:pathLst>
                <a:path w="175" h="184" extrusionOk="0">
                  <a:moveTo>
                    <a:pt x="158" y="1"/>
                  </a:moveTo>
                  <a:cubicBezTo>
                    <a:pt x="124" y="1"/>
                    <a:pt x="85" y="18"/>
                    <a:pt x="34" y="73"/>
                  </a:cubicBezTo>
                  <a:cubicBezTo>
                    <a:pt x="0" y="124"/>
                    <a:pt x="0" y="179"/>
                    <a:pt x="17" y="179"/>
                  </a:cubicBezTo>
                  <a:cubicBezTo>
                    <a:pt x="20" y="182"/>
                    <a:pt x="24" y="184"/>
                    <a:pt x="29" y="184"/>
                  </a:cubicBezTo>
                  <a:cubicBezTo>
                    <a:pt x="52" y="184"/>
                    <a:pt x="92" y="153"/>
                    <a:pt x="124" y="107"/>
                  </a:cubicBezTo>
                  <a:cubicBezTo>
                    <a:pt x="175" y="56"/>
                    <a:pt x="175"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1856936" y="2462548"/>
              <a:ext cx="58042" cy="17688"/>
            </a:xfrm>
            <a:custGeom>
              <a:avLst/>
              <a:gdLst/>
              <a:ahLst/>
              <a:cxnLst/>
              <a:rect l="l" t="t" r="r" b="b"/>
              <a:pathLst>
                <a:path w="1772" h="540" extrusionOk="0">
                  <a:moveTo>
                    <a:pt x="106" y="0"/>
                  </a:moveTo>
                  <a:cubicBezTo>
                    <a:pt x="86" y="0"/>
                    <a:pt x="74" y="2"/>
                    <a:pt x="69" y="7"/>
                  </a:cubicBezTo>
                  <a:cubicBezTo>
                    <a:pt x="1" y="80"/>
                    <a:pt x="1580" y="539"/>
                    <a:pt x="1580" y="539"/>
                  </a:cubicBezTo>
                  <a:lnTo>
                    <a:pt x="1771" y="416"/>
                  </a:lnTo>
                  <a:cubicBezTo>
                    <a:pt x="1771" y="416"/>
                    <a:pt x="361"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79537" y="2473226"/>
              <a:ext cx="21487" cy="39503"/>
            </a:xfrm>
            <a:custGeom>
              <a:avLst/>
              <a:gdLst/>
              <a:ahLst/>
              <a:cxnLst/>
              <a:rect l="l" t="t" r="r" b="b"/>
              <a:pathLst>
                <a:path w="656" h="1206" extrusionOk="0">
                  <a:moveTo>
                    <a:pt x="656" y="1"/>
                  </a:moveTo>
                  <a:cubicBezTo>
                    <a:pt x="0" y="460"/>
                    <a:pt x="38" y="1137"/>
                    <a:pt x="38" y="1205"/>
                  </a:cubicBezTo>
                  <a:cubicBezTo>
                    <a:pt x="145" y="694"/>
                    <a:pt x="285" y="392"/>
                    <a:pt x="656" y="1"/>
                  </a:cubicBezTo>
                  <a:close/>
                </a:path>
              </a:pathLst>
            </a:custGeom>
            <a:solidFill>
              <a:srgbClr val="604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777342" y="2447645"/>
              <a:ext cx="10482" cy="13135"/>
            </a:xfrm>
            <a:custGeom>
              <a:avLst/>
              <a:gdLst/>
              <a:ahLst/>
              <a:cxnLst/>
              <a:rect l="l" t="t" r="r" b="b"/>
              <a:pathLst>
                <a:path w="320" h="401" extrusionOk="0">
                  <a:moveTo>
                    <a:pt x="213" y="0"/>
                  </a:moveTo>
                  <a:cubicBezTo>
                    <a:pt x="161" y="0"/>
                    <a:pt x="86" y="65"/>
                    <a:pt x="51" y="160"/>
                  </a:cubicBezTo>
                  <a:cubicBezTo>
                    <a:pt x="0" y="267"/>
                    <a:pt x="17" y="373"/>
                    <a:pt x="90" y="390"/>
                  </a:cubicBezTo>
                  <a:cubicBezTo>
                    <a:pt x="99" y="397"/>
                    <a:pt x="110" y="400"/>
                    <a:pt x="121" y="400"/>
                  </a:cubicBezTo>
                  <a:cubicBezTo>
                    <a:pt x="172" y="400"/>
                    <a:pt x="236" y="336"/>
                    <a:pt x="264" y="250"/>
                  </a:cubicBezTo>
                  <a:cubicBezTo>
                    <a:pt x="319" y="143"/>
                    <a:pt x="302" y="37"/>
                    <a:pt x="230" y="3"/>
                  </a:cubicBezTo>
                  <a:cubicBezTo>
                    <a:pt x="225" y="1"/>
                    <a:pt x="219" y="0"/>
                    <a:pt x="21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780257" y="2446859"/>
              <a:ext cx="14543" cy="18015"/>
            </a:xfrm>
            <a:custGeom>
              <a:avLst/>
              <a:gdLst/>
              <a:ahLst/>
              <a:cxnLst/>
              <a:rect l="l" t="t" r="r" b="b"/>
              <a:pathLst>
                <a:path w="444" h="550" extrusionOk="0">
                  <a:moveTo>
                    <a:pt x="277" y="1"/>
                  </a:moveTo>
                  <a:cubicBezTo>
                    <a:pt x="199" y="1"/>
                    <a:pt x="115" y="86"/>
                    <a:pt x="69" y="223"/>
                  </a:cubicBezTo>
                  <a:cubicBezTo>
                    <a:pt x="1" y="363"/>
                    <a:pt x="35" y="520"/>
                    <a:pt x="107" y="542"/>
                  </a:cubicBezTo>
                  <a:cubicBezTo>
                    <a:pt x="120" y="547"/>
                    <a:pt x="133" y="549"/>
                    <a:pt x="147" y="549"/>
                  </a:cubicBezTo>
                  <a:cubicBezTo>
                    <a:pt x="230" y="549"/>
                    <a:pt x="327" y="466"/>
                    <a:pt x="371" y="346"/>
                  </a:cubicBezTo>
                  <a:cubicBezTo>
                    <a:pt x="443" y="184"/>
                    <a:pt x="409" y="44"/>
                    <a:pt x="320" y="10"/>
                  </a:cubicBezTo>
                  <a:cubicBezTo>
                    <a:pt x="306" y="4"/>
                    <a:pt x="292" y="1"/>
                    <a:pt x="277"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781731" y="2446302"/>
              <a:ext cx="119294" cy="75205"/>
            </a:xfrm>
            <a:custGeom>
              <a:avLst/>
              <a:gdLst/>
              <a:ahLst/>
              <a:cxnLst/>
              <a:rect l="l" t="t" r="r" b="b"/>
              <a:pathLst>
                <a:path w="3642" h="2296" extrusionOk="0">
                  <a:moveTo>
                    <a:pt x="431" y="0"/>
                  </a:moveTo>
                  <a:cubicBezTo>
                    <a:pt x="196" y="0"/>
                    <a:pt x="0" y="548"/>
                    <a:pt x="185" y="733"/>
                  </a:cubicBezTo>
                  <a:lnTo>
                    <a:pt x="2773" y="2295"/>
                  </a:lnTo>
                  <a:lnTo>
                    <a:pt x="3642" y="823"/>
                  </a:lnTo>
                  <a:lnTo>
                    <a:pt x="471" y="5"/>
                  </a:lnTo>
                  <a:cubicBezTo>
                    <a:pt x="457" y="2"/>
                    <a:pt x="444" y="0"/>
                    <a:pt x="43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1782484" y="2448267"/>
              <a:ext cx="109893" cy="73240"/>
            </a:xfrm>
            <a:custGeom>
              <a:avLst/>
              <a:gdLst/>
              <a:ahLst/>
              <a:cxnLst/>
              <a:rect l="l" t="t" r="r" b="b"/>
              <a:pathLst>
                <a:path w="3355" h="2236" extrusionOk="0">
                  <a:moveTo>
                    <a:pt x="269" y="1"/>
                  </a:moveTo>
                  <a:cubicBezTo>
                    <a:pt x="90" y="141"/>
                    <a:pt x="1" y="533"/>
                    <a:pt x="162" y="673"/>
                  </a:cubicBezTo>
                  <a:lnTo>
                    <a:pt x="2750" y="2235"/>
                  </a:lnTo>
                  <a:lnTo>
                    <a:pt x="3355" y="1205"/>
                  </a:lnTo>
                  <a:cubicBezTo>
                    <a:pt x="3001" y="1137"/>
                    <a:pt x="2554" y="1031"/>
                    <a:pt x="2078" y="886"/>
                  </a:cubicBezTo>
                  <a:cubicBezTo>
                    <a:pt x="1137" y="584"/>
                    <a:pt x="375" y="214"/>
                    <a:pt x="26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1784286" y="2448267"/>
              <a:ext cx="108092" cy="73240"/>
            </a:xfrm>
            <a:custGeom>
              <a:avLst/>
              <a:gdLst/>
              <a:ahLst/>
              <a:cxnLst/>
              <a:rect l="l" t="t" r="r" b="b"/>
              <a:pathLst>
                <a:path w="3300" h="2236" extrusionOk="0">
                  <a:moveTo>
                    <a:pt x="214" y="1"/>
                  </a:moveTo>
                  <a:cubicBezTo>
                    <a:pt x="90" y="107"/>
                    <a:pt x="1" y="337"/>
                    <a:pt x="18" y="516"/>
                  </a:cubicBezTo>
                  <a:cubicBezTo>
                    <a:pt x="337" y="567"/>
                    <a:pt x="903" y="835"/>
                    <a:pt x="1508" y="1222"/>
                  </a:cubicBezTo>
                  <a:cubicBezTo>
                    <a:pt x="2057" y="1580"/>
                    <a:pt x="2499" y="1967"/>
                    <a:pt x="2695" y="2235"/>
                  </a:cubicBezTo>
                  <a:lnTo>
                    <a:pt x="3300" y="1205"/>
                  </a:lnTo>
                  <a:cubicBezTo>
                    <a:pt x="2946" y="1137"/>
                    <a:pt x="2499" y="1031"/>
                    <a:pt x="2023" y="886"/>
                  </a:cubicBezTo>
                  <a:cubicBezTo>
                    <a:pt x="1082" y="584"/>
                    <a:pt x="320" y="214"/>
                    <a:pt x="21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1867385" y="2472277"/>
              <a:ext cx="38946" cy="49788"/>
            </a:xfrm>
            <a:custGeom>
              <a:avLst/>
              <a:gdLst/>
              <a:ahLst/>
              <a:cxnLst/>
              <a:rect l="l" t="t" r="r" b="b"/>
              <a:pathLst>
                <a:path w="1189" h="1520" extrusionOk="0">
                  <a:moveTo>
                    <a:pt x="947" y="1"/>
                  </a:moveTo>
                  <a:cubicBezTo>
                    <a:pt x="766" y="1"/>
                    <a:pt x="490" y="253"/>
                    <a:pt x="282" y="617"/>
                  </a:cubicBezTo>
                  <a:cubicBezTo>
                    <a:pt x="52" y="1004"/>
                    <a:pt x="1" y="1413"/>
                    <a:pt x="158" y="1502"/>
                  </a:cubicBezTo>
                  <a:cubicBezTo>
                    <a:pt x="182" y="1514"/>
                    <a:pt x="207" y="1520"/>
                    <a:pt x="235" y="1520"/>
                  </a:cubicBezTo>
                  <a:cubicBezTo>
                    <a:pt x="419" y="1520"/>
                    <a:pt x="688" y="1270"/>
                    <a:pt x="903" y="915"/>
                  </a:cubicBezTo>
                  <a:cubicBezTo>
                    <a:pt x="1133" y="511"/>
                    <a:pt x="1188" y="102"/>
                    <a:pt x="1010" y="13"/>
                  </a:cubicBezTo>
                  <a:cubicBezTo>
                    <a:pt x="990" y="5"/>
                    <a:pt x="969" y="1"/>
                    <a:pt x="947"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870890" y="2476305"/>
              <a:ext cx="31936" cy="41533"/>
            </a:xfrm>
            <a:custGeom>
              <a:avLst/>
              <a:gdLst/>
              <a:ahLst/>
              <a:cxnLst/>
              <a:rect l="l" t="t" r="r" b="b"/>
              <a:pathLst>
                <a:path w="975" h="1268" extrusionOk="0">
                  <a:moveTo>
                    <a:pt x="785" y="1"/>
                  </a:moveTo>
                  <a:cubicBezTo>
                    <a:pt x="650" y="1"/>
                    <a:pt x="437" y="231"/>
                    <a:pt x="264" y="528"/>
                  </a:cubicBezTo>
                  <a:cubicBezTo>
                    <a:pt x="51" y="864"/>
                    <a:pt x="0" y="1201"/>
                    <a:pt x="124" y="1256"/>
                  </a:cubicBezTo>
                  <a:cubicBezTo>
                    <a:pt x="138" y="1264"/>
                    <a:pt x="155" y="1268"/>
                    <a:pt x="173" y="1268"/>
                  </a:cubicBezTo>
                  <a:cubicBezTo>
                    <a:pt x="309" y="1268"/>
                    <a:pt x="538" y="1052"/>
                    <a:pt x="707" y="741"/>
                  </a:cubicBezTo>
                  <a:cubicBezTo>
                    <a:pt x="903" y="405"/>
                    <a:pt x="975" y="68"/>
                    <a:pt x="834" y="13"/>
                  </a:cubicBezTo>
                  <a:cubicBezTo>
                    <a:pt x="820" y="5"/>
                    <a:pt x="803" y="1"/>
                    <a:pt x="785"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71447" y="2477583"/>
              <a:ext cx="27907" cy="37799"/>
            </a:xfrm>
            <a:custGeom>
              <a:avLst/>
              <a:gdLst/>
              <a:ahLst/>
              <a:cxnLst/>
              <a:rect l="l" t="t" r="r" b="b"/>
              <a:pathLst>
                <a:path w="852" h="1154" extrusionOk="0">
                  <a:moveTo>
                    <a:pt x="727" y="1"/>
                  </a:moveTo>
                  <a:cubicBezTo>
                    <a:pt x="610" y="1"/>
                    <a:pt x="408" y="202"/>
                    <a:pt x="247" y="489"/>
                  </a:cubicBezTo>
                  <a:cubicBezTo>
                    <a:pt x="73" y="791"/>
                    <a:pt x="0" y="1093"/>
                    <a:pt x="107" y="1145"/>
                  </a:cubicBezTo>
                  <a:cubicBezTo>
                    <a:pt x="116" y="1150"/>
                    <a:pt x="127" y="1153"/>
                    <a:pt x="140" y="1153"/>
                  </a:cubicBezTo>
                  <a:cubicBezTo>
                    <a:pt x="244" y="1153"/>
                    <a:pt x="445" y="953"/>
                    <a:pt x="605" y="668"/>
                  </a:cubicBezTo>
                  <a:cubicBezTo>
                    <a:pt x="796" y="349"/>
                    <a:pt x="851" y="63"/>
                    <a:pt x="762" y="8"/>
                  </a:cubicBezTo>
                  <a:cubicBezTo>
                    <a:pt x="751" y="3"/>
                    <a:pt x="740" y="1"/>
                    <a:pt x="727"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5"/>
            <p:cNvSpPr/>
            <p:nvPr/>
          </p:nvSpPr>
          <p:spPr>
            <a:xfrm>
              <a:off x="1874919" y="2503492"/>
              <a:ext cx="5208" cy="9925"/>
            </a:xfrm>
            <a:custGeom>
              <a:avLst/>
              <a:gdLst/>
              <a:ahLst/>
              <a:cxnLst/>
              <a:rect l="l" t="t" r="r" b="b"/>
              <a:pathLst>
                <a:path w="159" h="303" extrusionOk="0">
                  <a:moveTo>
                    <a:pt x="90" y="0"/>
                  </a:moveTo>
                  <a:cubicBezTo>
                    <a:pt x="52" y="17"/>
                    <a:pt x="18" y="90"/>
                    <a:pt x="1" y="158"/>
                  </a:cubicBezTo>
                  <a:cubicBezTo>
                    <a:pt x="1" y="230"/>
                    <a:pt x="18" y="302"/>
                    <a:pt x="52" y="302"/>
                  </a:cubicBezTo>
                  <a:cubicBezTo>
                    <a:pt x="90" y="281"/>
                    <a:pt x="141" y="213"/>
                    <a:pt x="141" y="141"/>
                  </a:cubicBezTo>
                  <a:cubicBezTo>
                    <a:pt x="158" y="68"/>
                    <a:pt x="141" y="0"/>
                    <a:pt x="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5"/>
            <p:cNvSpPr/>
            <p:nvPr/>
          </p:nvSpPr>
          <p:spPr>
            <a:xfrm>
              <a:off x="1876032" y="2506964"/>
              <a:ext cx="6453" cy="5961"/>
            </a:xfrm>
            <a:custGeom>
              <a:avLst/>
              <a:gdLst/>
              <a:ahLst/>
              <a:cxnLst/>
              <a:rect l="l" t="t" r="r" b="b"/>
              <a:pathLst>
                <a:path w="197" h="182" extrusionOk="0">
                  <a:moveTo>
                    <a:pt x="179" y="1"/>
                  </a:moveTo>
                  <a:cubicBezTo>
                    <a:pt x="162" y="1"/>
                    <a:pt x="107" y="35"/>
                    <a:pt x="56" y="69"/>
                  </a:cubicBezTo>
                  <a:cubicBezTo>
                    <a:pt x="18" y="124"/>
                    <a:pt x="1" y="175"/>
                    <a:pt x="18" y="175"/>
                  </a:cubicBezTo>
                  <a:cubicBezTo>
                    <a:pt x="25" y="179"/>
                    <a:pt x="33" y="181"/>
                    <a:pt x="41" y="181"/>
                  </a:cubicBezTo>
                  <a:cubicBezTo>
                    <a:pt x="75" y="181"/>
                    <a:pt x="114" y="148"/>
                    <a:pt x="145" y="107"/>
                  </a:cubicBezTo>
                  <a:cubicBezTo>
                    <a:pt x="196" y="69"/>
                    <a:pt x="196" y="18"/>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5"/>
            <p:cNvSpPr/>
            <p:nvPr/>
          </p:nvSpPr>
          <p:spPr>
            <a:xfrm>
              <a:off x="1878423" y="2494157"/>
              <a:ext cx="5863" cy="6027"/>
            </a:xfrm>
            <a:custGeom>
              <a:avLst/>
              <a:gdLst/>
              <a:ahLst/>
              <a:cxnLst/>
              <a:rect l="l" t="t" r="r" b="b"/>
              <a:pathLst>
                <a:path w="179" h="184" extrusionOk="0">
                  <a:moveTo>
                    <a:pt x="158" y="0"/>
                  </a:moveTo>
                  <a:cubicBezTo>
                    <a:pt x="140" y="0"/>
                    <a:pt x="89" y="17"/>
                    <a:pt x="51" y="72"/>
                  </a:cubicBezTo>
                  <a:cubicBezTo>
                    <a:pt x="0" y="124"/>
                    <a:pt x="0" y="179"/>
                    <a:pt x="17" y="179"/>
                  </a:cubicBezTo>
                  <a:cubicBezTo>
                    <a:pt x="20" y="182"/>
                    <a:pt x="24" y="183"/>
                    <a:pt x="29" y="183"/>
                  </a:cubicBezTo>
                  <a:cubicBezTo>
                    <a:pt x="53" y="183"/>
                    <a:pt x="95" y="152"/>
                    <a:pt x="123" y="107"/>
                  </a:cubicBezTo>
                  <a:cubicBezTo>
                    <a:pt x="179" y="55"/>
                    <a:pt x="179"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5"/>
            <p:cNvSpPr/>
            <p:nvPr/>
          </p:nvSpPr>
          <p:spPr>
            <a:xfrm>
              <a:off x="1830175" y="2458487"/>
              <a:ext cx="58173" cy="17720"/>
            </a:xfrm>
            <a:custGeom>
              <a:avLst/>
              <a:gdLst/>
              <a:ahLst/>
              <a:cxnLst/>
              <a:rect l="l" t="t" r="r" b="b"/>
              <a:pathLst>
                <a:path w="1776" h="541" extrusionOk="0">
                  <a:moveTo>
                    <a:pt x="109" y="1"/>
                  </a:moveTo>
                  <a:cubicBezTo>
                    <a:pt x="90" y="1"/>
                    <a:pt x="77" y="3"/>
                    <a:pt x="73" y="8"/>
                  </a:cubicBezTo>
                  <a:cubicBezTo>
                    <a:pt x="0" y="80"/>
                    <a:pt x="1579" y="540"/>
                    <a:pt x="1579" y="540"/>
                  </a:cubicBezTo>
                  <a:lnTo>
                    <a:pt x="1775" y="417"/>
                  </a:lnTo>
                  <a:cubicBezTo>
                    <a:pt x="1775" y="417"/>
                    <a:pt x="361"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5"/>
            <p:cNvSpPr/>
            <p:nvPr/>
          </p:nvSpPr>
          <p:spPr>
            <a:xfrm>
              <a:off x="1852907" y="2469198"/>
              <a:ext cx="21487" cy="39470"/>
            </a:xfrm>
            <a:custGeom>
              <a:avLst/>
              <a:gdLst/>
              <a:ahLst/>
              <a:cxnLst/>
              <a:rect l="l" t="t" r="r" b="b"/>
              <a:pathLst>
                <a:path w="656" h="1205" extrusionOk="0">
                  <a:moveTo>
                    <a:pt x="656" y="0"/>
                  </a:moveTo>
                  <a:lnTo>
                    <a:pt x="656" y="0"/>
                  </a:lnTo>
                  <a:cubicBezTo>
                    <a:pt x="0" y="460"/>
                    <a:pt x="34" y="1137"/>
                    <a:pt x="34" y="1205"/>
                  </a:cubicBezTo>
                  <a:cubicBezTo>
                    <a:pt x="158" y="690"/>
                    <a:pt x="281" y="392"/>
                    <a:pt x="656"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5"/>
            <p:cNvSpPr/>
            <p:nvPr/>
          </p:nvSpPr>
          <p:spPr>
            <a:xfrm>
              <a:off x="1722674" y="2470868"/>
              <a:ext cx="101672" cy="94433"/>
            </a:xfrm>
            <a:custGeom>
              <a:avLst/>
              <a:gdLst/>
              <a:ahLst/>
              <a:cxnLst/>
              <a:rect l="l" t="t" r="r" b="b"/>
              <a:pathLst>
                <a:path w="3104" h="2883" extrusionOk="0">
                  <a:moveTo>
                    <a:pt x="2929" y="0"/>
                  </a:moveTo>
                  <a:cubicBezTo>
                    <a:pt x="2929" y="0"/>
                    <a:pt x="2218" y="2201"/>
                    <a:pt x="2005" y="2324"/>
                  </a:cubicBezTo>
                  <a:cubicBezTo>
                    <a:pt x="1964" y="2346"/>
                    <a:pt x="1875" y="2356"/>
                    <a:pt x="1758" y="2356"/>
                  </a:cubicBezTo>
                  <a:cubicBezTo>
                    <a:pt x="1223" y="2356"/>
                    <a:pt x="90" y="2167"/>
                    <a:pt x="90" y="2167"/>
                  </a:cubicBezTo>
                  <a:lnTo>
                    <a:pt x="1" y="2767"/>
                  </a:lnTo>
                  <a:cubicBezTo>
                    <a:pt x="283" y="2851"/>
                    <a:pt x="707" y="2883"/>
                    <a:pt x="1115" y="2883"/>
                  </a:cubicBezTo>
                  <a:cubicBezTo>
                    <a:pt x="1656" y="2883"/>
                    <a:pt x="2169" y="2828"/>
                    <a:pt x="2291" y="2767"/>
                  </a:cubicBezTo>
                  <a:cubicBezTo>
                    <a:pt x="2486" y="2682"/>
                    <a:pt x="3104" y="39"/>
                    <a:pt x="3104" y="39"/>
                  </a:cubicBezTo>
                  <a:lnTo>
                    <a:pt x="2929"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5"/>
            <p:cNvSpPr/>
            <p:nvPr/>
          </p:nvSpPr>
          <p:spPr>
            <a:xfrm>
              <a:off x="1722674" y="2541815"/>
              <a:ext cx="44776" cy="23387"/>
            </a:xfrm>
            <a:custGeom>
              <a:avLst/>
              <a:gdLst/>
              <a:ahLst/>
              <a:cxnLst/>
              <a:rect l="l" t="t" r="r" b="b"/>
              <a:pathLst>
                <a:path w="1367" h="714" extrusionOk="0">
                  <a:moveTo>
                    <a:pt x="90" y="1"/>
                  </a:moveTo>
                  <a:lnTo>
                    <a:pt x="1" y="601"/>
                  </a:lnTo>
                  <a:cubicBezTo>
                    <a:pt x="294" y="674"/>
                    <a:pt x="703" y="713"/>
                    <a:pt x="1104" y="713"/>
                  </a:cubicBezTo>
                  <a:cubicBezTo>
                    <a:pt x="1193" y="713"/>
                    <a:pt x="1281" y="711"/>
                    <a:pt x="1367" y="707"/>
                  </a:cubicBezTo>
                  <a:cubicBezTo>
                    <a:pt x="1350" y="550"/>
                    <a:pt x="1350" y="371"/>
                    <a:pt x="1367" y="158"/>
                  </a:cubicBezTo>
                  <a:cubicBezTo>
                    <a:pt x="801" y="124"/>
                    <a:pt x="90" y="1"/>
                    <a:pt x="90"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5"/>
            <p:cNvSpPr/>
            <p:nvPr/>
          </p:nvSpPr>
          <p:spPr>
            <a:xfrm>
              <a:off x="1813863" y="2470868"/>
              <a:ext cx="10482" cy="15788"/>
            </a:xfrm>
            <a:custGeom>
              <a:avLst/>
              <a:gdLst/>
              <a:ahLst/>
              <a:cxnLst/>
              <a:rect l="l" t="t" r="r" b="b"/>
              <a:pathLst>
                <a:path w="320" h="482" extrusionOk="0">
                  <a:moveTo>
                    <a:pt x="145" y="0"/>
                  </a:moveTo>
                  <a:cubicBezTo>
                    <a:pt x="145" y="0"/>
                    <a:pt x="90" y="162"/>
                    <a:pt x="0" y="409"/>
                  </a:cubicBezTo>
                  <a:cubicBezTo>
                    <a:pt x="56" y="409"/>
                    <a:pt x="90" y="426"/>
                    <a:pt x="128" y="447"/>
                  </a:cubicBezTo>
                  <a:cubicBezTo>
                    <a:pt x="162" y="447"/>
                    <a:pt x="196" y="464"/>
                    <a:pt x="213" y="481"/>
                  </a:cubicBezTo>
                  <a:cubicBezTo>
                    <a:pt x="286" y="213"/>
                    <a:pt x="320" y="39"/>
                    <a:pt x="320" y="39"/>
                  </a:cubicBezTo>
                  <a:lnTo>
                    <a:pt x="145"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5"/>
            <p:cNvSpPr/>
            <p:nvPr/>
          </p:nvSpPr>
          <p:spPr>
            <a:xfrm>
              <a:off x="1689067" y="2524619"/>
              <a:ext cx="65019" cy="57813"/>
            </a:xfrm>
            <a:custGeom>
              <a:avLst/>
              <a:gdLst/>
              <a:ahLst/>
              <a:cxnLst/>
              <a:rect l="l" t="t" r="r" b="b"/>
              <a:pathLst>
                <a:path w="1985" h="1765" extrusionOk="0">
                  <a:moveTo>
                    <a:pt x="465" y="1"/>
                  </a:moveTo>
                  <a:cubicBezTo>
                    <a:pt x="260" y="1"/>
                    <a:pt x="110" y="60"/>
                    <a:pt x="86" y="224"/>
                  </a:cubicBezTo>
                  <a:cubicBezTo>
                    <a:pt x="1" y="790"/>
                    <a:pt x="1682" y="1764"/>
                    <a:pt x="1682" y="1764"/>
                  </a:cubicBezTo>
                  <a:lnTo>
                    <a:pt x="1984" y="436"/>
                  </a:lnTo>
                  <a:cubicBezTo>
                    <a:pt x="1984" y="436"/>
                    <a:pt x="1020" y="1"/>
                    <a:pt x="46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5"/>
            <p:cNvSpPr/>
            <p:nvPr/>
          </p:nvSpPr>
          <p:spPr>
            <a:xfrm>
              <a:off x="1689067" y="2527338"/>
              <a:ext cx="56928" cy="56895"/>
            </a:xfrm>
            <a:custGeom>
              <a:avLst/>
              <a:gdLst/>
              <a:ahLst/>
              <a:cxnLst/>
              <a:rect l="l" t="t" r="r" b="b"/>
              <a:pathLst>
                <a:path w="1738" h="1737" extrusionOk="0">
                  <a:moveTo>
                    <a:pt x="158" y="0"/>
                  </a:moveTo>
                  <a:cubicBezTo>
                    <a:pt x="124" y="34"/>
                    <a:pt x="86" y="85"/>
                    <a:pt x="86" y="141"/>
                  </a:cubicBezTo>
                  <a:cubicBezTo>
                    <a:pt x="1" y="707"/>
                    <a:pt x="1665" y="1737"/>
                    <a:pt x="1665" y="1737"/>
                  </a:cubicBezTo>
                  <a:lnTo>
                    <a:pt x="1737" y="1400"/>
                  </a:lnTo>
                  <a:cubicBezTo>
                    <a:pt x="1329" y="1149"/>
                    <a:pt x="354" y="511"/>
                    <a:pt x="15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5"/>
            <p:cNvSpPr/>
            <p:nvPr/>
          </p:nvSpPr>
          <p:spPr>
            <a:xfrm>
              <a:off x="1733679" y="2534839"/>
              <a:ext cx="23322" cy="54570"/>
            </a:xfrm>
            <a:custGeom>
              <a:avLst/>
              <a:gdLst/>
              <a:ahLst/>
              <a:cxnLst/>
              <a:rect l="l" t="t" r="r" b="b"/>
              <a:pathLst>
                <a:path w="712" h="1666" extrusionOk="0">
                  <a:moveTo>
                    <a:pt x="465" y="1"/>
                  </a:moveTo>
                  <a:lnTo>
                    <a:pt x="1" y="1367"/>
                  </a:lnTo>
                  <a:lnTo>
                    <a:pt x="320" y="1665"/>
                  </a:lnTo>
                  <a:lnTo>
                    <a:pt x="712" y="90"/>
                  </a:lnTo>
                  <a:lnTo>
                    <a:pt x="465"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5"/>
            <p:cNvSpPr/>
            <p:nvPr/>
          </p:nvSpPr>
          <p:spPr>
            <a:xfrm>
              <a:off x="1608916" y="2311057"/>
              <a:ext cx="127745" cy="125681"/>
            </a:xfrm>
            <a:custGeom>
              <a:avLst/>
              <a:gdLst/>
              <a:ahLst/>
              <a:cxnLst/>
              <a:rect l="l" t="t" r="r" b="b"/>
              <a:pathLst>
                <a:path w="3900" h="3837" extrusionOk="0">
                  <a:moveTo>
                    <a:pt x="1931" y="0"/>
                  </a:moveTo>
                  <a:cubicBezTo>
                    <a:pt x="1192" y="0"/>
                    <a:pt x="795" y="286"/>
                    <a:pt x="494" y="712"/>
                  </a:cubicBezTo>
                  <a:cubicBezTo>
                    <a:pt x="1" y="1423"/>
                    <a:pt x="354" y="3373"/>
                    <a:pt x="443" y="3837"/>
                  </a:cubicBezTo>
                  <a:lnTo>
                    <a:pt x="3899" y="410"/>
                  </a:lnTo>
                  <a:cubicBezTo>
                    <a:pt x="3049" y="123"/>
                    <a:pt x="2416" y="0"/>
                    <a:pt x="193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5"/>
            <p:cNvSpPr/>
            <p:nvPr/>
          </p:nvSpPr>
          <p:spPr>
            <a:xfrm>
              <a:off x="1608916" y="2328646"/>
              <a:ext cx="113234" cy="108092"/>
            </a:xfrm>
            <a:custGeom>
              <a:avLst/>
              <a:gdLst/>
              <a:ahLst/>
              <a:cxnLst/>
              <a:rect l="l" t="t" r="r" b="b"/>
              <a:pathLst>
                <a:path w="3457" h="3300" extrusionOk="0">
                  <a:moveTo>
                    <a:pt x="639" y="1"/>
                  </a:moveTo>
                  <a:cubicBezTo>
                    <a:pt x="584" y="52"/>
                    <a:pt x="533" y="107"/>
                    <a:pt x="494" y="175"/>
                  </a:cubicBezTo>
                  <a:cubicBezTo>
                    <a:pt x="1" y="886"/>
                    <a:pt x="354" y="2836"/>
                    <a:pt x="443" y="3300"/>
                  </a:cubicBezTo>
                  <a:lnTo>
                    <a:pt x="3457" y="299"/>
                  </a:lnTo>
                  <a:lnTo>
                    <a:pt x="3457" y="299"/>
                  </a:lnTo>
                  <a:cubicBezTo>
                    <a:pt x="3195" y="411"/>
                    <a:pt x="2837" y="477"/>
                    <a:pt x="2432" y="477"/>
                  </a:cubicBezTo>
                  <a:cubicBezTo>
                    <a:pt x="2316" y="477"/>
                    <a:pt x="2196" y="472"/>
                    <a:pt x="2073" y="461"/>
                  </a:cubicBezTo>
                  <a:cubicBezTo>
                    <a:pt x="1469" y="426"/>
                    <a:pt x="937" y="231"/>
                    <a:pt x="63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5"/>
            <p:cNvSpPr/>
            <p:nvPr/>
          </p:nvSpPr>
          <p:spPr>
            <a:xfrm>
              <a:off x="1746519" y="2343157"/>
              <a:ext cx="590" cy="590"/>
            </a:xfrm>
            <a:custGeom>
              <a:avLst/>
              <a:gdLst/>
              <a:ahLst/>
              <a:cxnLst/>
              <a:rect l="l" t="t" r="r" b="b"/>
              <a:pathLst>
                <a:path w="18" h="18" extrusionOk="0">
                  <a:moveTo>
                    <a:pt x="18" y="18"/>
                  </a:moveTo>
                  <a:lnTo>
                    <a:pt x="18" y="18"/>
                  </a:lnTo>
                  <a:lnTo>
                    <a:pt x="18" y="18"/>
                  </a:lnTo>
                  <a:close/>
                  <a:moveTo>
                    <a:pt x="18" y="18"/>
                  </a:moveTo>
                  <a:lnTo>
                    <a:pt x="18" y="18"/>
                  </a:lnTo>
                  <a:lnTo>
                    <a:pt x="18" y="18"/>
                  </a:lnTo>
                  <a:close/>
                  <a:moveTo>
                    <a:pt x="1" y="1"/>
                  </a:moveTo>
                  <a:lnTo>
                    <a:pt x="1" y="1"/>
                  </a:lnTo>
                  <a:lnTo>
                    <a:pt x="1" y="1"/>
                  </a:lnTo>
                  <a:close/>
                  <a:moveTo>
                    <a:pt x="1" y="1"/>
                  </a:moveTo>
                  <a:lnTo>
                    <a:pt x="1" y="1"/>
                  </a:ln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5"/>
            <p:cNvSpPr/>
            <p:nvPr/>
          </p:nvSpPr>
          <p:spPr>
            <a:xfrm>
              <a:off x="1626899" y="2340798"/>
              <a:ext cx="149363" cy="132461"/>
            </a:xfrm>
            <a:custGeom>
              <a:avLst/>
              <a:gdLst/>
              <a:ahLst/>
              <a:cxnLst/>
              <a:rect l="l" t="t" r="r" b="b"/>
              <a:pathLst>
                <a:path w="4560" h="4044" extrusionOk="0">
                  <a:moveTo>
                    <a:pt x="3120" y="0"/>
                  </a:moveTo>
                  <a:cubicBezTo>
                    <a:pt x="3014" y="0"/>
                    <a:pt x="2925" y="0"/>
                    <a:pt x="2818" y="17"/>
                  </a:cubicBezTo>
                  <a:lnTo>
                    <a:pt x="2073" y="762"/>
                  </a:lnTo>
                  <a:cubicBezTo>
                    <a:pt x="2163" y="762"/>
                    <a:pt x="2252" y="745"/>
                    <a:pt x="2342" y="745"/>
                  </a:cubicBezTo>
                  <a:cubicBezTo>
                    <a:pt x="2482" y="745"/>
                    <a:pt x="2644" y="762"/>
                    <a:pt x="2801" y="800"/>
                  </a:cubicBezTo>
                  <a:cubicBezTo>
                    <a:pt x="2997" y="834"/>
                    <a:pt x="3048" y="907"/>
                    <a:pt x="2997" y="1013"/>
                  </a:cubicBezTo>
                  <a:cubicBezTo>
                    <a:pt x="3193" y="975"/>
                    <a:pt x="3367" y="958"/>
                    <a:pt x="3546" y="958"/>
                  </a:cubicBezTo>
                  <a:cubicBezTo>
                    <a:pt x="3708" y="958"/>
                    <a:pt x="3865" y="975"/>
                    <a:pt x="4006" y="992"/>
                  </a:cubicBezTo>
                  <a:cubicBezTo>
                    <a:pt x="4027" y="1013"/>
                    <a:pt x="4061" y="1013"/>
                    <a:pt x="4078" y="1013"/>
                  </a:cubicBezTo>
                  <a:cubicBezTo>
                    <a:pt x="4219" y="924"/>
                    <a:pt x="4380" y="851"/>
                    <a:pt x="4559" y="762"/>
                  </a:cubicBezTo>
                  <a:cubicBezTo>
                    <a:pt x="4363" y="460"/>
                    <a:pt x="4095" y="213"/>
                    <a:pt x="3670" y="90"/>
                  </a:cubicBezTo>
                  <a:cubicBezTo>
                    <a:pt x="3670" y="73"/>
                    <a:pt x="3670" y="73"/>
                    <a:pt x="3653" y="73"/>
                  </a:cubicBezTo>
                  <a:lnTo>
                    <a:pt x="3635" y="73"/>
                  </a:lnTo>
                  <a:cubicBezTo>
                    <a:pt x="3457" y="17"/>
                    <a:pt x="3282" y="0"/>
                    <a:pt x="3120" y="0"/>
                  </a:cubicBezTo>
                  <a:close/>
                  <a:moveTo>
                    <a:pt x="567" y="2252"/>
                  </a:moveTo>
                  <a:lnTo>
                    <a:pt x="1" y="2822"/>
                  </a:lnTo>
                  <a:cubicBezTo>
                    <a:pt x="69" y="3316"/>
                    <a:pt x="247" y="3724"/>
                    <a:pt x="550" y="4044"/>
                  </a:cubicBezTo>
                  <a:cubicBezTo>
                    <a:pt x="622" y="3954"/>
                    <a:pt x="690" y="3865"/>
                    <a:pt x="779" y="3780"/>
                  </a:cubicBezTo>
                  <a:cubicBezTo>
                    <a:pt x="533" y="3282"/>
                    <a:pt x="460" y="2750"/>
                    <a:pt x="567" y="2252"/>
                  </a:cubicBezTo>
                  <a:close/>
                </a:path>
              </a:pathLst>
            </a:custGeom>
            <a:solidFill>
              <a:srgbClr val="9F3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5"/>
            <p:cNvSpPr/>
            <p:nvPr/>
          </p:nvSpPr>
          <p:spPr>
            <a:xfrm>
              <a:off x="1697158" y="2372145"/>
              <a:ext cx="63348" cy="47167"/>
            </a:xfrm>
            <a:custGeom>
              <a:avLst/>
              <a:gdLst/>
              <a:ahLst/>
              <a:cxnLst/>
              <a:rect l="l" t="t" r="r" b="b"/>
              <a:pathLst>
                <a:path w="1934" h="1440" extrusionOk="0">
                  <a:moveTo>
                    <a:pt x="1401" y="1"/>
                  </a:moveTo>
                  <a:cubicBezTo>
                    <a:pt x="1222" y="1"/>
                    <a:pt x="1048" y="18"/>
                    <a:pt x="852" y="56"/>
                  </a:cubicBezTo>
                  <a:cubicBezTo>
                    <a:pt x="763" y="303"/>
                    <a:pt x="90" y="763"/>
                    <a:pt x="1" y="1439"/>
                  </a:cubicBezTo>
                  <a:cubicBezTo>
                    <a:pt x="141" y="1312"/>
                    <a:pt x="286" y="1188"/>
                    <a:pt x="443" y="1065"/>
                  </a:cubicBezTo>
                  <a:lnTo>
                    <a:pt x="443" y="1065"/>
                  </a:lnTo>
                  <a:cubicBezTo>
                    <a:pt x="337" y="1120"/>
                    <a:pt x="248" y="1171"/>
                    <a:pt x="231" y="1205"/>
                  </a:cubicBezTo>
                  <a:lnTo>
                    <a:pt x="124" y="1099"/>
                  </a:lnTo>
                  <a:cubicBezTo>
                    <a:pt x="214" y="993"/>
                    <a:pt x="460" y="852"/>
                    <a:pt x="729" y="835"/>
                  </a:cubicBezTo>
                  <a:cubicBezTo>
                    <a:pt x="1099" y="567"/>
                    <a:pt x="1508" y="303"/>
                    <a:pt x="1933" y="56"/>
                  </a:cubicBezTo>
                  <a:cubicBezTo>
                    <a:pt x="1916" y="56"/>
                    <a:pt x="1882" y="56"/>
                    <a:pt x="1861" y="35"/>
                  </a:cubicBezTo>
                  <a:cubicBezTo>
                    <a:pt x="1720" y="18"/>
                    <a:pt x="1563" y="1"/>
                    <a:pt x="1401"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5"/>
            <p:cNvSpPr/>
            <p:nvPr/>
          </p:nvSpPr>
          <p:spPr>
            <a:xfrm>
              <a:off x="1701219" y="2399495"/>
              <a:ext cx="19817" cy="12152"/>
            </a:xfrm>
            <a:custGeom>
              <a:avLst/>
              <a:gdLst/>
              <a:ahLst/>
              <a:cxnLst/>
              <a:rect l="l" t="t" r="r" b="b"/>
              <a:pathLst>
                <a:path w="605" h="371" extrusionOk="0">
                  <a:moveTo>
                    <a:pt x="605" y="0"/>
                  </a:moveTo>
                  <a:lnTo>
                    <a:pt x="605" y="0"/>
                  </a:lnTo>
                  <a:cubicBezTo>
                    <a:pt x="336" y="17"/>
                    <a:pt x="90" y="158"/>
                    <a:pt x="0" y="264"/>
                  </a:cubicBezTo>
                  <a:lnTo>
                    <a:pt x="107" y="370"/>
                  </a:lnTo>
                  <a:cubicBezTo>
                    <a:pt x="124" y="336"/>
                    <a:pt x="213" y="285"/>
                    <a:pt x="319" y="230"/>
                  </a:cubicBezTo>
                  <a:cubicBezTo>
                    <a:pt x="409" y="158"/>
                    <a:pt x="515" y="89"/>
                    <a:pt x="605" y="0"/>
                  </a:cubicBezTo>
                  <a:close/>
                </a:path>
              </a:pathLst>
            </a:custGeom>
            <a:solidFill>
              <a:srgbClr val="9F3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5"/>
            <p:cNvSpPr/>
            <p:nvPr/>
          </p:nvSpPr>
          <p:spPr>
            <a:xfrm>
              <a:off x="1641966" y="2365201"/>
              <a:ext cx="84803" cy="99411"/>
            </a:xfrm>
            <a:custGeom>
              <a:avLst/>
              <a:gdLst/>
              <a:ahLst/>
              <a:cxnLst/>
              <a:rect l="l" t="t" r="r" b="b"/>
              <a:pathLst>
                <a:path w="2589" h="3035" extrusionOk="0">
                  <a:moveTo>
                    <a:pt x="1882" y="0"/>
                  </a:moveTo>
                  <a:cubicBezTo>
                    <a:pt x="1792" y="0"/>
                    <a:pt x="1703" y="17"/>
                    <a:pt x="1613" y="17"/>
                  </a:cubicBezTo>
                  <a:lnTo>
                    <a:pt x="107" y="1507"/>
                  </a:lnTo>
                  <a:cubicBezTo>
                    <a:pt x="0" y="2005"/>
                    <a:pt x="73" y="2537"/>
                    <a:pt x="319" y="3035"/>
                  </a:cubicBezTo>
                  <a:cubicBezTo>
                    <a:pt x="673" y="2609"/>
                    <a:pt x="1137" y="2128"/>
                    <a:pt x="1686" y="1651"/>
                  </a:cubicBezTo>
                  <a:cubicBezTo>
                    <a:pt x="1775" y="975"/>
                    <a:pt x="2448" y="515"/>
                    <a:pt x="2537" y="268"/>
                  </a:cubicBezTo>
                  <a:cubicBezTo>
                    <a:pt x="2588" y="162"/>
                    <a:pt x="2537" y="89"/>
                    <a:pt x="2341" y="55"/>
                  </a:cubicBezTo>
                  <a:cubicBezTo>
                    <a:pt x="2184" y="17"/>
                    <a:pt x="2022" y="0"/>
                    <a:pt x="1882" y="0"/>
                  </a:cubicBezTo>
                  <a:close/>
                </a:path>
              </a:pathLst>
            </a:custGeom>
            <a:solidFill>
              <a:srgbClr val="9F3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5"/>
            <p:cNvSpPr/>
            <p:nvPr/>
          </p:nvSpPr>
          <p:spPr>
            <a:xfrm>
              <a:off x="1625654" y="2341355"/>
              <a:ext cx="93581" cy="91911"/>
            </a:xfrm>
            <a:custGeom>
              <a:avLst/>
              <a:gdLst/>
              <a:ahLst/>
              <a:cxnLst/>
              <a:rect l="l" t="t" r="r" b="b"/>
              <a:pathLst>
                <a:path w="2857" h="2806" extrusionOk="0">
                  <a:moveTo>
                    <a:pt x="2856" y="0"/>
                  </a:moveTo>
                  <a:lnTo>
                    <a:pt x="2856" y="0"/>
                  </a:lnTo>
                  <a:cubicBezTo>
                    <a:pt x="2111" y="145"/>
                    <a:pt x="1652" y="745"/>
                    <a:pt x="1652" y="745"/>
                  </a:cubicBezTo>
                  <a:cubicBezTo>
                    <a:pt x="1277" y="800"/>
                    <a:pt x="73" y="851"/>
                    <a:pt x="22" y="2252"/>
                  </a:cubicBezTo>
                  <a:cubicBezTo>
                    <a:pt x="0" y="2448"/>
                    <a:pt x="22" y="2626"/>
                    <a:pt x="39" y="2805"/>
                  </a:cubicBezTo>
                  <a:lnTo>
                    <a:pt x="605" y="2235"/>
                  </a:lnTo>
                  <a:lnTo>
                    <a:pt x="2111" y="745"/>
                  </a:lnTo>
                  <a:lnTo>
                    <a:pt x="2856"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5"/>
            <p:cNvSpPr/>
            <p:nvPr/>
          </p:nvSpPr>
          <p:spPr>
            <a:xfrm>
              <a:off x="1596076" y="2306897"/>
              <a:ext cx="227156" cy="210549"/>
            </a:xfrm>
            <a:custGeom>
              <a:avLst/>
              <a:gdLst/>
              <a:ahLst/>
              <a:cxnLst/>
              <a:rect l="l" t="t" r="r" b="b"/>
              <a:pathLst>
                <a:path w="6935" h="6428" extrusionOk="0">
                  <a:moveTo>
                    <a:pt x="6411" y="1"/>
                  </a:moveTo>
                  <a:cubicBezTo>
                    <a:pt x="5434" y="1"/>
                    <a:pt x="3481" y="465"/>
                    <a:pt x="1916" y="1903"/>
                  </a:cubicBezTo>
                  <a:cubicBezTo>
                    <a:pt x="516" y="3431"/>
                    <a:pt x="1" y="6126"/>
                    <a:pt x="158" y="6428"/>
                  </a:cubicBezTo>
                  <a:cubicBezTo>
                    <a:pt x="1137" y="4015"/>
                    <a:pt x="2908" y="1018"/>
                    <a:pt x="6935" y="77"/>
                  </a:cubicBezTo>
                  <a:cubicBezTo>
                    <a:pt x="6833" y="29"/>
                    <a:pt x="6652" y="1"/>
                    <a:pt x="6411"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5"/>
            <p:cNvSpPr/>
            <p:nvPr/>
          </p:nvSpPr>
          <p:spPr>
            <a:xfrm>
              <a:off x="1658835" y="2320425"/>
              <a:ext cx="73764" cy="57616"/>
            </a:xfrm>
            <a:custGeom>
              <a:avLst/>
              <a:gdLst/>
              <a:ahLst/>
              <a:cxnLst/>
              <a:rect l="l" t="t" r="r" b="b"/>
              <a:pathLst>
                <a:path w="2252" h="1759" extrusionOk="0">
                  <a:moveTo>
                    <a:pt x="2022" y="1"/>
                  </a:moveTo>
                  <a:lnTo>
                    <a:pt x="0" y="1350"/>
                  </a:lnTo>
                  <a:lnTo>
                    <a:pt x="107" y="1759"/>
                  </a:lnTo>
                  <a:cubicBezTo>
                    <a:pt x="371" y="1316"/>
                    <a:pt x="1115" y="677"/>
                    <a:pt x="2252" y="73"/>
                  </a:cubicBezTo>
                  <a:lnTo>
                    <a:pt x="202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5"/>
            <p:cNvSpPr/>
            <p:nvPr/>
          </p:nvSpPr>
          <p:spPr>
            <a:xfrm>
              <a:off x="1596076" y="2360582"/>
              <a:ext cx="98756" cy="156864"/>
            </a:xfrm>
            <a:custGeom>
              <a:avLst/>
              <a:gdLst/>
              <a:ahLst/>
              <a:cxnLst/>
              <a:rect l="l" t="t" r="r" b="b"/>
              <a:pathLst>
                <a:path w="3015" h="4789" extrusionOk="0">
                  <a:moveTo>
                    <a:pt x="2201" y="1"/>
                  </a:moveTo>
                  <a:cubicBezTo>
                    <a:pt x="2112" y="90"/>
                    <a:pt x="2006" y="175"/>
                    <a:pt x="1916" y="264"/>
                  </a:cubicBezTo>
                  <a:cubicBezTo>
                    <a:pt x="516" y="1792"/>
                    <a:pt x="1" y="4487"/>
                    <a:pt x="158" y="4789"/>
                  </a:cubicBezTo>
                  <a:cubicBezTo>
                    <a:pt x="516" y="3389"/>
                    <a:pt x="1580" y="1541"/>
                    <a:pt x="3014" y="264"/>
                  </a:cubicBezTo>
                  <a:cubicBezTo>
                    <a:pt x="2606" y="230"/>
                    <a:pt x="2499" y="107"/>
                    <a:pt x="220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5"/>
            <p:cNvSpPr/>
            <p:nvPr/>
          </p:nvSpPr>
          <p:spPr>
            <a:xfrm>
              <a:off x="1619365" y="2316953"/>
              <a:ext cx="114348" cy="112808"/>
            </a:xfrm>
            <a:custGeom>
              <a:avLst/>
              <a:gdLst/>
              <a:ahLst/>
              <a:cxnLst/>
              <a:rect l="l" t="t" r="r" b="b"/>
              <a:pathLst>
                <a:path w="3491" h="3444" extrusionOk="0">
                  <a:moveTo>
                    <a:pt x="3087" y="0"/>
                  </a:moveTo>
                  <a:cubicBezTo>
                    <a:pt x="992" y="464"/>
                    <a:pt x="86" y="2414"/>
                    <a:pt x="1" y="2963"/>
                  </a:cubicBezTo>
                  <a:lnTo>
                    <a:pt x="69" y="3444"/>
                  </a:lnTo>
                  <a:cubicBezTo>
                    <a:pt x="1027" y="941"/>
                    <a:pt x="3491" y="162"/>
                    <a:pt x="3491" y="162"/>
                  </a:cubicBezTo>
                  <a:lnTo>
                    <a:pt x="3087"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5"/>
            <p:cNvSpPr/>
            <p:nvPr/>
          </p:nvSpPr>
          <p:spPr>
            <a:xfrm>
              <a:off x="1804103" y="2453443"/>
              <a:ext cx="32526" cy="36489"/>
            </a:xfrm>
            <a:custGeom>
              <a:avLst/>
              <a:gdLst/>
              <a:ahLst/>
              <a:cxnLst/>
              <a:rect l="l" t="t" r="r" b="b"/>
              <a:pathLst>
                <a:path w="993" h="1114" extrusionOk="0">
                  <a:moveTo>
                    <a:pt x="584" y="0"/>
                  </a:moveTo>
                  <a:cubicBezTo>
                    <a:pt x="532" y="22"/>
                    <a:pt x="549" y="73"/>
                    <a:pt x="494" y="234"/>
                  </a:cubicBezTo>
                  <a:cubicBezTo>
                    <a:pt x="443" y="447"/>
                    <a:pt x="443" y="481"/>
                    <a:pt x="337" y="588"/>
                  </a:cubicBezTo>
                  <a:cubicBezTo>
                    <a:pt x="327" y="597"/>
                    <a:pt x="318" y="602"/>
                    <a:pt x="310" y="602"/>
                  </a:cubicBezTo>
                  <a:cubicBezTo>
                    <a:pt x="239" y="602"/>
                    <a:pt x="237" y="241"/>
                    <a:pt x="164" y="241"/>
                  </a:cubicBezTo>
                  <a:cubicBezTo>
                    <a:pt x="157" y="241"/>
                    <a:pt x="149" y="244"/>
                    <a:pt x="141" y="251"/>
                  </a:cubicBezTo>
                  <a:cubicBezTo>
                    <a:pt x="0" y="358"/>
                    <a:pt x="298" y="924"/>
                    <a:pt x="337" y="1064"/>
                  </a:cubicBezTo>
                  <a:cubicBezTo>
                    <a:pt x="346" y="1098"/>
                    <a:pt x="362" y="1114"/>
                    <a:pt x="385" y="1114"/>
                  </a:cubicBezTo>
                  <a:cubicBezTo>
                    <a:pt x="495" y="1114"/>
                    <a:pt x="741" y="767"/>
                    <a:pt x="903" y="447"/>
                  </a:cubicBezTo>
                  <a:cubicBezTo>
                    <a:pt x="975" y="319"/>
                    <a:pt x="992" y="179"/>
                    <a:pt x="958" y="179"/>
                  </a:cubicBezTo>
                  <a:cubicBezTo>
                    <a:pt x="903" y="179"/>
                    <a:pt x="886" y="285"/>
                    <a:pt x="830" y="375"/>
                  </a:cubicBezTo>
                  <a:cubicBezTo>
                    <a:pt x="788" y="435"/>
                    <a:pt x="769" y="469"/>
                    <a:pt x="754" y="469"/>
                  </a:cubicBezTo>
                  <a:cubicBezTo>
                    <a:pt x="751" y="469"/>
                    <a:pt x="748" y="467"/>
                    <a:pt x="745" y="464"/>
                  </a:cubicBezTo>
                  <a:cubicBezTo>
                    <a:pt x="724" y="464"/>
                    <a:pt x="779" y="375"/>
                    <a:pt x="830" y="251"/>
                  </a:cubicBezTo>
                  <a:cubicBezTo>
                    <a:pt x="886" y="107"/>
                    <a:pt x="903" y="0"/>
                    <a:pt x="852" y="0"/>
                  </a:cubicBezTo>
                  <a:cubicBezTo>
                    <a:pt x="796" y="0"/>
                    <a:pt x="779" y="107"/>
                    <a:pt x="724" y="234"/>
                  </a:cubicBezTo>
                  <a:cubicBezTo>
                    <a:pt x="656" y="358"/>
                    <a:pt x="639" y="392"/>
                    <a:pt x="584" y="392"/>
                  </a:cubicBezTo>
                  <a:cubicBezTo>
                    <a:pt x="582" y="393"/>
                    <a:pt x="581" y="394"/>
                    <a:pt x="580" y="394"/>
                  </a:cubicBezTo>
                  <a:cubicBezTo>
                    <a:pt x="572" y="394"/>
                    <a:pt x="602" y="311"/>
                    <a:pt x="618" y="213"/>
                  </a:cubicBezTo>
                  <a:cubicBezTo>
                    <a:pt x="656" y="73"/>
                    <a:pt x="639" y="0"/>
                    <a:pt x="58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2" name="Google Shape;3572;p55"/>
          <p:cNvGrpSpPr/>
          <p:nvPr/>
        </p:nvGrpSpPr>
        <p:grpSpPr>
          <a:xfrm>
            <a:off x="7467985" y="2298228"/>
            <a:ext cx="916000" cy="2225952"/>
            <a:chOff x="2226935" y="2355145"/>
            <a:chExt cx="219065" cy="532333"/>
          </a:xfrm>
        </p:grpSpPr>
        <p:sp>
          <p:nvSpPr>
            <p:cNvPr id="3573" name="Google Shape;3573;p55"/>
            <p:cNvSpPr/>
            <p:nvPr/>
          </p:nvSpPr>
          <p:spPr>
            <a:xfrm>
              <a:off x="2259428" y="2538769"/>
              <a:ext cx="9925" cy="7828"/>
            </a:xfrm>
            <a:custGeom>
              <a:avLst/>
              <a:gdLst/>
              <a:ahLst/>
              <a:cxnLst/>
              <a:rect l="l" t="t" r="r" b="b"/>
              <a:pathLst>
                <a:path w="303" h="239" extrusionOk="0">
                  <a:moveTo>
                    <a:pt x="65" y="0"/>
                  </a:moveTo>
                  <a:cubicBezTo>
                    <a:pt x="36" y="0"/>
                    <a:pt x="18" y="13"/>
                    <a:pt x="18" y="38"/>
                  </a:cubicBezTo>
                  <a:cubicBezTo>
                    <a:pt x="1" y="77"/>
                    <a:pt x="56" y="162"/>
                    <a:pt x="124" y="200"/>
                  </a:cubicBezTo>
                  <a:cubicBezTo>
                    <a:pt x="160" y="226"/>
                    <a:pt x="201" y="238"/>
                    <a:pt x="232" y="238"/>
                  </a:cubicBezTo>
                  <a:cubicBezTo>
                    <a:pt x="263" y="238"/>
                    <a:pt x="286" y="226"/>
                    <a:pt x="286" y="200"/>
                  </a:cubicBezTo>
                  <a:cubicBezTo>
                    <a:pt x="303" y="162"/>
                    <a:pt x="252" y="94"/>
                    <a:pt x="179" y="38"/>
                  </a:cubicBezTo>
                  <a:cubicBezTo>
                    <a:pt x="135" y="13"/>
                    <a:pt x="94" y="0"/>
                    <a:pt x="6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5"/>
            <p:cNvSpPr/>
            <p:nvPr/>
          </p:nvSpPr>
          <p:spPr>
            <a:xfrm>
              <a:off x="2237057" y="2360582"/>
              <a:ext cx="36915" cy="32591"/>
            </a:xfrm>
            <a:custGeom>
              <a:avLst/>
              <a:gdLst/>
              <a:ahLst/>
              <a:cxnLst/>
              <a:rect l="l" t="t" r="r" b="b"/>
              <a:pathLst>
                <a:path w="1127" h="995" extrusionOk="0">
                  <a:moveTo>
                    <a:pt x="871" y="0"/>
                  </a:moveTo>
                  <a:cubicBezTo>
                    <a:pt x="868" y="0"/>
                    <a:pt x="865" y="0"/>
                    <a:pt x="862" y="1"/>
                  </a:cubicBezTo>
                  <a:cubicBezTo>
                    <a:pt x="577" y="18"/>
                    <a:pt x="684" y="320"/>
                    <a:pt x="684" y="320"/>
                  </a:cubicBezTo>
                  <a:cubicBezTo>
                    <a:pt x="684" y="320"/>
                    <a:pt x="662" y="317"/>
                    <a:pt x="627" y="317"/>
                  </a:cubicBezTo>
                  <a:cubicBezTo>
                    <a:pt x="513" y="317"/>
                    <a:pt x="258" y="349"/>
                    <a:pt x="135" y="622"/>
                  </a:cubicBezTo>
                  <a:cubicBezTo>
                    <a:pt x="0" y="881"/>
                    <a:pt x="217" y="994"/>
                    <a:pt x="491" y="994"/>
                  </a:cubicBezTo>
                  <a:cubicBezTo>
                    <a:pt x="686" y="994"/>
                    <a:pt x="910" y="937"/>
                    <a:pt x="1058" y="835"/>
                  </a:cubicBezTo>
                  <a:lnTo>
                    <a:pt x="1126" y="707"/>
                  </a:lnTo>
                  <a:cubicBezTo>
                    <a:pt x="1126" y="707"/>
                    <a:pt x="1110" y="0"/>
                    <a:pt x="87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5"/>
            <p:cNvSpPr/>
            <p:nvPr/>
          </p:nvSpPr>
          <p:spPr>
            <a:xfrm>
              <a:off x="2238138" y="2355767"/>
              <a:ext cx="45726" cy="33639"/>
            </a:xfrm>
            <a:custGeom>
              <a:avLst/>
              <a:gdLst/>
              <a:ahLst/>
              <a:cxnLst/>
              <a:rect l="l" t="t" r="r" b="b"/>
              <a:pathLst>
                <a:path w="1396" h="1027" extrusionOk="0">
                  <a:moveTo>
                    <a:pt x="1034" y="1"/>
                  </a:moveTo>
                  <a:cubicBezTo>
                    <a:pt x="757" y="1"/>
                    <a:pt x="757" y="322"/>
                    <a:pt x="757" y="322"/>
                  </a:cubicBezTo>
                  <a:cubicBezTo>
                    <a:pt x="757" y="322"/>
                    <a:pt x="678" y="287"/>
                    <a:pt x="571" y="287"/>
                  </a:cubicBezTo>
                  <a:cubicBezTo>
                    <a:pt x="462" y="287"/>
                    <a:pt x="324" y="323"/>
                    <a:pt x="208" y="467"/>
                  </a:cubicBezTo>
                  <a:cubicBezTo>
                    <a:pt x="1" y="740"/>
                    <a:pt x="414" y="1026"/>
                    <a:pt x="809" y="1026"/>
                  </a:cubicBezTo>
                  <a:cubicBezTo>
                    <a:pt x="852" y="1026"/>
                    <a:pt x="894" y="1023"/>
                    <a:pt x="936" y="1016"/>
                  </a:cubicBezTo>
                  <a:lnTo>
                    <a:pt x="1076" y="926"/>
                  </a:lnTo>
                  <a:cubicBezTo>
                    <a:pt x="1076" y="926"/>
                    <a:pt x="1395" y="24"/>
                    <a:pt x="1076" y="3"/>
                  </a:cubicBezTo>
                  <a:cubicBezTo>
                    <a:pt x="1062" y="1"/>
                    <a:pt x="1048" y="1"/>
                    <a:pt x="103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5"/>
            <p:cNvSpPr/>
            <p:nvPr/>
          </p:nvSpPr>
          <p:spPr>
            <a:xfrm>
              <a:off x="2327460" y="2368378"/>
              <a:ext cx="114511" cy="167607"/>
            </a:xfrm>
            <a:custGeom>
              <a:avLst/>
              <a:gdLst/>
              <a:ahLst/>
              <a:cxnLst/>
              <a:rect l="l" t="t" r="r" b="b"/>
              <a:pathLst>
                <a:path w="3496" h="5117" extrusionOk="0">
                  <a:moveTo>
                    <a:pt x="1738" y="1"/>
                  </a:moveTo>
                  <a:cubicBezTo>
                    <a:pt x="1628" y="1"/>
                    <a:pt x="1516" y="14"/>
                    <a:pt x="1401" y="43"/>
                  </a:cubicBezTo>
                  <a:cubicBezTo>
                    <a:pt x="1" y="452"/>
                    <a:pt x="197" y="2278"/>
                    <a:pt x="1525" y="2831"/>
                  </a:cubicBezTo>
                  <a:cubicBezTo>
                    <a:pt x="2235" y="3151"/>
                    <a:pt x="2252" y="5117"/>
                    <a:pt x="2252" y="5117"/>
                  </a:cubicBezTo>
                  <a:cubicBezTo>
                    <a:pt x="3299" y="3912"/>
                    <a:pt x="3495" y="1746"/>
                    <a:pt x="3299" y="1197"/>
                  </a:cubicBezTo>
                  <a:cubicBezTo>
                    <a:pt x="3114" y="639"/>
                    <a:pt x="2493" y="1"/>
                    <a:pt x="1738" y="1"/>
                  </a:cubicBezTo>
                  <a:close/>
                </a:path>
              </a:pathLst>
            </a:custGeom>
            <a:solidFill>
              <a:srgbClr val="994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5"/>
            <p:cNvSpPr/>
            <p:nvPr/>
          </p:nvSpPr>
          <p:spPr>
            <a:xfrm>
              <a:off x="2252452" y="2533037"/>
              <a:ext cx="64036" cy="49788"/>
            </a:xfrm>
            <a:custGeom>
              <a:avLst/>
              <a:gdLst/>
              <a:ahLst/>
              <a:cxnLst/>
              <a:rect l="l" t="t" r="r" b="b"/>
              <a:pathLst>
                <a:path w="1955" h="1520" extrusionOk="0">
                  <a:moveTo>
                    <a:pt x="1529" y="1"/>
                  </a:moveTo>
                  <a:cubicBezTo>
                    <a:pt x="1529" y="1"/>
                    <a:pt x="1529" y="1154"/>
                    <a:pt x="1261" y="1209"/>
                  </a:cubicBezTo>
                  <a:cubicBezTo>
                    <a:pt x="1253" y="1211"/>
                    <a:pt x="1245" y="1212"/>
                    <a:pt x="1236" y="1212"/>
                  </a:cubicBezTo>
                  <a:cubicBezTo>
                    <a:pt x="961" y="1212"/>
                    <a:pt x="146" y="465"/>
                    <a:pt x="146" y="465"/>
                  </a:cubicBezTo>
                  <a:lnTo>
                    <a:pt x="1" y="622"/>
                  </a:lnTo>
                  <a:cubicBezTo>
                    <a:pt x="309" y="960"/>
                    <a:pt x="865" y="1519"/>
                    <a:pt x="1274" y="1519"/>
                  </a:cubicBezTo>
                  <a:cubicBezTo>
                    <a:pt x="1339" y="1519"/>
                    <a:pt x="1400" y="1505"/>
                    <a:pt x="1456" y="1473"/>
                  </a:cubicBezTo>
                  <a:cubicBezTo>
                    <a:pt x="1742" y="1316"/>
                    <a:pt x="1954" y="303"/>
                    <a:pt x="1954" y="303"/>
                  </a:cubicBezTo>
                  <a:lnTo>
                    <a:pt x="1529"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5"/>
            <p:cNvSpPr/>
            <p:nvPr/>
          </p:nvSpPr>
          <p:spPr>
            <a:xfrm>
              <a:off x="2287303" y="2505163"/>
              <a:ext cx="48281" cy="67508"/>
            </a:xfrm>
            <a:custGeom>
              <a:avLst/>
              <a:gdLst/>
              <a:ahLst/>
              <a:cxnLst/>
              <a:rect l="l" t="t" r="r" b="b"/>
              <a:pathLst>
                <a:path w="1474" h="2061" extrusionOk="0">
                  <a:moveTo>
                    <a:pt x="1316" y="0"/>
                  </a:moveTo>
                  <a:cubicBezTo>
                    <a:pt x="818" y="251"/>
                    <a:pt x="375" y="762"/>
                    <a:pt x="1" y="1294"/>
                  </a:cubicBezTo>
                  <a:cubicBezTo>
                    <a:pt x="1" y="1294"/>
                    <a:pt x="444" y="1899"/>
                    <a:pt x="746" y="2060"/>
                  </a:cubicBezTo>
                  <a:cubicBezTo>
                    <a:pt x="1031" y="1826"/>
                    <a:pt x="1295" y="1350"/>
                    <a:pt x="1350" y="1209"/>
                  </a:cubicBezTo>
                  <a:cubicBezTo>
                    <a:pt x="1474" y="907"/>
                    <a:pt x="1423" y="251"/>
                    <a:pt x="131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5"/>
            <p:cNvSpPr/>
            <p:nvPr/>
          </p:nvSpPr>
          <p:spPr>
            <a:xfrm>
              <a:off x="2301256" y="2505163"/>
              <a:ext cx="34327" cy="67508"/>
            </a:xfrm>
            <a:custGeom>
              <a:avLst/>
              <a:gdLst/>
              <a:ahLst/>
              <a:cxnLst/>
              <a:rect l="l" t="t" r="r" b="b"/>
              <a:pathLst>
                <a:path w="1048" h="2061" extrusionOk="0">
                  <a:moveTo>
                    <a:pt x="890" y="0"/>
                  </a:moveTo>
                  <a:cubicBezTo>
                    <a:pt x="762" y="73"/>
                    <a:pt x="639" y="145"/>
                    <a:pt x="516" y="251"/>
                  </a:cubicBezTo>
                  <a:cubicBezTo>
                    <a:pt x="550" y="464"/>
                    <a:pt x="516" y="745"/>
                    <a:pt x="409" y="1064"/>
                  </a:cubicBezTo>
                  <a:cubicBezTo>
                    <a:pt x="303" y="1384"/>
                    <a:pt x="162" y="1652"/>
                    <a:pt x="1" y="1809"/>
                  </a:cubicBezTo>
                  <a:cubicBezTo>
                    <a:pt x="107" y="1916"/>
                    <a:pt x="230" y="2005"/>
                    <a:pt x="320" y="2060"/>
                  </a:cubicBezTo>
                  <a:cubicBezTo>
                    <a:pt x="605" y="1826"/>
                    <a:pt x="869" y="1350"/>
                    <a:pt x="924" y="1209"/>
                  </a:cubicBezTo>
                  <a:cubicBezTo>
                    <a:pt x="1048" y="907"/>
                    <a:pt x="997" y="251"/>
                    <a:pt x="89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5"/>
            <p:cNvSpPr/>
            <p:nvPr/>
          </p:nvSpPr>
          <p:spPr>
            <a:xfrm>
              <a:off x="2284388" y="2543486"/>
              <a:ext cx="30855" cy="34327"/>
            </a:xfrm>
            <a:custGeom>
              <a:avLst/>
              <a:gdLst/>
              <a:ahLst/>
              <a:cxnLst/>
              <a:rect l="l" t="t" r="r" b="b"/>
              <a:pathLst>
                <a:path w="942" h="1048" extrusionOk="0">
                  <a:moveTo>
                    <a:pt x="128" y="1"/>
                  </a:moveTo>
                  <a:lnTo>
                    <a:pt x="1" y="146"/>
                  </a:lnTo>
                  <a:cubicBezTo>
                    <a:pt x="1" y="146"/>
                    <a:pt x="499" y="869"/>
                    <a:pt x="801" y="1048"/>
                  </a:cubicBezTo>
                  <a:lnTo>
                    <a:pt x="941" y="907"/>
                  </a:lnTo>
                  <a:lnTo>
                    <a:pt x="128"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5"/>
            <p:cNvSpPr/>
            <p:nvPr/>
          </p:nvSpPr>
          <p:spPr>
            <a:xfrm>
              <a:off x="2390219" y="2687640"/>
              <a:ext cx="27907" cy="184771"/>
            </a:xfrm>
            <a:custGeom>
              <a:avLst/>
              <a:gdLst/>
              <a:ahLst/>
              <a:cxnLst/>
              <a:rect l="l" t="t" r="r" b="b"/>
              <a:pathLst>
                <a:path w="852" h="5641" extrusionOk="0">
                  <a:moveTo>
                    <a:pt x="0" y="1"/>
                  </a:moveTo>
                  <a:lnTo>
                    <a:pt x="124" y="5641"/>
                  </a:lnTo>
                  <a:lnTo>
                    <a:pt x="336" y="5641"/>
                  </a:lnTo>
                  <a:lnTo>
                    <a:pt x="851" y="69"/>
                  </a:lnTo>
                  <a:lnTo>
                    <a:pt x="0"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5"/>
            <p:cNvSpPr/>
            <p:nvPr/>
          </p:nvSpPr>
          <p:spPr>
            <a:xfrm>
              <a:off x="2390219" y="2687640"/>
              <a:ext cx="27907" cy="122602"/>
            </a:xfrm>
            <a:custGeom>
              <a:avLst/>
              <a:gdLst/>
              <a:ahLst/>
              <a:cxnLst/>
              <a:rect l="l" t="t" r="r" b="b"/>
              <a:pathLst>
                <a:path w="852" h="3743" extrusionOk="0">
                  <a:moveTo>
                    <a:pt x="0" y="1"/>
                  </a:moveTo>
                  <a:lnTo>
                    <a:pt x="89" y="3687"/>
                  </a:lnTo>
                  <a:cubicBezTo>
                    <a:pt x="230" y="3687"/>
                    <a:pt x="370" y="3704"/>
                    <a:pt x="515" y="3742"/>
                  </a:cubicBezTo>
                  <a:lnTo>
                    <a:pt x="851" y="69"/>
                  </a:lnTo>
                  <a:lnTo>
                    <a:pt x="0"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5"/>
            <p:cNvSpPr/>
            <p:nvPr/>
          </p:nvSpPr>
          <p:spPr>
            <a:xfrm>
              <a:off x="2333192" y="2684168"/>
              <a:ext cx="27907" cy="188243"/>
            </a:xfrm>
            <a:custGeom>
              <a:avLst/>
              <a:gdLst/>
              <a:ahLst/>
              <a:cxnLst/>
              <a:rect l="l" t="t" r="r" b="b"/>
              <a:pathLst>
                <a:path w="852" h="5747" extrusionOk="0">
                  <a:moveTo>
                    <a:pt x="0" y="0"/>
                  </a:moveTo>
                  <a:lnTo>
                    <a:pt x="39" y="5747"/>
                  </a:lnTo>
                  <a:lnTo>
                    <a:pt x="302" y="5747"/>
                  </a:lnTo>
                  <a:lnTo>
                    <a:pt x="852" y="86"/>
                  </a:lnTo>
                  <a:lnTo>
                    <a:pt x="0"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5"/>
            <p:cNvSpPr/>
            <p:nvPr/>
          </p:nvSpPr>
          <p:spPr>
            <a:xfrm>
              <a:off x="2333192" y="2684168"/>
              <a:ext cx="27907" cy="119097"/>
            </a:xfrm>
            <a:custGeom>
              <a:avLst/>
              <a:gdLst/>
              <a:ahLst/>
              <a:cxnLst/>
              <a:rect l="l" t="t" r="r" b="b"/>
              <a:pathLst>
                <a:path w="852" h="3636" extrusionOk="0">
                  <a:moveTo>
                    <a:pt x="0" y="0"/>
                  </a:moveTo>
                  <a:lnTo>
                    <a:pt x="22" y="3512"/>
                  </a:lnTo>
                  <a:cubicBezTo>
                    <a:pt x="196" y="3529"/>
                    <a:pt x="358" y="3563"/>
                    <a:pt x="498" y="3635"/>
                  </a:cubicBezTo>
                  <a:lnTo>
                    <a:pt x="852" y="86"/>
                  </a:lnTo>
                  <a:lnTo>
                    <a:pt x="0"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5"/>
            <p:cNvSpPr/>
            <p:nvPr/>
          </p:nvSpPr>
          <p:spPr>
            <a:xfrm>
              <a:off x="2390775" y="2817186"/>
              <a:ext cx="16902" cy="65674"/>
            </a:xfrm>
            <a:custGeom>
              <a:avLst/>
              <a:gdLst/>
              <a:ahLst/>
              <a:cxnLst/>
              <a:rect l="l" t="t" r="r" b="b"/>
              <a:pathLst>
                <a:path w="516" h="2005" extrusionOk="0">
                  <a:moveTo>
                    <a:pt x="0" y="0"/>
                  </a:moveTo>
                  <a:lnTo>
                    <a:pt x="51" y="2005"/>
                  </a:lnTo>
                  <a:lnTo>
                    <a:pt x="336" y="1983"/>
                  </a:lnTo>
                  <a:lnTo>
                    <a:pt x="515" y="123"/>
                  </a:lnTo>
                  <a:lnTo>
                    <a:pt x="0"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5"/>
            <p:cNvSpPr/>
            <p:nvPr/>
          </p:nvSpPr>
          <p:spPr>
            <a:xfrm>
              <a:off x="2332079" y="2817186"/>
              <a:ext cx="16345" cy="65674"/>
            </a:xfrm>
            <a:custGeom>
              <a:avLst/>
              <a:gdLst/>
              <a:ahLst/>
              <a:cxnLst/>
              <a:rect l="l" t="t" r="r" b="b"/>
              <a:pathLst>
                <a:path w="499" h="2005" extrusionOk="0">
                  <a:moveTo>
                    <a:pt x="0" y="0"/>
                  </a:moveTo>
                  <a:lnTo>
                    <a:pt x="56" y="2005"/>
                  </a:lnTo>
                  <a:lnTo>
                    <a:pt x="319" y="1983"/>
                  </a:lnTo>
                  <a:lnTo>
                    <a:pt x="498" y="123"/>
                  </a:lnTo>
                  <a:lnTo>
                    <a:pt x="0"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5"/>
            <p:cNvSpPr/>
            <p:nvPr/>
          </p:nvSpPr>
          <p:spPr>
            <a:xfrm>
              <a:off x="2384912" y="2875850"/>
              <a:ext cx="23878" cy="11628"/>
            </a:xfrm>
            <a:custGeom>
              <a:avLst/>
              <a:gdLst/>
              <a:ahLst/>
              <a:cxnLst/>
              <a:rect l="l" t="t" r="r" b="b"/>
              <a:pathLst>
                <a:path w="729" h="355" extrusionOk="0">
                  <a:moveTo>
                    <a:pt x="405" y="0"/>
                  </a:moveTo>
                  <a:cubicBezTo>
                    <a:pt x="401" y="0"/>
                    <a:pt x="396" y="0"/>
                    <a:pt x="392" y="1"/>
                  </a:cubicBezTo>
                  <a:cubicBezTo>
                    <a:pt x="124" y="35"/>
                    <a:pt x="0" y="354"/>
                    <a:pt x="0" y="354"/>
                  </a:cubicBezTo>
                  <a:lnTo>
                    <a:pt x="728" y="354"/>
                  </a:lnTo>
                  <a:cubicBezTo>
                    <a:pt x="728" y="354"/>
                    <a:pt x="559" y="0"/>
                    <a:pt x="405"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5"/>
            <p:cNvSpPr/>
            <p:nvPr/>
          </p:nvSpPr>
          <p:spPr>
            <a:xfrm>
              <a:off x="2308790" y="2877521"/>
              <a:ext cx="37242" cy="9958"/>
            </a:xfrm>
            <a:custGeom>
              <a:avLst/>
              <a:gdLst/>
              <a:ahLst/>
              <a:cxnLst/>
              <a:rect l="l" t="t" r="r" b="b"/>
              <a:pathLst>
                <a:path w="1137" h="304" extrusionOk="0">
                  <a:moveTo>
                    <a:pt x="803" y="0"/>
                  </a:moveTo>
                  <a:cubicBezTo>
                    <a:pt x="507" y="0"/>
                    <a:pt x="0" y="303"/>
                    <a:pt x="0" y="303"/>
                  </a:cubicBezTo>
                  <a:lnTo>
                    <a:pt x="1137" y="303"/>
                  </a:lnTo>
                  <a:cubicBezTo>
                    <a:pt x="1137" y="303"/>
                    <a:pt x="1064" y="107"/>
                    <a:pt x="941" y="35"/>
                  </a:cubicBezTo>
                  <a:cubicBezTo>
                    <a:pt x="905" y="10"/>
                    <a:pt x="858" y="0"/>
                    <a:pt x="80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5"/>
            <p:cNvSpPr/>
            <p:nvPr/>
          </p:nvSpPr>
          <p:spPr>
            <a:xfrm>
              <a:off x="2300405" y="2508864"/>
              <a:ext cx="114774" cy="147561"/>
            </a:xfrm>
            <a:custGeom>
              <a:avLst/>
              <a:gdLst/>
              <a:ahLst/>
              <a:cxnLst/>
              <a:rect l="l" t="t" r="r" b="b"/>
              <a:pathLst>
                <a:path w="3504" h="4505" extrusionOk="0">
                  <a:moveTo>
                    <a:pt x="1660" y="1"/>
                  </a:moveTo>
                  <a:cubicBezTo>
                    <a:pt x="1154" y="1"/>
                    <a:pt x="0" y="272"/>
                    <a:pt x="222" y="705"/>
                  </a:cubicBezTo>
                  <a:cubicBezTo>
                    <a:pt x="844" y="1875"/>
                    <a:pt x="984" y="3505"/>
                    <a:pt x="895" y="4322"/>
                  </a:cubicBezTo>
                  <a:cubicBezTo>
                    <a:pt x="1387" y="4434"/>
                    <a:pt x="1787" y="4505"/>
                    <a:pt x="2177" y="4505"/>
                  </a:cubicBezTo>
                  <a:cubicBezTo>
                    <a:pt x="2591" y="4505"/>
                    <a:pt x="2995" y="4426"/>
                    <a:pt x="3487" y="4233"/>
                  </a:cubicBezTo>
                  <a:cubicBezTo>
                    <a:pt x="3504" y="2458"/>
                    <a:pt x="2491" y="402"/>
                    <a:pt x="1801" y="11"/>
                  </a:cubicBezTo>
                  <a:cubicBezTo>
                    <a:pt x="1764" y="4"/>
                    <a:pt x="1716" y="1"/>
                    <a:pt x="1660"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5"/>
            <p:cNvSpPr/>
            <p:nvPr/>
          </p:nvSpPr>
          <p:spPr>
            <a:xfrm>
              <a:off x="2354090" y="2562189"/>
              <a:ext cx="20406" cy="11038"/>
            </a:xfrm>
            <a:custGeom>
              <a:avLst/>
              <a:gdLst/>
              <a:ahLst/>
              <a:cxnLst/>
              <a:rect l="l" t="t" r="r" b="b"/>
              <a:pathLst>
                <a:path w="623" h="337" extrusionOk="0">
                  <a:moveTo>
                    <a:pt x="571" y="0"/>
                  </a:moveTo>
                  <a:lnTo>
                    <a:pt x="1" y="51"/>
                  </a:lnTo>
                  <a:lnTo>
                    <a:pt x="1" y="213"/>
                  </a:lnTo>
                  <a:lnTo>
                    <a:pt x="392" y="336"/>
                  </a:lnTo>
                  <a:lnTo>
                    <a:pt x="622" y="158"/>
                  </a:lnTo>
                  <a:lnTo>
                    <a:pt x="571"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5"/>
            <p:cNvSpPr/>
            <p:nvPr/>
          </p:nvSpPr>
          <p:spPr>
            <a:xfrm>
              <a:off x="2323431" y="2564416"/>
              <a:ext cx="20243" cy="10482"/>
            </a:xfrm>
            <a:custGeom>
              <a:avLst/>
              <a:gdLst/>
              <a:ahLst/>
              <a:cxnLst/>
              <a:rect l="l" t="t" r="r" b="b"/>
              <a:pathLst>
                <a:path w="618" h="320" extrusionOk="0">
                  <a:moveTo>
                    <a:pt x="583" y="0"/>
                  </a:moveTo>
                  <a:lnTo>
                    <a:pt x="0" y="39"/>
                  </a:lnTo>
                  <a:lnTo>
                    <a:pt x="17" y="196"/>
                  </a:lnTo>
                  <a:lnTo>
                    <a:pt x="388" y="320"/>
                  </a:lnTo>
                  <a:lnTo>
                    <a:pt x="617" y="145"/>
                  </a:lnTo>
                  <a:lnTo>
                    <a:pt x="583"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5"/>
            <p:cNvSpPr/>
            <p:nvPr/>
          </p:nvSpPr>
          <p:spPr>
            <a:xfrm>
              <a:off x="2335551" y="2533594"/>
              <a:ext cx="27907" cy="113955"/>
            </a:xfrm>
            <a:custGeom>
              <a:avLst/>
              <a:gdLst/>
              <a:ahLst/>
              <a:cxnLst/>
              <a:rect l="l" t="t" r="r" b="b"/>
              <a:pathLst>
                <a:path w="852" h="3479" extrusionOk="0">
                  <a:moveTo>
                    <a:pt x="73" y="1"/>
                  </a:moveTo>
                  <a:lnTo>
                    <a:pt x="1" y="22"/>
                  </a:lnTo>
                  <a:cubicBezTo>
                    <a:pt x="1" y="22"/>
                    <a:pt x="622" y="2005"/>
                    <a:pt x="550" y="3478"/>
                  </a:cubicBezTo>
                  <a:lnTo>
                    <a:pt x="728" y="3478"/>
                  </a:lnTo>
                  <a:cubicBezTo>
                    <a:pt x="728" y="3478"/>
                    <a:pt x="852" y="1865"/>
                    <a:pt x="73" y="1"/>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5"/>
            <p:cNvSpPr/>
            <p:nvPr/>
          </p:nvSpPr>
          <p:spPr>
            <a:xfrm>
              <a:off x="2344886" y="2532480"/>
              <a:ext cx="17458" cy="61088"/>
            </a:xfrm>
            <a:custGeom>
              <a:avLst/>
              <a:gdLst/>
              <a:ahLst/>
              <a:cxnLst/>
              <a:rect l="l" t="t" r="r" b="b"/>
              <a:pathLst>
                <a:path w="533" h="1865" extrusionOk="0">
                  <a:moveTo>
                    <a:pt x="1" y="1"/>
                  </a:moveTo>
                  <a:lnTo>
                    <a:pt x="1" y="1"/>
                  </a:lnTo>
                  <a:cubicBezTo>
                    <a:pt x="1" y="1"/>
                    <a:pt x="124" y="656"/>
                    <a:pt x="107" y="907"/>
                  </a:cubicBezTo>
                  <a:cubicBezTo>
                    <a:pt x="90" y="1171"/>
                    <a:pt x="265" y="1507"/>
                    <a:pt x="533" y="1865"/>
                  </a:cubicBezTo>
                  <a:cubicBezTo>
                    <a:pt x="533" y="1865"/>
                    <a:pt x="516" y="1031"/>
                    <a:pt x="495" y="941"/>
                  </a:cubicBezTo>
                  <a:cubicBezTo>
                    <a:pt x="495" y="852"/>
                    <a:pt x="1" y="1"/>
                    <a:pt x="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5"/>
            <p:cNvSpPr/>
            <p:nvPr/>
          </p:nvSpPr>
          <p:spPr>
            <a:xfrm>
              <a:off x="2331522" y="2532742"/>
              <a:ext cx="14510" cy="62497"/>
            </a:xfrm>
            <a:custGeom>
              <a:avLst/>
              <a:gdLst/>
              <a:ahLst/>
              <a:cxnLst/>
              <a:rect l="l" t="t" r="r" b="b"/>
              <a:pathLst>
                <a:path w="443" h="1908" extrusionOk="0">
                  <a:moveTo>
                    <a:pt x="388" y="0"/>
                  </a:moveTo>
                  <a:cubicBezTo>
                    <a:pt x="364" y="0"/>
                    <a:pt x="336" y="48"/>
                    <a:pt x="336" y="48"/>
                  </a:cubicBezTo>
                  <a:cubicBezTo>
                    <a:pt x="336" y="48"/>
                    <a:pt x="124" y="703"/>
                    <a:pt x="73" y="950"/>
                  </a:cubicBezTo>
                  <a:cubicBezTo>
                    <a:pt x="0" y="1197"/>
                    <a:pt x="230" y="1516"/>
                    <a:pt x="426" y="1908"/>
                  </a:cubicBezTo>
                  <a:lnTo>
                    <a:pt x="426" y="1040"/>
                  </a:lnTo>
                  <a:cubicBezTo>
                    <a:pt x="426" y="967"/>
                    <a:pt x="443" y="367"/>
                    <a:pt x="426" y="82"/>
                  </a:cubicBezTo>
                  <a:cubicBezTo>
                    <a:pt x="419" y="19"/>
                    <a:pt x="404" y="0"/>
                    <a:pt x="38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5"/>
            <p:cNvSpPr/>
            <p:nvPr/>
          </p:nvSpPr>
          <p:spPr>
            <a:xfrm>
              <a:off x="2340857" y="2529565"/>
              <a:ext cx="7566" cy="8353"/>
            </a:xfrm>
            <a:custGeom>
              <a:avLst/>
              <a:gdLst/>
              <a:ahLst/>
              <a:cxnLst/>
              <a:rect l="l" t="t" r="r" b="b"/>
              <a:pathLst>
                <a:path w="231" h="255" extrusionOk="0">
                  <a:moveTo>
                    <a:pt x="85" y="0"/>
                  </a:moveTo>
                  <a:cubicBezTo>
                    <a:pt x="34" y="17"/>
                    <a:pt x="0" y="73"/>
                    <a:pt x="17" y="145"/>
                  </a:cubicBezTo>
                  <a:cubicBezTo>
                    <a:pt x="32" y="205"/>
                    <a:pt x="73" y="254"/>
                    <a:pt x="120" y="254"/>
                  </a:cubicBezTo>
                  <a:cubicBezTo>
                    <a:pt x="127" y="254"/>
                    <a:pt x="134" y="253"/>
                    <a:pt x="141" y="251"/>
                  </a:cubicBezTo>
                  <a:cubicBezTo>
                    <a:pt x="192" y="230"/>
                    <a:pt x="230" y="179"/>
                    <a:pt x="213" y="107"/>
                  </a:cubicBezTo>
                  <a:cubicBezTo>
                    <a:pt x="213" y="39"/>
                    <a:pt x="158" y="0"/>
                    <a:pt x="8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5"/>
            <p:cNvSpPr/>
            <p:nvPr/>
          </p:nvSpPr>
          <p:spPr>
            <a:xfrm>
              <a:off x="2341414" y="2530810"/>
              <a:ext cx="15100" cy="61514"/>
            </a:xfrm>
            <a:custGeom>
              <a:avLst/>
              <a:gdLst/>
              <a:ahLst/>
              <a:cxnLst/>
              <a:rect l="l" t="t" r="r" b="b"/>
              <a:pathLst>
                <a:path w="461" h="1878" extrusionOk="0">
                  <a:moveTo>
                    <a:pt x="0" y="1"/>
                  </a:moveTo>
                  <a:lnTo>
                    <a:pt x="0" y="1"/>
                  </a:lnTo>
                  <a:cubicBezTo>
                    <a:pt x="0" y="1"/>
                    <a:pt x="90" y="656"/>
                    <a:pt x="68" y="903"/>
                  </a:cubicBezTo>
                  <a:cubicBezTo>
                    <a:pt x="34" y="1150"/>
                    <a:pt x="196" y="1507"/>
                    <a:pt x="426" y="1878"/>
                  </a:cubicBezTo>
                  <a:cubicBezTo>
                    <a:pt x="426" y="1878"/>
                    <a:pt x="460" y="1043"/>
                    <a:pt x="443" y="958"/>
                  </a:cubicBezTo>
                  <a:cubicBezTo>
                    <a:pt x="443" y="869"/>
                    <a:pt x="0" y="1"/>
                    <a:pt x="0"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5"/>
            <p:cNvSpPr/>
            <p:nvPr/>
          </p:nvSpPr>
          <p:spPr>
            <a:xfrm>
              <a:off x="2326216" y="2530580"/>
              <a:ext cx="15788" cy="62988"/>
            </a:xfrm>
            <a:custGeom>
              <a:avLst/>
              <a:gdLst/>
              <a:ahLst/>
              <a:cxnLst/>
              <a:rect l="l" t="t" r="r" b="b"/>
              <a:pathLst>
                <a:path w="482" h="1923" extrusionOk="0">
                  <a:moveTo>
                    <a:pt x="448" y="1"/>
                  </a:moveTo>
                  <a:cubicBezTo>
                    <a:pt x="422" y="1"/>
                    <a:pt x="392" y="59"/>
                    <a:pt x="392" y="59"/>
                  </a:cubicBezTo>
                  <a:cubicBezTo>
                    <a:pt x="392" y="59"/>
                    <a:pt x="145" y="697"/>
                    <a:pt x="73" y="944"/>
                  </a:cubicBezTo>
                  <a:cubicBezTo>
                    <a:pt x="0" y="1178"/>
                    <a:pt x="196" y="1514"/>
                    <a:pt x="375" y="1923"/>
                  </a:cubicBezTo>
                  <a:cubicBezTo>
                    <a:pt x="375" y="1923"/>
                    <a:pt x="426" y="1140"/>
                    <a:pt x="426" y="1050"/>
                  </a:cubicBezTo>
                  <a:cubicBezTo>
                    <a:pt x="426" y="982"/>
                    <a:pt x="481" y="378"/>
                    <a:pt x="481" y="76"/>
                  </a:cubicBezTo>
                  <a:cubicBezTo>
                    <a:pt x="475" y="19"/>
                    <a:pt x="462" y="1"/>
                    <a:pt x="448"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5"/>
            <p:cNvSpPr/>
            <p:nvPr/>
          </p:nvSpPr>
          <p:spPr>
            <a:xfrm>
              <a:off x="2337909" y="2527894"/>
              <a:ext cx="7010" cy="8090"/>
            </a:xfrm>
            <a:custGeom>
              <a:avLst/>
              <a:gdLst/>
              <a:ahLst/>
              <a:cxnLst/>
              <a:rect l="l" t="t" r="r" b="b"/>
              <a:pathLst>
                <a:path w="214" h="247" extrusionOk="0">
                  <a:moveTo>
                    <a:pt x="90" y="0"/>
                  </a:moveTo>
                  <a:cubicBezTo>
                    <a:pt x="35" y="0"/>
                    <a:pt x="1" y="68"/>
                    <a:pt x="1" y="141"/>
                  </a:cubicBezTo>
                  <a:cubicBezTo>
                    <a:pt x="18" y="213"/>
                    <a:pt x="69" y="247"/>
                    <a:pt x="124" y="247"/>
                  </a:cubicBezTo>
                  <a:cubicBezTo>
                    <a:pt x="175" y="230"/>
                    <a:pt x="214" y="175"/>
                    <a:pt x="197" y="107"/>
                  </a:cubicBezTo>
                  <a:cubicBezTo>
                    <a:pt x="197" y="34"/>
                    <a:pt x="141" y="0"/>
                    <a:pt x="90"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5"/>
            <p:cNvSpPr/>
            <p:nvPr/>
          </p:nvSpPr>
          <p:spPr>
            <a:xfrm>
              <a:off x="2300405" y="2508864"/>
              <a:ext cx="117165" cy="145629"/>
            </a:xfrm>
            <a:custGeom>
              <a:avLst/>
              <a:gdLst/>
              <a:ahLst/>
              <a:cxnLst/>
              <a:rect l="l" t="t" r="r" b="b"/>
              <a:pathLst>
                <a:path w="3577" h="4446" extrusionOk="0">
                  <a:moveTo>
                    <a:pt x="1660" y="1"/>
                  </a:moveTo>
                  <a:cubicBezTo>
                    <a:pt x="1154" y="1"/>
                    <a:pt x="0" y="272"/>
                    <a:pt x="222" y="705"/>
                  </a:cubicBezTo>
                  <a:cubicBezTo>
                    <a:pt x="310" y="869"/>
                    <a:pt x="461" y="911"/>
                    <a:pt x="639" y="911"/>
                  </a:cubicBezTo>
                  <a:cubicBezTo>
                    <a:pt x="747" y="911"/>
                    <a:pt x="864" y="896"/>
                    <a:pt x="984" y="883"/>
                  </a:cubicBezTo>
                  <a:cubicBezTo>
                    <a:pt x="1095" y="873"/>
                    <a:pt x="1210" y="862"/>
                    <a:pt x="1323" y="862"/>
                  </a:cubicBezTo>
                  <a:cubicBezTo>
                    <a:pt x="1627" y="862"/>
                    <a:pt x="1921" y="943"/>
                    <a:pt x="2104" y="1343"/>
                  </a:cubicBezTo>
                  <a:cubicBezTo>
                    <a:pt x="2457" y="2122"/>
                    <a:pt x="3381" y="3454"/>
                    <a:pt x="2866" y="4446"/>
                  </a:cubicBezTo>
                  <a:cubicBezTo>
                    <a:pt x="3078" y="4395"/>
                    <a:pt x="3325" y="4339"/>
                    <a:pt x="3576" y="4233"/>
                  </a:cubicBezTo>
                  <a:cubicBezTo>
                    <a:pt x="3576" y="2458"/>
                    <a:pt x="2491" y="402"/>
                    <a:pt x="1801" y="11"/>
                  </a:cubicBezTo>
                  <a:cubicBezTo>
                    <a:pt x="1764" y="4"/>
                    <a:pt x="1716" y="1"/>
                    <a:pt x="166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5"/>
            <p:cNvSpPr/>
            <p:nvPr/>
          </p:nvSpPr>
          <p:spPr>
            <a:xfrm>
              <a:off x="2305285" y="2640539"/>
              <a:ext cx="119261" cy="147660"/>
            </a:xfrm>
            <a:custGeom>
              <a:avLst/>
              <a:gdLst/>
              <a:ahLst/>
              <a:cxnLst/>
              <a:rect l="l" t="t" r="r" b="b"/>
              <a:pathLst>
                <a:path w="3641" h="4508" extrusionOk="0">
                  <a:moveTo>
                    <a:pt x="3461" y="0"/>
                  </a:moveTo>
                  <a:cubicBezTo>
                    <a:pt x="3061" y="80"/>
                    <a:pt x="1898" y="119"/>
                    <a:pt x="1210" y="119"/>
                  </a:cubicBezTo>
                  <a:cubicBezTo>
                    <a:pt x="983" y="119"/>
                    <a:pt x="808" y="115"/>
                    <a:pt x="729" y="107"/>
                  </a:cubicBezTo>
                  <a:cubicBezTo>
                    <a:pt x="622" y="941"/>
                    <a:pt x="180" y="3086"/>
                    <a:pt x="1" y="4027"/>
                  </a:cubicBezTo>
                  <a:cubicBezTo>
                    <a:pt x="750" y="4150"/>
                    <a:pt x="2227" y="4508"/>
                    <a:pt x="3250" y="4508"/>
                  </a:cubicBezTo>
                  <a:cubicBezTo>
                    <a:pt x="3389" y="4508"/>
                    <a:pt x="3521" y="4501"/>
                    <a:pt x="3640" y="4486"/>
                  </a:cubicBezTo>
                  <a:cubicBezTo>
                    <a:pt x="3640" y="4486"/>
                    <a:pt x="3602" y="247"/>
                    <a:pt x="346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5"/>
            <p:cNvSpPr/>
            <p:nvPr/>
          </p:nvSpPr>
          <p:spPr>
            <a:xfrm>
              <a:off x="2346000" y="2728781"/>
              <a:ext cx="16345" cy="49526"/>
            </a:xfrm>
            <a:custGeom>
              <a:avLst/>
              <a:gdLst/>
              <a:ahLst/>
              <a:cxnLst/>
              <a:rect l="l" t="t" r="r" b="b"/>
              <a:pathLst>
                <a:path w="499" h="1512" extrusionOk="0">
                  <a:moveTo>
                    <a:pt x="1" y="0"/>
                  </a:moveTo>
                  <a:lnTo>
                    <a:pt x="1" y="1511"/>
                  </a:lnTo>
                  <a:lnTo>
                    <a:pt x="499" y="1511"/>
                  </a:lnTo>
                  <a:lnTo>
                    <a:pt x="499" y="0"/>
                  </a:lnTo>
                  <a:close/>
                </a:path>
              </a:pathLst>
            </a:custGeom>
            <a:solidFill>
              <a:srgbClr val="9F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5"/>
            <p:cNvSpPr/>
            <p:nvPr/>
          </p:nvSpPr>
          <p:spPr>
            <a:xfrm>
              <a:off x="2328574" y="2640539"/>
              <a:ext cx="95972" cy="147823"/>
            </a:xfrm>
            <a:custGeom>
              <a:avLst/>
              <a:gdLst/>
              <a:ahLst/>
              <a:cxnLst/>
              <a:rect l="l" t="t" r="r" b="b"/>
              <a:pathLst>
                <a:path w="2930" h="4513" extrusionOk="0">
                  <a:moveTo>
                    <a:pt x="2750" y="0"/>
                  </a:moveTo>
                  <a:cubicBezTo>
                    <a:pt x="2350" y="80"/>
                    <a:pt x="1187" y="119"/>
                    <a:pt x="499" y="119"/>
                  </a:cubicBezTo>
                  <a:cubicBezTo>
                    <a:pt x="272" y="119"/>
                    <a:pt x="97" y="115"/>
                    <a:pt x="18" y="107"/>
                  </a:cubicBezTo>
                  <a:lnTo>
                    <a:pt x="18" y="107"/>
                  </a:lnTo>
                  <a:cubicBezTo>
                    <a:pt x="1" y="230"/>
                    <a:pt x="2129" y="196"/>
                    <a:pt x="2201" y="639"/>
                  </a:cubicBezTo>
                  <a:cubicBezTo>
                    <a:pt x="2269" y="975"/>
                    <a:pt x="2397" y="3495"/>
                    <a:pt x="2397" y="4503"/>
                  </a:cubicBezTo>
                  <a:cubicBezTo>
                    <a:pt x="2454" y="4510"/>
                    <a:pt x="2511" y="4512"/>
                    <a:pt x="2566" y="4512"/>
                  </a:cubicBezTo>
                  <a:cubicBezTo>
                    <a:pt x="2694" y="4512"/>
                    <a:pt x="2816" y="4498"/>
                    <a:pt x="2929" y="4486"/>
                  </a:cubicBezTo>
                  <a:cubicBezTo>
                    <a:pt x="2929" y="4486"/>
                    <a:pt x="2891" y="247"/>
                    <a:pt x="275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5"/>
            <p:cNvSpPr/>
            <p:nvPr/>
          </p:nvSpPr>
          <p:spPr>
            <a:xfrm>
              <a:off x="2251338" y="2554524"/>
              <a:ext cx="38389" cy="49526"/>
            </a:xfrm>
            <a:custGeom>
              <a:avLst/>
              <a:gdLst/>
              <a:ahLst/>
              <a:cxnLst/>
              <a:rect l="l" t="t" r="r" b="b"/>
              <a:pathLst>
                <a:path w="1172" h="1512" extrusionOk="0">
                  <a:moveTo>
                    <a:pt x="673" y="0"/>
                  </a:moveTo>
                  <a:lnTo>
                    <a:pt x="1" y="1226"/>
                  </a:lnTo>
                  <a:lnTo>
                    <a:pt x="958" y="1511"/>
                  </a:lnTo>
                  <a:lnTo>
                    <a:pt x="1171" y="234"/>
                  </a:lnTo>
                  <a:lnTo>
                    <a:pt x="673"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5"/>
            <p:cNvSpPr/>
            <p:nvPr/>
          </p:nvSpPr>
          <p:spPr>
            <a:xfrm>
              <a:off x="2251895" y="2569166"/>
              <a:ext cx="34884" cy="30691"/>
            </a:xfrm>
            <a:custGeom>
              <a:avLst/>
              <a:gdLst/>
              <a:ahLst/>
              <a:cxnLst/>
              <a:rect l="l" t="t" r="r" b="b"/>
              <a:pathLst>
                <a:path w="1065" h="937" extrusionOk="0">
                  <a:moveTo>
                    <a:pt x="375" y="0"/>
                  </a:moveTo>
                  <a:lnTo>
                    <a:pt x="375" y="85"/>
                  </a:lnTo>
                  <a:lnTo>
                    <a:pt x="780" y="370"/>
                  </a:lnTo>
                  <a:lnTo>
                    <a:pt x="695" y="673"/>
                  </a:lnTo>
                  <a:lnTo>
                    <a:pt x="90" y="600"/>
                  </a:lnTo>
                  <a:lnTo>
                    <a:pt x="1" y="707"/>
                  </a:lnTo>
                  <a:lnTo>
                    <a:pt x="958" y="936"/>
                  </a:lnTo>
                  <a:lnTo>
                    <a:pt x="993" y="813"/>
                  </a:lnTo>
                  <a:lnTo>
                    <a:pt x="924" y="707"/>
                  </a:lnTo>
                  <a:lnTo>
                    <a:pt x="1065" y="281"/>
                  </a:lnTo>
                  <a:lnTo>
                    <a:pt x="375"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5"/>
            <p:cNvSpPr/>
            <p:nvPr/>
          </p:nvSpPr>
          <p:spPr>
            <a:xfrm>
              <a:off x="2228606" y="2585871"/>
              <a:ext cx="62791" cy="48838"/>
            </a:xfrm>
            <a:custGeom>
              <a:avLst/>
              <a:gdLst/>
              <a:ahLst/>
              <a:cxnLst/>
              <a:rect l="l" t="t" r="r" b="b"/>
              <a:pathLst>
                <a:path w="1917" h="1491" extrusionOk="0">
                  <a:moveTo>
                    <a:pt x="516" y="1"/>
                  </a:moveTo>
                  <a:lnTo>
                    <a:pt x="1" y="873"/>
                  </a:lnTo>
                  <a:lnTo>
                    <a:pt x="1635" y="1490"/>
                  </a:lnTo>
                  <a:lnTo>
                    <a:pt x="1916" y="358"/>
                  </a:lnTo>
                  <a:lnTo>
                    <a:pt x="516"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5"/>
            <p:cNvSpPr/>
            <p:nvPr/>
          </p:nvSpPr>
          <p:spPr>
            <a:xfrm>
              <a:off x="2248980" y="2595206"/>
              <a:ext cx="40747" cy="34327"/>
            </a:xfrm>
            <a:custGeom>
              <a:avLst/>
              <a:gdLst/>
              <a:ahLst/>
              <a:cxnLst/>
              <a:rect l="l" t="t" r="r" b="b"/>
              <a:pathLst>
                <a:path w="1244" h="1048" extrusionOk="0">
                  <a:moveTo>
                    <a:pt x="358" y="1"/>
                  </a:moveTo>
                  <a:lnTo>
                    <a:pt x="515" y="231"/>
                  </a:lnTo>
                  <a:lnTo>
                    <a:pt x="337" y="695"/>
                  </a:lnTo>
                  <a:lnTo>
                    <a:pt x="0" y="712"/>
                  </a:lnTo>
                  <a:lnTo>
                    <a:pt x="1047" y="1048"/>
                  </a:lnTo>
                  <a:lnTo>
                    <a:pt x="1243" y="248"/>
                  </a:lnTo>
                  <a:lnTo>
                    <a:pt x="358"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5"/>
            <p:cNvSpPr/>
            <p:nvPr/>
          </p:nvSpPr>
          <p:spPr>
            <a:xfrm>
              <a:off x="2264735" y="2501101"/>
              <a:ext cx="59287" cy="78088"/>
            </a:xfrm>
            <a:custGeom>
              <a:avLst/>
              <a:gdLst/>
              <a:ahLst/>
              <a:cxnLst/>
              <a:rect l="l" t="t" r="r" b="b"/>
              <a:pathLst>
                <a:path w="1810" h="2384" extrusionOk="0">
                  <a:moveTo>
                    <a:pt x="1737" y="1"/>
                  </a:moveTo>
                  <a:cubicBezTo>
                    <a:pt x="1579" y="1647"/>
                    <a:pt x="1211" y="2295"/>
                    <a:pt x="830" y="2295"/>
                  </a:cubicBezTo>
                  <a:cubicBezTo>
                    <a:pt x="575" y="2295"/>
                    <a:pt x="314" y="2003"/>
                    <a:pt x="107" y="1525"/>
                  </a:cubicBezTo>
                  <a:lnTo>
                    <a:pt x="0" y="1597"/>
                  </a:lnTo>
                  <a:cubicBezTo>
                    <a:pt x="214" y="2082"/>
                    <a:pt x="515" y="2383"/>
                    <a:pt x="811" y="2383"/>
                  </a:cubicBezTo>
                  <a:cubicBezTo>
                    <a:pt x="1251" y="2383"/>
                    <a:pt x="1682" y="1718"/>
                    <a:pt x="1809"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5"/>
            <p:cNvSpPr/>
            <p:nvPr/>
          </p:nvSpPr>
          <p:spPr>
            <a:xfrm>
              <a:off x="2261230" y="2555769"/>
              <a:ext cx="36031" cy="26106"/>
            </a:xfrm>
            <a:custGeom>
              <a:avLst/>
              <a:gdLst/>
              <a:ahLst/>
              <a:cxnLst/>
              <a:rect l="l" t="t" r="r" b="b"/>
              <a:pathLst>
                <a:path w="1100" h="797" extrusionOk="0">
                  <a:moveTo>
                    <a:pt x="124" y="0"/>
                  </a:moveTo>
                  <a:lnTo>
                    <a:pt x="1" y="460"/>
                  </a:lnTo>
                  <a:lnTo>
                    <a:pt x="835" y="796"/>
                  </a:lnTo>
                  <a:lnTo>
                    <a:pt x="1099" y="354"/>
                  </a:lnTo>
                  <a:lnTo>
                    <a:pt x="124"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5"/>
            <p:cNvSpPr/>
            <p:nvPr/>
          </p:nvSpPr>
          <p:spPr>
            <a:xfrm>
              <a:off x="2262376" y="2562189"/>
              <a:ext cx="24402" cy="14510"/>
            </a:xfrm>
            <a:custGeom>
              <a:avLst/>
              <a:gdLst/>
              <a:ahLst/>
              <a:cxnLst/>
              <a:rect l="l" t="t" r="r" b="b"/>
              <a:pathLst>
                <a:path w="745" h="443" extrusionOk="0">
                  <a:moveTo>
                    <a:pt x="89" y="0"/>
                  </a:moveTo>
                  <a:lnTo>
                    <a:pt x="0" y="247"/>
                  </a:lnTo>
                  <a:lnTo>
                    <a:pt x="587" y="443"/>
                  </a:lnTo>
                  <a:lnTo>
                    <a:pt x="745" y="175"/>
                  </a:lnTo>
                  <a:lnTo>
                    <a:pt x="89"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5"/>
            <p:cNvSpPr/>
            <p:nvPr/>
          </p:nvSpPr>
          <p:spPr>
            <a:xfrm>
              <a:off x="2250224" y="2540014"/>
              <a:ext cx="66263" cy="36129"/>
            </a:xfrm>
            <a:custGeom>
              <a:avLst/>
              <a:gdLst/>
              <a:ahLst/>
              <a:cxnLst/>
              <a:rect l="l" t="t" r="r" b="b"/>
              <a:pathLst>
                <a:path w="2023" h="1103" extrusionOk="0">
                  <a:moveTo>
                    <a:pt x="192" y="0"/>
                  </a:moveTo>
                  <a:lnTo>
                    <a:pt x="1" y="481"/>
                  </a:lnTo>
                  <a:lnTo>
                    <a:pt x="1771" y="1103"/>
                  </a:lnTo>
                  <a:lnTo>
                    <a:pt x="2022" y="571"/>
                  </a:lnTo>
                  <a:lnTo>
                    <a:pt x="192"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5"/>
            <p:cNvSpPr/>
            <p:nvPr/>
          </p:nvSpPr>
          <p:spPr>
            <a:xfrm>
              <a:off x="2361165" y="2504999"/>
              <a:ext cx="57518" cy="58959"/>
            </a:xfrm>
            <a:custGeom>
              <a:avLst/>
              <a:gdLst/>
              <a:ahLst/>
              <a:cxnLst/>
              <a:rect l="l" t="t" r="r" b="b"/>
              <a:pathLst>
                <a:path w="1756" h="1800" extrusionOk="0">
                  <a:moveTo>
                    <a:pt x="359" y="1"/>
                  </a:moveTo>
                  <a:cubicBezTo>
                    <a:pt x="160" y="1"/>
                    <a:pt x="1" y="622"/>
                    <a:pt x="70" y="874"/>
                  </a:cubicBezTo>
                  <a:cubicBezTo>
                    <a:pt x="104" y="1001"/>
                    <a:pt x="317" y="1406"/>
                    <a:pt x="461" y="1640"/>
                  </a:cubicBezTo>
                  <a:cubicBezTo>
                    <a:pt x="763" y="1781"/>
                    <a:pt x="1324" y="1800"/>
                    <a:pt x="1597" y="1800"/>
                  </a:cubicBezTo>
                  <a:cubicBezTo>
                    <a:pt x="1694" y="1800"/>
                    <a:pt x="1755" y="1797"/>
                    <a:pt x="1755" y="1797"/>
                  </a:cubicBezTo>
                  <a:cubicBezTo>
                    <a:pt x="1683" y="1018"/>
                    <a:pt x="870" y="129"/>
                    <a:pt x="389" y="5"/>
                  </a:cubicBezTo>
                  <a:cubicBezTo>
                    <a:pt x="379" y="2"/>
                    <a:pt x="369" y="1"/>
                    <a:pt x="359"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5"/>
            <p:cNvSpPr/>
            <p:nvPr/>
          </p:nvSpPr>
          <p:spPr>
            <a:xfrm>
              <a:off x="2359495" y="2504999"/>
              <a:ext cx="59188" cy="59123"/>
            </a:xfrm>
            <a:custGeom>
              <a:avLst/>
              <a:gdLst/>
              <a:ahLst/>
              <a:cxnLst/>
              <a:rect l="l" t="t" r="r" b="b"/>
              <a:pathLst>
                <a:path w="1807" h="1805" extrusionOk="0">
                  <a:moveTo>
                    <a:pt x="411" y="1"/>
                  </a:moveTo>
                  <a:cubicBezTo>
                    <a:pt x="207" y="1"/>
                    <a:pt x="1" y="655"/>
                    <a:pt x="70" y="895"/>
                  </a:cubicBezTo>
                  <a:cubicBezTo>
                    <a:pt x="104" y="1018"/>
                    <a:pt x="368" y="1406"/>
                    <a:pt x="512" y="1640"/>
                  </a:cubicBezTo>
                  <a:cubicBezTo>
                    <a:pt x="529" y="1657"/>
                    <a:pt x="547" y="1657"/>
                    <a:pt x="564" y="1674"/>
                  </a:cubicBezTo>
                  <a:cubicBezTo>
                    <a:pt x="495" y="1406"/>
                    <a:pt x="564" y="1193"/>
                    <a:pt x="776" y="1159"/>
                  </a:cubicBezTo>
                  <a:cubicBezTo>
                    <a:pt x="793" y="1156"/>
                    <a:pt x="809" y="1155"/>
                    <a:pt x="827" y="1155"/>
                  </a:cubicBezTo>
                  <a:cubicBezTo>
                    <a:pt x="1053" y="1155"/>
                    <a:pt x="1358" y="1359"/>
                    <a:pt x="1504" y="1640"/>
                  </a:cubicBezTo>
                  <a:cubicBezTo>
                    <a:pt x="1538" y="1691"/>
                    <a:pt x="1560" y="1746"/>
                    <a:pt x="1577" y="1797"/>
                  </a:cubicBezTo>
                  <a:cubicBezTo>
                    <a:pt x="1623" y="1803"/>
                    <a:pt x="1665" y="1805"/>
                    <a:pt x="1699" y="1805"/>
                  </a:cubicBezTo>
                  <a:cubicBezTo>
                    <a:pt x="1767" y="1805"/>
                    <a:pt x="1806" y="1797"/>
                    <a:pt x="1806" y="1797"/>
                  </a:cubicBezTo>
                  <a:cubicBezTo>
                    <a:pt x="1734" y="1018"/>
                    <a:pt x="921" y="129"/>
                    <a:pt x="440" y="5"/>
                  </a:cubicBezTo>
                  <a:cubicBezTo>
                    <a:pt x="430" y="2"/>
                    <a:pt x="421" y="1"/>
                    <a:pt x="41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5"/>
            <p:cNvSpPr/>
            <p:nvPr/>
          </p:nvSpPr>
          <p:spPr>
            <a:xfrm>
              <a:off x="2302501" y="2516168"/>
              <a:ext cx="71995" cy="78678"/>
            </a:xfrm>
            <a:custGeom>
              <a:avLst/>
              <a:gdLst/>
              <a:ahLst/>
              <a:cxnLst/>
              <a:rect l="l" t="t" r="r" b="b"/>
              <a:pathLst>
                <a:path w="2198" h="2402" extrusionOk="0">
                  <a:moveTo>
                    <a:pt x="2001" y="1"/>
                  </a:moveTo>
                  <a:cubicBezTo>
                    <a:pt x="2129" y="1618"/>
                    <a:pt x="1789" y="2129"/>
                    <a:pt x="1452" y="2273"/>
                  </a:cubicBezTo>
                  <a:cubicBezTo>
                    <a:pt x="1375" y="2308"/>
                    <a:pt x="1291" y="2323"/>
                    <a:pt x="1205" y="2323"/>
                  </a:cubicBezTo>
                  <a:cubicBezTo>
                    <a:pt x="759" y="2323"/>
                    <a:pt x="239" y="1914"/>
                    <a:pt x="107" y="1618"/>
                  </a:cubicBezTo>
                  <a:lnTo>
                    <a:pt x="1" y="1669"/>
                  </a:lnTo>
                  <a:cubicBezTo>
                    <a:pt x="122" y="1944"/>
                    <a:pt x="678" y="2402"/>
                    <a:pt x="1191" y="2402"/>
                  </a:cubicBezTo>
                  <a:cubicBezTo>
                    <a:pt x="1274" y="2402"/>
                    <a:pt x="1356" y="2390"/>
                    <a:pt x="1435" y="2363"/>
                  </a:cubicBezTo>
                  <a:cubicBezTo>
                    <a:pt x="1452" y="2363"/>
                    <a:pt x="1452" y="2342"/>
                    <a:pt x="1469" y="2342"/>
                  </a:cubicBezTo>
                  <a:cubicBezTo>
                    <a:pt x="1844" y="2184"/>
                    <a:pt x="2197" y="1652"/>
                    <a:pt x="2074"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5"/>
            <p:cNvSpPr/>
            <p:nvPr/>
          </p:nvSpPr>
          <p:spPr>
            <a:xfrm>
              <a:off x="2304172" y="2763632"/>
              <a:ext cx="120931" cy="26302"/>
            </a:xfrm>
            <a:custGeom>
              <a:avLst/>
              <a:gdLst/>
              <a:ahLst/>
              <a:cxnLst/>
              <a:rect l="l" t="t" r="r" b="b"/>
              <a:pathLst>
                <a:path w="3692" h="803" extrusionOk="0">
                  <a:moveTo>
                    <a:pt x="90" y="1"/>
                  </a:moveTo>
                  <a:lnTo>
                    <a:pt x="1" y="341"/>
                  </a:lnTo>
                  <a:cubicBezTo>
                    <a:pt x="1" y="341"/>
                    <a:pt x="1922" y="802"/>
                    <a:pt x="3492" y="802"/>
                  </a:cubicBezTo>
                  <a:cubicBezTo>
                    <a:pt x="3546" y="802"/>
                    <a:pt x="3600" y="802"/>
                    <a:pt x="3653" y="801"/>
                  </a:cubicBezTo>
                  <a:lnTo>
                    <a:pt x="3691" y="588"/>
                  </a:lnTo>
                  <a:cubicBezTo>
                    <a:pt x="3691" y="588"/>
                    <a:pt x="588" y="179"/>
                    <a:pt x="90"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5"/>
            <p:cNvSpPr/>
            <p:nvPr/>
          </p:nvSpPr>
          <p:spPr>
            <a:xfrm>
              <a:off x="2250224" y="2540014"/>
              <a:ext cx="48838" cy="27350"/>
            </a:xfrm>
            <a:custGeom>
              <a:avLst/>
              <a:gdLst/>
              <a:ahLst/>
              <a:cxnLst/>
              <a:rect l="l" t="t" r="r" b="b"/>
              <a:pathLst>
                <a:path w="1491" h="835" extrusionOk="0">
                  <a:moveTo>
                    <a:pt x="192" y="0"/>
                  </a:moveTo>
                  <a:lnTo>
                    <a:pt x="1" y="481"/>
                  </a:lnTo>
                  <a:lnTo>
                    <a:pt x="1363" y="835"/>
                  </a:lnTo>
                  <a:lnTo>
                    <a:pt x="1490" y="426"/>
                  </a:lnTo>
                  <a:lnTo>
                    <a:pt x="192"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5"/>
            <p:cNvSpPr/>
            <p:nvPr/>
          </p:nvSpPr>
          <p:spPr>
            <a:xfrm>
              <a:off x="2240889" y="2585314"/>
              <a:ext cx="51753" cy="20406"/>
            </a:xfrm>
            <a:custGeom>
              <a:avLst/>
              <a:gdLst/>
              <a:ahLst/>
              <a:cxnLst/>
              <a:rect l="l" t="t" r="r" b="b"/>
              <a:pathLst>
                <a:path w="1580" h="623" extrusionOk="0">
                  <a:moveTo>
                    <a:pt x="90" y="1"/>
                  </a:moveTo>
                  <a:lnTo>
                    <a:pt x="1" y="197"/>
                  </a:lnTo>
                  <a:lnTo>
                    <a:pt x="1524" y="622"/>
                  </a:lnTo>
                  <a:lnTo>
                    <a:pt x="1580" y="337"/>
                  </a:lnTo>
                  <a:lnTo>
                    <a:pt x="90"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5"/>
            <p:cNvSpPr/>
            <p:nvPr/>
          </p:nvSpPr>
          <p:spPr>
            <a:xfrm>
              <a:off x="2226935" y="2608603"/>
              <a:ext cx="58173" cy="27907"/>
            </a:xfrm>
            <a:custGeom>
              <a:avLst/>
              <a:gdLst/>
              <a:ahLst/>
              <a:cxnLst/>
              <a:rect l="l" t="t" r="r" b="b"/>
              <a:pathLst>
                <a:path w="1776" h="852" extrusionOk="0">
                  <a:moveTo>
                    <a:pt x="90" y="1"/>
                  </a:moveTo>
                  <a:lnTo>
                    <a:pt x="1" y="179"/>
                  </a:lnTo>
                  <a:lnTo>
                    <a:pt x="1686" y="852"/>
                  </a:lnTo>
                  <a:lnTo>
                    <a:pt x="1776" y="567"/>
                  </a:lnTo>
                  <a:lnTo>
                    <a:pt x="90"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5"/>
            <p:cNvSpPr/>
            <p:nvPr/>
          </p:nvSpPr>
          <p:spPr>
            <a:xfrm>
              <a:off x="2235026" y="2599268"/>
              <a:ext cx="51753" cy="19817"/>
            </a:xfrm>
            <a:custGeom>
              <a:avLst/>
              <a:gdLst/>
              <a:ahLst/>
              <a:cxnLst/>
              <a:rect l="l" t="t" r="r" b="b"/>
              <a:pathLst>
                <a:path w="1580" h="605" extrusionOk="0">
                  <a:moveTo>
                    <a:pt x="73" y="0"/>
                  </a:moveTo>
                  <a:lnTo>
                    <a:pt x="1" y="124"/>
                  </a:lnTo>
                  <a:lnTo>
                    <a:pt x="1546" y="605"/>
                  </a:lnTo>
                  <a:lnTo>
                    <a:pt x="1580" y="498"/>
                  </a:lnTo>
                  <a:lnTo>
                    <a:pt x="73"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5"/>
            <p:cNvSpPr/>
            <p:nvPr/>
          </p:nvSpPr>
          <p:spPr>
            <a:xfrm>
              <a:off x="2294280" y="2553411"/>
              <a:ext cx="21520" cy="22732"/>
            </a:xfrm>
            <a:custGeom>
              <a:avLst/>
              <a:gdLst/>
              <a:ahLst/>
              <a:cxnLst/>
              <a:rect l="l" t="t" r="r" b="b"/>
              <a:pathLst>
                <a:path w="657" h="694" extrusionOk="0">
                  <a:moveTo>
                    <a:pt x="124" y="0"/>
                  </a:moveTo>
                  <a:lnTo>
                    <a:pt x="1" y="409"/>
                  </a:lnTo>
                  <a:lnTo>
                    <a:pt x="426" y="694"/>
                  </a:lnTo>
                  <a:lnTo>
                    <a:pt x="656" y="179"/>
                  </a:lnTo>
                  <a:lnTo>
                    <a:pt x="124"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5"/>
            <p:cNvSpPr/>
            <p:nvPr/>
          </p:nvSpPr>
          <p:spPr>
            <a:xfrm>
              <a:off x="2307676" y="2563303"/>
              <a:ext cx="100001" cy="33214"/>
            </a:xfrm>
            <a:custGeom>
              <a:avLst/>
              <a:gdLst/>
              <a:ahLst/>
              <a:cxnLst/>
              <a:rect l="l" t="t" r="r" b="b"/>
              <a:pathLst>
                <a:path w="3053" h="1014" extrusionOk="0">
                  <a:moveTo>
                    <a:pt x="2520" y="0"/>
                  </a:moveTo>
                  <a:cubicBezTo>
                    <a:pt x="2571" y="264"/>
                    <a:pt x="2588" y="498"/>
                    <a:pt x="2482" y="549"/>
                  </a:cubicBezTo>
                  <a:cubicBezTo>
                    <a:pt x="2396" y="599"/>
                    <a:pt x="2265" y="619"/>
                    <a:pt x="2108" y="619"/>
                  </a:cubicBezTo>
                  <a:cubicBezTo>
                    <a:pt x="1362" y="619"/>
                    <a:pt x="17" y="158"/>
                    <a:pt x="17" y="158"/>
                  </a:cubicBezTo>
                  <a:lnTo>
                    <a:pt x="0" y="392"/>
                  </a:lnTo>
                  <a:cubicBezTo>
                    <a:pt x="628" y="677"/>
                    <a:pt x="1670" y="1014"/>
                    <a:pt x="2331" y="1014"/>
                  </a:cubicBezTo>
                  <a:cubicBezTo>
                    <a:pt x="2567" y="1014"/>
                    <a:pt x="2754" y="971"/>
                    <a:pt x="2856" y="869"/>
                  </a:cubicBezTo>
                  <a:cubicBezTo>
                    <a:pt x="3035" y="690"/>
                    <a:pt x="3052" y="336"/>
                    <a:pt x="301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5"/>
            <p:cNvSpPr/>
            <p:nvPr/>
          </p:nvSpPr>
          <p:spPr>
            <a:xfrm>
              <a:off x="2307119" y="2568445"/>
              <a:ext cx="21487" cy="15788"/>
            </a:xfrm>
            <a:custGeom>
              <a:avLst/>
              <a:gdLst/>
              <a:ahLst/>
              <a:cxnLst/>
              <a:rect l="l" t="t" r="r" b="b"/>
              <a:pathLst>
                <a:path w="656" h="482" extrusionOk="0">
                  <a:moveTo>
                    <a:pt x="17" y="1"/>
                  </a:moveTo>
                  <a:lnTo>
                    <a:pt x="0" y="235"/>
                  </a:lnTo>
                  <a:lnTo>
                    <a:pt x="656" y="482"/>
                  </a:lnTo>
                  <a:lnTo>
                    <a:pt x="639" y="197"/>
                  </a:lnTo>
                  <a:lnTo>
                    <a:pt x="17"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5"/>
            <p:cNvSpPr/>
            <p:nvPr/>
          </p:nvSpPr>
          <p:spPr>
            <a:xfrm>
              <a:off x="2389662" y="2560911"/>
              <a:ext cx="18015" cy="27940"/>
            </a:xfrm>
            <a:custGeom>
              <a:avLst/>
              <a:gdLst/>
              <a:ahLst/>
              <a:cxnLst/>
              <a:rect l="l" t="t" r="r" b="b"/>
              <a:pathLst>
                <a:path w="550" h="853" extrusionOk="0">
                  <a:moveTo>
                    <a:pt x="0" y="1"/>
                  </a:moveTo>
                  <a:cubicBezTo>
                    <a:pt x="51" y="231"/>
                    <a:pt x="85" y="465"/>
                    <a:pt x="34" y="571"/>
                  </a:cubicBezTo>
                  <a:cubicBezTo>
                    <a:pt x="230" y="656"/>
                    <a:pt x="353" y="746"/>
                    <a:pt x="426" y="852"/>
                  </a:cubicBezTo>
                  <a:cubicBezTo>
                    <a:pt x="532" y="639"/>
                    <a:pt x="549" y="320"/>
                    <a:pt x="494"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5"/>
            <p:cNvSpPr/>
            <p:nvPr/>
          </p:nvSpPr>
          <p:spPr>
            <a:xfrm>
              <a:off x="2375708" y="2557439"/>
              <a:ext cx="45890" cy="9630"/>
            </a:xfrm>
            <a:custGeom>
              <a:avLst/>
              <a:gdLst/>
              <a:ahLst/>
              <a:cxnLst/>
              <a:rect l="l" t="t" r="r" b="b"/>
              <a:pathLst>
                <a:path w="1401" h="294" extrusionOk="0">
                  <a:moveTo>
                    <a:pt x="0" y="0"/>
                  </a:moveTo>
                  <a:lnTo>
                    <a:pt x="17" y="179"/>
                  </a:lnTo>
                  <a:cubicBezTo>
                    <a:pt x="17" y="179"/>
                    <a:pt x="652" y="294"/>
                    <a:pt x="1107" y="294"/>
                  </a:cubicBezTo>
                  <a:cubicBezTo>
                    <a:pt x="1220" y="294"/>
                    <a:pt x="1322" y="287"/>
                    <a:pt x="1401" y="269"/>
                  </a:cubicBezTo>
                  <a:lnTo>
                    <a:pt x="1362" y="73"/>
                  </a:lnTo>
                  <a:lnTo>
                    <a:pt x="0"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5"/>
            <p:cNvSpPr/>
            <p:nvPr/>
          </p:nvSpPr>
          <p:spPr>
            <a:xfrm>
              <a:off x="2320483" y="2501101"/>
              <a:ext cx="3538" cy="10514"/>
            </a:xfrm>
            <a:custGeom>
              <a:avLst/>
              <a:gdLst/>
              <a:ahLst/>
              <a:cxnLst/>
              <a:rect l="l" t="t" r="r" b="b"/>
              <a:pathLst>
                <a:path w="108" h="321" extrusionOk="0">
                  <a:moveTo>
                    <a:pt x="35" y="18"/>
                  </a:moveTo>
                  <a:cubicBezTo>
                    <a:pt x="18" y="124"/>
                    <a:pt x="1" y="231"/>
                    <a:pt x="1" y="320"/>
                  </a:cubicBezTo>
                  <a:lnTo>
                    <a:pt x="1" y="320"/>
                  </a:lnTo>
                  <a:cubicBezTo>
                    <a:pt x="1" y="231"/>
                    <a:pt x="18" y="124"/>
                    <a:pt x="35" y="18"/>
                  </a:cubicBezTo>
                  <a:close/>
                  <a:moveTo>
                    <a:pt x="107" y="1"/>
                  </a:moveTo>
                  <a:lnTo>
                    <a:pt x="107" y="107"/>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5"/>
            <p:cNvSpPr/>
            <p:nvPr/>
          </p:nvSpPr>
          <p:spPr>
            <a:xfrm>
              <a:off x="2290251" y="2513384"/>
              <a:ext cx="28464" cy="39503"/>
            </a:xfrm>
            <a:custGeom>
              <a:avLst/>
              <a:gdLst/>
              <a:ahLst/>
              <a:cxnLst/>
              <a:rect l="l" t="t" r="r" b="b"/>
              <a:pathLst>
                <a:path w="869" h="1206" extrusionOk="0">
                  <a:moveTo>
                    <a:pt x="852" y="0"/>
                  </a:moveTo>
                  <a:cubicBezTo>
                    <a:pt x="549" y="230"/>
                    <a:pt x="268" y="550"/>
                    <a:pt x="0" y="903"/>
                  </a:cubicBezTo>
                  <a:cubicBezTo>
                    <a:pt x="196" y="1026"/>
                    <a:pt x="392" y="1133"/>
                    <a:pt x="588" y="1205"/>
                  </a:cubicBezTo>
                  <a:cubicBezTo>
                    <a:pt x="622" y="1116"/>
                    <a:pt x="673" y="1026"/>
                    <a:pt x="711" y="920"/>
                  </a:cubicBezTo>
                  <a:cubicBezTo>
                    <a:pt x="656" y="796"/>
                    <a:pt x="605" y="673"/>
                    <a:pt x="532" y="567"/>
                  </a:cubicBezTo>
                  <a:cubicBezTo>
                    <a:pt x="515" y="511"/>
                    <a:pt x="498" y="477"/>
                    <a:pt x="498" y="460"/>
                  </a:cubicBezTo>
                  <a:cubicBezTo>
                    <a:pt x="498" y="320"/>
                    <a:pt x="656" y="192"/>
                    <a:pt x="869" y="107"/>
                  </a:cubicBezTo>
                  <a:cubicBezTo>
                    <a:pt x="869" y="69"/>
                    <a:pt x="852" y="35"/>
                    <a:pt x="852"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5"/>
            <p:cNvSpPr/>
            <p:nvPr/>
          </p:nvSpPr>
          <p:spPr>
            <a:xfrm>
              <a:off x="2309478" y="2511583"/>
              <a:ext cx="11038" cy="41861"/>
            </a:xfrm>
            <a:custGeom>
              <a:avLst/>
              <a:gdLst/>
              <a:ahLst/>
              <a:cxnLst/>
              <a:rect l="l" t="t" r="r" b="b"/>
              <a:pathLst>
                <a:path w="337" h="1278" extrusionOk="0">
                  <a:moveTo>
                    <a:pt x="337" y="0"/>
                  </a:moveTo>
                  <a:cubicBezTo>
                    <a:pt x="320" y="17"/>
                    <a:pt x="282" y="34"/>
                    <a:pt x="265" y="55"/>
                  </a:cubicBezTo>
                  <a:cubicBezTo>
                    <a:pt x="265" y="90"/>
                    <a:pt x="282" y="124"/>
                    <a:pt x="282" y="162"/>
                  </a:cubicBezTo>
                  <a:cubicBezTo>
                    <a:pt x="282" y="141"/>
                    <a:pt x="299" y="141"/>
                    <a:pt x="320" y="141"/>
                  </a:cubicBezTo>
                  <a:cubicBezTo>
                    <a:pt x="320" y="90"/>
                    <a:pt x="320" y="55"/>
                    <a:pt x="337" y="0"/>
                  </a:cubicBezTo>
                  <a:close/>
                  <a:moveTo>
                    <a:pt x="124" y="975"/>
                  </a:moveTo>
                  <a:cubicBezTo>
                    <a:pt x="86" y="1081"/>
                    <a:pt x="35" y="1171"/>
                    <a:pt x="1" y="1260"/>
                  </a:cubicBezTo>
                  <a:cubicBezTo>
                    <a:pt x="18" y="1260"/>
                    <a:pt x="35" y="1277"/>
                    <a:pt x="69" y="1277"/>
                  </a:cubicBezTo>
                  <a:cubicBezTo>
                    <a:pt x="86" y="1205"/>
                    <a:pt x="107" y="1120"/>
                    <a:pt x="141" y="1030"/>
                  </a:cubicBezTo>
                  <a:cubicBezTo>
                    <a:pt x="141" y="1013"/>
                    <a:pt x="124" y="992"/>
                    <a:pt x="124" y="975"/>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5"/>
            <p:cNvSpPr/>
            <p:nvPr/>
          </p:nvSpPr>
          <p:spPr>
            <a:xfrm>
              <a:off x="2327460" y="2505163"/>
              <a:ext cx="2981" cy="1834"/>
            </a:xfrm>
            <a:custGeom>
              <a:avLst/>
              <a:gdLst/>
              <a:ahLst/>
              <a:cxnLst/>
              <a:rect l="l" t="t" r="r" b="b"/>
              <a:pathLst>
                <a:path w="91" h="56" extrusionOk="0">
                  <a:moveTo>
                    <a:pt x="90" y="0"/>
                  </a:moveTo>
                  <a:cubicBezTo>
                    <a:pt x="52" y="17"/>
                    <a:pt x="35" y="39"/>
                    <a:pt x="1" y="56"/>
                  </a:cubicBezTo>
                  <a:cubicBezTo>
                    <a:pt x="35" y="39"/>
                    <a:pt x="52" y="17"/>
                    <a:pt x="90" y="0"/>
                  </a:cubicBezTo>
                  <a:lnTo>
                    <a:pt x="90" y="0"/>
                  </a:lnTo>
                  <a:lnTo>
                    <a:pt x="90" y="0"/>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5"/>
            <p:cNvSpPr/>
            <p:nvPr/>
          </p:nvSpPr>
          <p:spPr>
            <a:xfrm>
              <a:off x="2327460" y="2505163"/>
              <a:ext cx="2981" cy="1834"/>
            </a:xfrm>
            <a:custGeom>
              <a:avLst/>
              <a:gdLst/>
              <a:ahLst/>
              <a:cxnLst/>
              <a:rect l="l" t="t" r="r" b="b"/>
              <a:pathLst>
                <a:path w="91" h="56" extrusionOk="0">
                  <a:moveTo>
                    <a:pt x="90" y="0"/>
                  </a:moveTo>
                  <a:cubicBezTo>
                    <a:pt x="52" y="17"/>
                    <a:pt x="18" y="39"/>
                    <a:pt x="1" y="56"/>
                  </a:cubicBezTo>
                  <a:cubicBezTo>
                    <a:pt x="35" y="39"/>
                    <a:pt x="52" y="17"/>
                    <a:pt x="90"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5"/>
            <p:cNvSpPr/>
            <p:nvPr/>
          </p:nvSpPr>
          <p:spPr>
            <a:xfrm>
              <a:off x="2322744" y="2505163"/>
              <a:ext cx="9368" cy="9925"/>
            </a:xfrm>
            <a:custGeom>
              <a:avLst/>
              <a:gdLst/>
              <a:ahLst/>
              <a:cxnLst/>
              <a:rect l="l" t="t" r="r" b="b"/>
              <a:pathLst>
                <a:path w="286" h="303" extrusionOk="0">
                  <a:moveTo>
                    <a:pt x="234" y="0"/>
                  </a:moveTo>
                  <a:cubicBezTo>
                    <a:pt x="196" y="17"/>
                    <a:pt x="162" y="39"/>
                    <a:pt x="145" y="56"/>
                  </a:cubicBezTo>
                  <a:lnTo>
                    <a:pt x="128" y="73"/>
                  </a:lnTo>
                  <a:cubicBezTo>
                    <a:pt x="106" y="73"/>
                    <a:pt x="72" y="90"/>
                    <a:pt x="38" y="107"/>
                  </a:cubicBezTo>
                  <a:lnTo>
                    <a:pt x="38" y="124"/>
                  </a:lnTo>
                  <a:cubicBezTo>
                    <a:pt x="38" y="124"/>
                    <a:pt x="21" y="124"/>
                    <a:pt x="21" y="145"/>
                  </a:cubicBezTo>
                  <a:cubicBezTo>
                    <a:pt x="0" y="196"/>
                    <a:pt x="0" y="251"/>
                    <a:pt x="0" y="303"/>
                  </a:cubicBezTo>
                  <a:cubicBezTo>
                    <a:pt x="89" y="269"/>
                    <a:pt x="196" y="230"/>
                    <a:pt x="285" y="213"/>
                  </a:cubicBezTo>
                  <a:cubicBezTo>
                    <a:pt x="268" y="124"/>
                    <a:pt x="251" y="56"/>
                    <a:pt x="234"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5"/>
            <p:cNvSpPr/>
            <p:nvPr/>
          </p:nvSpPr>
          <p:spPr>
            <a:xfrm>
              <a:off x="2314096" y="2549906"/>
              <a:ext cx="3505" cy="5339"/>
            </a:xfrm>
            <a:custGeom>
              <a:avLst/>
              <a:gdLst/>
              <a:ahLst/>
              <a:cxnLst/>
              <a:rect l="l" t="t" r="r" b="b"/>
              <a:pathLst>
                <a:path w="107" h="163" extrusionOk="0">
                  <a:moveTo>
                    <a:pt x="51" y="1"/>
                  </a:moveTo>
                  <a:cubicBezTo>
                    <a:pt x="34" y="35"/>
                    <a:pt x="17" y="90"/>
                    <a:pt x="0" y="124"/>
                  </a:cubicBezTo>
                  <a:cubicBezTo>
                    <a:pt x="34" y="141"/>
                    <a:pt x="72" y="141"/>
                    <a:pt x="107" y="162"/>
                  </a:cubicBezTo>
                  <a:cubicBezTo>
                    <a:pt x="90" y="107"/>
                    <a:pt x="72" y="56"/>
                    <a:pt x="51"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5"/>
            <p:cNvSpPr/>
            <p:nvPr/>
          </p:nvSpPr>
          <p:spPr>
            <a:xfrm>
              <a:off x="2307676" y="2531923"/>
              <a:ext cx="58730" cy="24435"/>
            </a:xfrm>
            <a:custGeom>
              <a:avLst/>
              <a:gdLst/>
              <a:ahLst/>
              <a:cxnLst/>
              <a:rect l="l" t="t" r="r" b="b"/>
              <a:pathLst>
                <a:path w="1793" h="746" extrusionOk="0">
                  <a:moveTo>
                    <a:pt x="0" y="1"/>
                  </a:moveTo>
                  <a:cubicBezTo>
                    <a:pt x="11" y="21"/>
                    <a:pt x="23" y="39"/>
                    <a:pt x="35" y="56"/>
                  </a:cubicBezTo>
                  <a:lnTo>
                    <a:pt x="35" y="56"/>
                  </a:lnTo>
                  <a:cubicBezTo>
                    <a:pt x="24" y="37"/>
                    <a:pt x="13" y="19"/>
                    <a:pt x="0" y="1"/>
                  </a:cubicBezTo>
                  <a:close/>
                  <a:moveTo>
                    <a:pt x="1154" y="179"/>
                  </a:moveTo>
                  <a:lnTo>
                    <a:pt x="1154" y="213"/>
                  </a:lnTo>
                  <a:cubicBezTo>
                    <a:pt x="1171" y="230"/>
                    <a:pt x="1171" y="247"/>
                    <a:pt x="1188" y="264"/>
                  </a:cubicBezTo>
                  <a:cubicBezTo>
                    <a:pt x="1171" y="230"/>
                    <a:pt x="1171" y="196"/>
                    <a:pt x="1171" y="179"/>
                  </a:cubicBezTo>
                  <a:close/>
                  <a:moveTo>
                    <a:pt x="35" y="56"/>
                  </a:moveTo>
                  <a:lnTo>
                    <a:pt x="35" y="56"/>
                  </a:lnTo>
                  <a:cubicBezTo>
                    <a:pt x="90" y="149"/>
                    <a:pt x="133" y="251"/>
                    <a:pt x="179" y="354"/>
                  </a:cubicBezTo>
                  <a:cubicBezTo>
                    <a:pt x="179" y="371"/>
                    <a:pt x="196" y="392"/>
                    <a:pt x="196" y="409"/>
                  </a:cubicBezTo>
                  <a:cubicBezTo>
                    <a:pt x="213" y="337"/>
                    <a:pt x="230" y="264"/>
                    <a:pt x="247" y="196"/>
                  </a:cubicBezTo>
                  <a:cubicBezTo>
                    <a:pt x="161" y="165"/>
                    <a:pt x="89" y="126"/>
                    <a:pt x="35" y="56"/>
                  </a:cubicBezTo>
                  <a:close/>
                  <a:moveTo>
                    <a:pt x="1226" y="158"/>
                  </a:moveTo>
                  <a:cubicBezTo>
                    <a:pt x="1294" y="286"/>
                    <a:pt x="1401" y="460"/>
                    <a:pt x="1473" y="639"/>
                  </a:cubicBezTo>
                  <a:cubicBezTo>
                    <a:pt x="1579" y="584"/>
                    <a:pt x="1686" y="550"/>
                    <a:pt x="1792" y="499"/>
                  </a:cubicBezTo>
                  <a:cubicBezTo>
                    <a:pt x="1631" y="264"/>
                    <a:pt x="1439" y="179"/>
                    <a:pt x="1226" y="158"/>
                  </a:cubicBezTo>
                  <a:close/>
                  <a:moveTo>
                    <a:pt x="762" y="179"/>
                  </a:moveTo>
                  <a:cubicBezTo>
                    <a:pt x="656" y="196"/>
                    <a:pt x="532" y="213"/>
                    <a:pt x="443" y="213"/>
                  </a:cubicBezTo>
                  <a:lnTo>
                    <a:pt x="337" y="213"/>
                  </a:lnTo>
                  <a:cubicBezTo>
                    <a:pt x="303" y="320"/>
                    <a:pt x="286" y="443"/>
                    <a:pt x="247" y="550"/>
                  </a:cubicBezTo>
                  <a:cubicBezTo>
                    <a:pt x="268" y="605"/>
                    <a:pt x="286" y="656"/>
                    <a:pt x="303" y="711"/>
                  </a:cubicBezTo>
                  <a:cubicBezTo>
                    <a:pt x="426" y="728"/>
                    <a:pt x="549" y="745"/>
                    <a:pt x="694" y="745"/>
                  </a:cubicBezTo>
                  <a:cubicBezTo>
                    <a:pt x="745" y="584"/>
                    <a:pt x="835" y="354"/>
                    <a:pt x="886" y="196"/>
                  </a:cubicBezTo>
                  <a:lnTo>
                    <a:pt x="886" y="179"/>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5"/>
            <p:cNvSpPr/>
            <p:nvPr/>
          </p:nvSpPr>
          <p:spPr>
            <a:xfrm>
              <a:off x="2336664" y="2537786"/>
              <a:ext cx="33" cy="590"/>
            </a:xfrm>
            <a:custGeom>
              <a:avLst/>
              <a:gdLst/>
              <a:ahLst/>
              <a:cxnLst/>
              <a:rect l="l" t="t" r="r" b="b"/>
              <a:pathLst>
                <a:path w="1" h="18" extrusionOk="0">
                  <a:moveTo>
                    <a:pt x="1" y="0"/>
                  </a:moveTo>
                  <a:lnTo>
                    <a:pt x="1" y="0"/>
                  </a:lnTo>
                  <a:lnTo>
                    <a:pt x="1" y="17"/>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5"/>
            <p:cNvSpPr/>
            <p:nvPr/>
          </p:nvSpPr>
          <p:spPr>
            <a:xfrm>
              <a:off x="2346000" y="2537099"/>
              <a:ext cx="9958" cy="16345"/>
            </a:xfrm>
            <a:custGeom>
              <a:avLst/>
              <a:gdLst/>
              <a:ahLst/>
              <a:cxnLst/>
              <a:rect l="l" t="t" r="r" b="b"/>
              <a:pathLst>
                <a:path w="304" h="499" extrusionOk="0">
                  <a:moveTo>
                    <a:pt x="18" y="0"/>
                  </a:moveTo>
                  <a:lnTo>
                    <a:pt x="1" y="21"/>
                  </a:lnTo>
                  <a:cubicBezTo>
                    <a:pt x="1" y="38"/>
                    <a:pt x="1" y="72"/>
                    <a:pt x="18" y="106"/>
                  </a:cubicBezTo>
                  <a:cubicBezTo>
                    <a:pt x="73" y="234"/>
                    <a:pt x="141" y="375"/>
                    <a:pt x="214" y="498"/>
                  </a:cubicBezTo>
                  <a:cubicBezTo>
                    <a:pt x="231" y="498"/>
                    <a:pt x="269" y="481"/>
                    <a:pt x="303" y="481"/>
                  </a:cubicBezTo>
                  <a:cubicBezTo>
                    <a:pt x="231" y="302"/>
                    <a:pt x="124" y="128"/>
                    <a:pt x="56"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5"/>
            <p:cNvSpPr/>
            <p:nvPr/>
          </p:nvSpPr>
          <p:spPr>
            <a:xfrm>
              <a:off x="2340857" y="2537099"/>
              <a:ext cx="4618" cy="18703"/>
            </a:xfrm>
            <a:custGeom>
              <a:avLst/>
              <a:gdLst/>
              <a:ahLst/>
              <a:cxnLst/>
              <a:rect l="l" t="t" r="r" b="b"/>
              <a:pathLst>
                <a:path w="141" h="571" extrusionOk="0">
                  <a:moveTo>
                    <a:pt x="124" y="21"/>
                  </a:moveTo>
                  <a:cubicBezTo>
                    <a:pt x="141" y="38"/>
                    <a:pt x="141" y="38"/>
                    <a:pt x="141" y="55"/>
                  </a:cubicBezTo>
                  <a:lnTo>
                    <a:pt x="141" y="21"/>
                  </a:lnTo>
                  <a:close/>
                  <a:moveTo>
                    <a:pt x="34" y="0"/>
                  </a:moveTo>
                  <a:cubicBezTo>
                    <a:pt x="17" y="179"/>
                    <a:pt x="17" y="409"/>
                    <a:pt x="0" y="570"/>
                  </a:cubicBezTo>
                  <a:lnTo>
                    <a:pt x="85" y="570"/>
                  </a:lnTo>
                  <a:cubicBezTo>
                    <a:pt x="85" y="392"/>
                    <a:pt x="68" y="162"/>
                    <a:pt x="51"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5"/>
            <p:cNvSpPr/>
            <p:nvPr/>
          </p:nvSpPr>
          <p:spPr>
            <a:xfrm>
              <a:off x="2344886" y="2537099"/>
              <a:ext cx="1703" cy="721"/>
            </a:xfrm>
            <a:custGeom>
              <a:avLst/>
              <a:gdLst/>
              <a:ahLst/>
              <a:cxnLst/>
              <a:rect l="l" t="t" r="r" b="b"/>
              <a:pathLst>
                <a:path w="52" h="22" extrusionOk="0">
                  <a:moveTo>
                    <a:pt x="1" y="0"/>
                  </a:moveTo>
                  <a:lnTo>
                    <a:pt x="1" y="21"/>
                  </a:lnTo>
                  <a:lnTo>
                    <a:pt x="35" y="21"/>
                  </a:lnTo>
                  <a:lnTo>
                    <a:pt x="52"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5"/>
            <p:cNvSpPr/>
            <p:nvPr/>
          </p:nvSpPr>
          <p:spPr>
            <a:xfrm>
              <a:off x="2342528" y="2537099"/>
              <a:ext cx="10482" cy="18703"/>
            </a:xfrm>
            <a:custGeom>
              <a:avLst/>
              <a:gdLst/>
              <a:ahLst/>
              <a:cxnLst/>
              <a:rect l="l" t="t" r="r" b="b"/>
              <a:pathLst>
                <a:path w="320" h="571" extrusionOk="0">
                  <a:moveTo>
                    <a:pt x="0" y="0"/>
                  </a:moveTo>
                  <a:cubicBezTo>
                    <a:pt x="17" y="162"/>
                    <a:pt x="34" y="392"/>
                    <a:pt x="34" y="570"/>
                  </a:cubicBezTo>
                  <a:cubicBezTo>
                    <a:pt x="124" y="553"/>
                    <a:pt x="213" y="532"/>
                    <a:pt x="320" y="498"/>
                  </a:cubicBezTo>
                  <a:cubicBezTo>
                    <a:pt x="247" y="375"/>
                    <a:pt x="179" y="234"/>
                    <a:pt x="124" y="106"/>
                  </a:cubicBezTo>
                  <a:cubicBezTo>
                    <a:pt x="107" y="89"/>
                    <a:pt x="107" y="72"/>
                    <a:pt x="90" y="55"/>
                  </a:cubicBezTo>
                  <a:cubicBezTo>
                    <a:pt x="90" y="38"/>
                    <a:pt x="90" y="38"/>
                    <a:pt x="73" y="21"/>
                  </a:cubicBezTo>
                  <a:lnTo>
                    <a:pt x="73" y="0"/>
                  </a:ln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5"/>
            <p:cNvSpPr/>
            <p:nvPr/>
          </p:nvSpPr>
          <p:spPr>
            <a:xfrm>
              <a:off x="2330408" y="2537099"/>
              <a:ext cx="11595" cy="19260"/>
            </a:xfrm>
            <a:custGeom>
              <a:avLst/>
              <a:gdLst/>
              <a:ahLst/>
              <a:cxnLst/>
              <a:rect l="l" t="t" r="r" b="b"/>
              <a:pathLst>
                <a:path w="354" h="588" extrusionOk="0">
                  <a:moveTo>
                    <a:pt x="353" y="0"/>
                  </a:moveTo>
                  <a:cubicBezTo>
                    <a:pt x="298" y="0"/>
                    <a:pt x="247" y="0"/>
                    <a:pt x="192" y="21"/>
                  </a:cubicBezTo>
                  <a:lnTo>
                    <a:pt x="192" y="38"/>
                  </a:lnTo>
                  <a:cubicBezTo>
                    <a:pt x="141" y="196"/>
                    <a:pt x="51" y="426"/>
                    <a:pt x="0" y="587"/>
                  </a:cubicBezTo>
                  <a:lnTo>
                    <a:pt x="68" y="587"/>
                  </a:lnTo>
                  <a:cubicBezTo>
                    <a:pt x="141" y="587"/>
                    <a:pt x="230" y="587"/>
                    <a:pt x="319" y="570"/>
                  </a:cubicBezTo>
                  <a:cubicBezTo>
                    <a:pt x="336" y="409"/>
                    <a:pt x="336" y="179"/>
                    <a:pt x="353" y="0"/>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5"/>
            <p:cNvSpPr/>
            <p:nvPr/>
          </p:nvSpPr>
          <p:spPr>
            <a:xfrm>
              <a:off x="2306563" y="2509191"/>
              <a:ext cx="62202" cy="39077"/>
            </a:xfrm>
            <a:custGeom>
              <a:avLst/>
              <a:gdLst/>
              <a:ahLst/>
              <a:cxnLst/>
              <a:rect l="l" t="t" r="r" b="b"/>
              <a:pathLst>
                <a:path w="1899" h="1193" extrusionOk="0">
                  <a:moveTo>
                    <a:pt x="409" y="214"/>
                  </a:moveTo>
                  <a:cubicBezTo>
                    <a:pt x="388" y="214"/>
                    <a:pt x="371" y="214"/>
                    <a:pt x="371" y="235"/>
                  </a:cubicBezTo>
                  <a:cubicBezTo>
                    <a:pt x="158" y="320"/>
                    <a:pt x="0" y="448"/>
                    <a:pt x="0" y="588"/>
                  </a:cubicBezTo>
                  <a:cubicBezTo>
                    <a:pt x="0" y="605"/>
                    <a:pt x="17" y="639"/>
                    <a:pt x="34" y="695"/>
                  </a:cubicBezTo>
                  <a:cubicBezTo>
                    <a:pt x="90" y="801"/>
                    <a:pt x="175" y="852"/>
                    <a:pt x="281" y="890"/>
                  </a:cubicBezTo>
                  <a:cubicBezTo>
                    <a:pt x="337" y="695"/>
                    <a:pt x="371" y="465"/>
                    <a:pt x="409" y="214"/>
                  </a:cubicBezTo>
                  <a:close/>
                  <a:moveTo>
                    <a:pt x="1452" y="1"/>
                  </a:moveTo>
                  <a:cubicBezTo>
                    <a:pt x="1277" y="1"/>
                    <a:pt x="1026" y="39"/>
                    <a:pt x="779" y="90"/>
                  </a:cubicBezTo>
                  <a:cubicBezTo>
                    <a:pt x="690" y="107"/>
                    <a:pt x="583" y="146"/>
                    <a:pt x="494" y="180"/>
                  </a:cubicBezTo>
                  <a:cubicBezTo>
                    <a:pt x="460" y="448"/>
                    <a:pt x="426" y="695"/>
                    <a:pt x="371" y="907"/>
                  </a:cubicBezTo>
                  <a:lnTo>
                    <a:pt x="477" y="907"/>
                  </a:lnTo>
                  <a:cubicBezTo>
                    <a:pt x="566" y="907"/>
                    <a:pt x="690" y="890"/>
                    <a:pt x="796" y="873"/>
                  </a:cubicBezTo>
                  <a:lnTo>
                    <a:pt x="920" y="873"/>
                  </a:lnTo>
                  <a:cubicBezTo>
                    <a:pt x="975" y="852"/>
                    <a:pt x="1026" y="852"/>
                    <a:pt x="1081" y="852"/>
                  </a:cubicBezTo>
                  <a:lnTo>
                    <a:pt x="1260" y="852"/>
                  </a:lnTo>
                  <a:cubicBezTo>
                    <a:pt x="1473" y="873"/>
                    <a:pt x="1665" y="958"/>
                    <a:pt x="1826" y="1193"/>
                  </a:cubicBezTo>
                  <a:cubicBezTo>
                    <a:pt x="1843" y="1171"/>
                    <a:pt x="1860" y="1154"/>
                    <a:pt x="1899" y="1137"/>
                  </a:cubicBezTo>
                  <a:cubicBezTo>
                    <a:pt x="1792" y="980"/>
                    <a:pt x="1703" y="835"/>
                    <a:pt x="1686" y="767"/>
                  </a:cubicBezTo>
                  <a:cubicBezTo>
                    <a:pt x="1647" y="622"/>
                    <a:pt x="1703" y="341"/>
                    <a:pt x="1792" y="128"/>
                  </a:cubicBezTo>
                  <a:cubicBezTo>
                    <a:pt x="1737" y="73"/>
                    <a:pt x="1665" y="39"/>
                    <a:pt x="1613"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5"/>
            <p:cNvSpPr/>
            <p:nvPr/>
          </p:nvSpPr>
          <p:spPr>
            <a:xfrm>
              <a:off x="2311705" y="2501101"/>
              <a:ext cx="12316" cy="52899"/>
            </a:xfrm>
            <a:custGeom>
              <a:avLst/>
              <a:gdLst/>
              <a:ahLst/>
              <a:cxnLst/>
              <a:rect l="l" t="t" r="r" b="b"/>
              <a:pathLst>
                <a:path w="376" h="1615" extrusionOk="0">
                  <a:moveTo>
                    <a:pt x="303" y="1"/>
                  </a:moveTo>
                  <a:lnTo>
                    <a:pt x="303" y="18"/>
                  </a:lnTo>
                  <a:cubicBezTo>
                    <a:pt x="286" y="124"/>
                    <a:pt x="269" y="231"/>
                    <a:pt x="269" y="320"/>
                  </a:cubicBezTo>
                  <a:cubicBezTo>
                    <a:pt x="252" y="375"/>
                    <a:pt x="252" y="410"/>
                    <a:pt x="252" y="461"/>
                  </a:cubicBezTo>
                  <a:cubicBezTo>
                    <a:pt x="214" y="712"/>
                    <a:pt x="180" y="942"/>
                    <a:pt x="124" y="1137"/>
                  </a:cubicBezTo>
                  <a:cubicBezTo>
                    <a:pt x="107" y="1205"/>
                    <a:pt x="90" y="1278"/>
                    <a:pt x="73" y="1350"/>
                  </a:cubicBezTo>
                  <a:cubicBezTo>
                    <a:pt x="39" y="1440"/>
                    <a:pt x="18" y="1525"/>
                    <a:pt x="1" y="1597"/>
                  </a:cubicBezTo>
                  <a:cubicBezTo>
                    <a:pt x="18" y="1597"/>
                    <a:pt x="56" y="1614"/>
                    <a:pt x="73" y="1614"/>
                  </a:cubicBezTo>
                  <a:cubicBezTo>
                    <a:pt x="90" y="1580"/>
                    <a:pt x="107" y="1525"/>
                    <a:pt x="124" y="1491"/>
                  </a:cubicBezTo>
                  <a:cubicBezTo>
                    <a:pt x="163" y="1384"/>
                    <a:pt x="180" y="1261"/>
                    <a:pt x="214" y="1154"/>
                  </a:cubicBezTo>
                  <a:cubicBezTo>
                    <a:pt x="269" y="942"/>
                    <a:pt x="303" y="695"/>
                    <a:pt x="337" y="427"/>
                  </a:cubicBezTo>
                  <a:cubicBezTo>
                    <a:pt x="337" y="375"/>
                    <a:pt x="337" y="320"/>
                    <a:pt x="358" y="269"/>
                  </a:cubicBezTo>
                  <a:cubicBezTo>
                    <a:pt x="358" y="214"/>
                    <a:pt x="358" y="163"/>
                    <a:pt x="375" y="107"/>
                  </a:cubicBezTo>
                  <a:lnTo>
                    <a:pt x="375" y="1"/>
                  </a:lnTo>
                  <a:close/>
                </a:path>
              </a:pathLst>
            </a:custGeom>
            <a:solidFill>
              <a:srgbClr val="613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5"/>
            <p:cNvSpPr/>
            <p:nvPr/>
          </p:nvSpPr>
          <p:spPr>
            <a:xfrm>
              <a:off x="2373907" y="2505163"/>
              <a:ext cx="1146" cy="33"/>
            </a:xfrm>
            <a:custGeom>
              <a:avLst/>
              <a:gdLst/>
              <a:ahLst/>
              <a:cxnLst/>
              <a:rect l="l" t="t" r="r" b="b"/>
              <a:pathLst>
                <a:path w="35" h="1" extrusionOk="0">
                  <a:moveTo>
                    <a:pt x="34" y="0"/>
                  </a:moveTo>
                  <a:lnTo>
                    <a:pt x="34" y="0"/>
                  </a:lnTo>
                  <a:lnTo>
                    <a:pt x="34" y="0"/>
                  </a:lnTo>
                  <a:close/>
                  <a:moveTo>
                    <a:pt x="34" y="0"/>
                  </a:moveTo>
                  <a:lnTo>
                    <a:pt x="34" y="0"/>
                  </a:lnTo>
                  <a:lnTo>
                    <a:pt x="34" y="0"/>
                  </a:lnTo>
                  <a:close/>
                  <a:moveTo>
                    <a:pt x="17" y="0"/>
                  </a:moveTo>
                  <a:lnTo>
                    <a:pt x="17" y="0"/>
                  </a:lnTo>
                  <a:lnTo>
                    <a:pt x="17" y="0"/>
                  </a:lnTo>
                  <a:close/>
                  <a:moveTo>
                    <a:pt x="17" y="0"/>
                  </a:moveTo>
                  <a:lnTo>
                    <a:pt x="17" y="0"/>
                  </a:lnTo>
                  <a:lnTo>
                    <a:pt x="17" y="0"/>
                  </a:lnTo>
                  <a:close/>
                  <a:moveTo>
                    <a:pt x="17" y="0"/>
                  </a:moveTo>
                  <a:lnTo>
                    <a:pt x="17" y="0"/>
                  </a:lnTo>
                  <a:lnTo>
                    <a:pt x="17" y="0"/>
                  </a:lnTo>
                  <a:close/>
                  <a:moveTo>
                    <a:pt x="0" y="0"/>
                  </a:moveTo>
                  <a:lnTo>
                    <a:pt x="0" y="0"/>
                  </a:lnTo>
                  <a:lnTo>
                    <a:pt x="0" y="0"/>
                  </a:lnTo>
                  <a:close/>
                  <a:moveTo>
                    <a:pt x="0" y="0"/>
                  </a:moveTo>
                  <a:lnTo>
                    <a:pt x="0" y="0"/>
                  </a:lnTo>
                  <a:lnTo>
                    <a:pt x="0" y="0"/>
                  </a:lnTo>
                  <a:close/>
                  <a:moveTo>
                    <a:pt x="0" y="0"/>
                  </a:moveTo>
                  <a:lnTo>
                    <a:pt x="0" y="0"/>
                  </a:lnTo>
                  <a:lnTo>
                    <a:pt x="0" y="0"/>
                  </a:lnTo>
                  <a:lnTo>
                    <a:pt x="0" y="0"/>
                  </a:lnTo>
                  <a:lnTo>
                    <a:pt x="0" y="0"/>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5"/>
            <p:cNvSpPr/>
            <p:nvPr/>
          </p:nvSpPr>
          <p:spPr>
            <a:xfrm>
              <a:off x="2371516" y="2504606"/>
              <a:ext cx="1867" cy="590"/>
            </a:xfrm>
            <a:custGeom>
              <a:avLst/>
              <a:gdLst/>
              <a:ahLst/>
              <a:cxnLst/>
              <a:rect l="l" t="t" r="r" b="b"/>
              <a:pathLst>
                <a:path w="57" h="18" extrusionOk="0">
                  <a:moveTo>
                    <a:pt x="39" y="0"/>
                  </a:moveTo>
                  <a:cubicBezTo>
                    <a:pt x="22" y="0"/>
                    <a:pt x="22" y="17"/>
                    <a:pt x="1" y="17"/>
                  </a:cubicBezTo>
                  <a:cubicBezTo>
                    <a:pt x="22" y="17"/>
                    <a:pt x="22" y="0"/>
                    <a:pt x="39" y="0"/>
                  </a:cubicBezTo>
                  <a:cubicBezTo>
                    <a:pt x="39" y="0"/>
                    <a:pt x="56" y="0"/>
                    <a:pt x="56" y="17"/>
                  </a:cubicBezTo>
                  <a:cubicBezTo>
                    <a:pt x="56" y="0"/>
                    <a:pt x="39" y="0"/>
                    <a:pt x="39"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5"/>
            <p:cNvSpPr/>
            <p:nvPr/>
          </p:nvSpPr>
          <p:spPr>
            <a:xfrm>
              <a:off x="2360510" y="2504606"/>
              <a:ext cx="33770" cy="41861"/>
            </a:xfrm>
            <a:custGeom>
              <a:avLst/>
              <a:gdLst/>
              <a:ahLst/>
              <a:cxnLst/>
              <a:rect l="l" t="t" r="r" b="b"/>
              <a:pathLst>
                <a:path w="1031" h="1278" extrusionOk="0">
                  <a:moveTo>
                    <a:pt x="375" y="0"/>
                  </a:moveTo>
                  <a:cubicBezTo>
                    <a:pt x="358" y="0"/>
                    <a:pt x="358" y="17"/>
                    <a:pt x="337" y="17"/>
                  </a:cubicBezTo>
                  <a:lnTo>
                    <a:pt x="320" y="17"/>
                  </a:lnTo>
                  <a:cubicBezTo>
                    <a:pt x="252" y="56"/>
                    <a:pt x="196" y="162"/>
                    <a:pt x="145" y="268"/>
                  </a:cubicBezTo>
                  <a:cubicBezTo>
                    <a:pt x="56" y="481"/>
                    <a:pt x="0" y="762"/>
                    <a:pt x="39" y="907"/>
                  </a:cubicBezTo>
                  <a:cubicBezTo>
                    <a:pt x="56" y="975"/>
                    <a:pt x="145" y="1120"/>
                    <a:pt x="252" y="1277"/>
                  </a:cubicBezTo>
                  <a:cubicBezTo>
                    <a:pt x="269" y="1013"/>
                    <a:pt x="269" y="711"/>
                    <a:pt x="230" y="354"/>
                  </a:cubicBezTo>
                  <a:lnTo>
                    <a:pt x="303" y="354"/>
                  </a:lnTo>
                  <a:cubicBezTo>
                    <a:pt x="337" y="694"/>
                    <a:pt x="337" y="975"/>
                    <a:pt x="320" y="1243"/>
                  </a:cubicBezTo>
                  <a:cubicBezTo>
                    <a:pt x="622" y="1030"/>
                    <a:pt x="869" y="762"/>
                    <a:pt x="1031" y="426"/>
                  </a:cubicBezTo>
                  <a:cubicBezTo>
                    <a:pt x="835" y="230"/>
                    <a:pt x="622" y="90"/>
                    <a:pt x="443" y="17"/>
                  </a:cubicBezTo>
                  <a:lnTo>
                    <a:pt x="392" y="17"/>
                  </a:lnTo>
                  <a:cubicBezTo>
                    <a:pt x="392" y="0"/>
                    <a:pt x="375" y="0"/>
                    <a:pt x="375"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5"/>
            <p:cNvSpPr/>
            <p:nvPr/>
          </p:nvSpPr>
          <p:spPr>
            <a:xfrm>
              <a:off x="2368044" y="2516168"/>
              <a:ext cx="3505" cy="30298"/>
            </a:xfrm>
            <a:custGeom>
              <a:avLst/>
              <a:gdLst/>
              <a:ahLst/>
              <a:cxnLst/>
              <a:rect l="l" t="t" r="r" b="b"/>
              <a:pathLst>
                <a:path w="107" h="925" extrusionOk="0">
                  <a:moveTo>
                    <a:pt x="0" y="1"/>
                  </a:moveTo>
                  <a:cubicBezTo>
                    <a:pt x="39" y="358"/>
                    <a:pt x="39" y="660"/>
                    <a:pt x="22" y="924"/>
                  </a:cubicBezTo>
                  <a:cubicBezTo>
                    <a:pt x="56" y="907"/>
                    <a:pt x="73" y="890"/>
                    <a:pt x="90" y="890"/>
                  </a:cubicBezTo>
                  <a:cubicBezTo>
                    <a:pt x="107" y="622"/>
                    <a:pt x="107" y="341"/>
                    <a:pt x="73" y="1"/>
                  </a:cubicBezTo>
                  <a:close/>
                </a:path>
              </a:pathLst>
            </a:custGeom>
            <a:solidFill>
              <a:srgbClr val="613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5"/>
            <p:cNvSpPr/>
            <p:nvPr/>
          </p:nvSpPr>
          <p:spPr>
            <a:xfrm>
              <a:off x="2234469" y="2355145"/>
              <a:ext cx="203310" cy="167280"/>
            </a:xfrm>
            <a:custGeom>
              <a:avLst/>
              <a:gdLst/>
              <a:ahLst/>
              <a:cxnLst/>
              <a:rect l="l" t="t" r="r" b="b"/>
              <a:pathLst>
                <a:path w="6207" h="5107" extrusionOk="0">
                  <a:moveTo>
                    <a:pt x="3155" y="1"/>
                  </a:moveTo>
                  <a:cubicBezTo>
                    <a:pt x="1817" y="1"/>
                    <a:pt x="181" y="1022"/>
                    <a:pt x="90" y="2788"/>
                  </a:cubicBezTo>
                  <a:cubicBezTo>
                    <a:pt x="1" y="4612"/>
                    <a:pt x="1007" y="5107"/>
                    <a:pt x="2126" y="5107"/>
                  </a:cubicBezTo>
                  <a:cubicBezTo>
                    <a:pt x="3458" y="5107"/>
                    <a:pt x="4951" y="4406"/>
                    <a:pt x="4951" y="4406"/>
                  </a:cubicBezTo>
                  <a:cubicBezTo>
                    <a:pt x="6207" y="2967"/>
                    <a:pt x="5377" y="575"/>
                    <a:pt x="3814" y="94"/>
                  </a:cubicBezTo>
                  <a:cubicBezTo>
                    <a:pt x="3610" y="31"/>
                    <a:pt x="3387" y="1"/>
                    <a:pt x="3155" y="1"/>
                  </a:cubicBezTo>
                  <a:close/>
                </a:path>
              </a:pathLst>
            </a:custGeom>
            <a:solidFill>
              <a:srgbClr val="C46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5"/>
            <p:cNvSpPr/>
            <p:nvPr/>
          </p:nvSpPr>
          <p:spPr>
            <a:xfrm>
              <a:off x="2248423" y="2357667"/>
              <a:ext cx="197578" cy="164561"/>
            </a:xfrm>
            <a:custGeom>
              <a:avLst/>
              <a:gdLst/>
              <a:ahLst/>
              <a:cxnLst/>
              <a:rect l="l" t="t" r="r" b="b"/>
              <a:pathLst>
                <a:path w="6032" h="5024" extrusionOk="0">
                  <a:moveTo>
                    <a:pt x="3316" y="0"/>
                  </a:moveTo>
                  <a:cubicBezTo>
                    <a:pt x="3831" y="477"/>
                    <a:pt x="4150" y="1137"/>
                    <a:pt x="4150" y="1843"/>
                  </a:cubicBezTo>
                  <a:cubicBezTo>
                    <a:pt x="4150" y="2679"/>
                    <a:pt x="3509" y="2862"/>
                    <a:pt x="2645" y="2862"/>
                  </a:cubicBezTo>
                  <a:cubicBezTo>
                    <a:pt x="1969" y="2862"/>
                    <a:pt x="1157" y="2750"/>
                    <a:pt x="409" y="2750"/>
                  </a:cubicBezTo>
                  <a:cubicBezTo>
                    <a:pt x="56" y="2750"/>
                    <a:pt x="0" y="3920"/>
                    <a:pt x="73" y="4363"/>
                  </a:cubicBezTo>
                  <a:cubicBezTo>
                    <a:pt x="452" y="4858"/>
                    <a:pt x="1062" y="5024"/>
                    <a:pt x="1710" y="5024"/>
                  </a:cubicBezTo>
                  <a:cubicBezTo>
                    <a:pt x="3037" y="5024"/>
                    <a:pt x="4525" y="4329"/>
                    <a:pt x="4525" y="4329"/>
                  </a:cubicBezTo>
                  <a:cubicBezTo>
                    <a:pt x="6032" y="2694"/>
                    <a:pt x="4951" y="498"/>
                    <a:pt x="3388" y="17"/>
                  </a:cubicBezTo>
                  <a:cubicBezTo>
                    <a:pt x="3371" y="17"/>
                    <a:pt x="3333" y="0"/>
                    <a:pt x="3316" y="0"/>
                  </a:cubicBezTo>
                  <a:close/>
                </a:path>
              </a:pathLst>
            </a:custGeom>
            <a:solidFill>
              <a:srgbClr val="AD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5"/>
            <p:cNvSpPr/>
            <p:nvPr/>
          </p:nvSpPr>
          <p:spPr>
            <a:xfrm>
              <a:off x="2240889" y="2401853"/>
              <a:ext cx="165511" cy="143434"/>
            </a:xfrm>
            <a:custGeom>
              <a:avLst/>
              <a:gdLst/>
              <a:ahLst/>
              <a:cxnLst/>
              <a:rect l="l" t="t" r="r" b="b"/>
              <a:pathLst>
                <a:path w="5053" h="4379" extrusionOk="0">
                  <a:moveTo>
                    <a:pt x="2772" y="0"/>
                  </a:moveTo>
                  <a:cubicBezTo>
                    <a:pt x="1903" y="0"/>
                    <a:pt x="826" y="302"/>
                    <a:pt x="779" y="869"/>
                  </a:cubicBezTo>
                  <a:cubicBezTo>
                    <a:pt x="818" y="1860"/>
                    <a:pt x="1" y="2392"/>
                    <a:pt x="1065" y="3512"/>
                  </a:cubicBezTo>
                  <a:cubicBezTo>
                    <a:pt x="1626" y="4103"/>
                    <a:pt x="2227" y="4379"/>
                    <a:pt x="2885" y="4379"/>
                  </a:cubicBezTo>
                  <a:cubicBezTo>
                    <a:pt x="2975" y="4379"/>
                    <a:pt x="3066" y="4373"/>
                    <a:pt x="3159" y="4363"/>
                  </a:cubicBezTo>
                  <a:cubicBezTo>
                    <a:pt x="4133" y="4235"/>
                    <a:pt x="5053" y="3384"/>
                    <a:pt x="4912" y="2214"/>
                  </a:cubicBezTo>
                  <a:cubicBezTo>
                    <a:pt x="4806" y="1418"/>
                    <a:pt x="4010" y="158"/>
                    <a:pt x="3244" y="34"/>
                  </a:cubicBezTo>
                  <a:cubicBezTo>
                    <a:pt x="3100" y="12"/>
                    <a:pt x="2940" y="0"/>
                    <a:pt x="277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5"/>
            <p:cNvSpPr/>
            <p:nvPr/>
          </p:nvSpPr>
          <p:spPr>
            <a:xfrm>
              <a:off x="2278688" y="2502771"/>
              <a:ext cx="38913" cy="18834"/>
            </a:xfrm>
            <a:custGeom>
              <a:avLst/>
              <a:gdLst/>
              <a:ahLst/>
              <a:cxnLst/>
              <a:rect l="l" t="t" r="r" b="b"/>
              <a:pathLst>
                <a:path w="1188" h="575" extrusionOk="0">
                  <a:moveTo>
                    <a:pt x="398" y="1"/>
                  </a:moveTo>
                  <a:cubicBezTo>
                    <a:pt x="322" y="1"/>
                    <a:pt x="252" y="13"/>
                    <a:pt x="196" y="39"/>
                  </a:cubicBezTo>
                  <a:cubicBezTo>
                    <a:pt x="0" y="112"/>
                    <a:pt x="17" y="303"/>
                    <a:pt x="230" y="465"/>
                  </a:cubicBezTo>
                  <a:cubicBezTo>
                    <a:pt x="345" y="544"/>
                    <a:pt x="447" y="575"/>
                    <a:pt x="547" y="575"/>
                  </a:cubicBezTo>
                  <a:cubicBezTo>
                    <a:pt x="647" y="575"/>
                    <a:pt x="745" y="544"/>
                    <a:pt x="851" y="499"/>
                  </a:cubicBezTo>
                  <a:cubicBezTo>
                    <a:pt x="1047" y="431"/>
                    <a:pt x="1188" y="359"/>
                    <a:pt x="958" y="197"/>
                  </a:cubicBezTo>
                  <a:cubicBezTo>
                    <a:pt x="807" y="73"/>
                    <a:pt x="584" y="1"/>
                    <a:pt x="398"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5"/>
            <p:cNvSpPr/>
            <p:nvPr/>
          </p:nvSpPr>
          <p:spPr>
            <a:xfrm>
              <a:off x="2293166" y="2499430"/>
              <a:ext cx="5208" cy="4651"/>
            </a:xfrm>
            <a:custGeom>
              <a:avLst/>
              <a:gdLst/>
              <a:ahLst/>
              <a:cxnLst/>
              <a:rect l="l" t="t" r="r" b="b"/>
              <a:pathLst>
                <a:path w="159" h="142" extrusionOk="0">
                  <a:moveTo>
                    <a:pt x="1" y="1"/>
                  </a:moveTo>
                  <a:lnTo>
                    <a:pt x="35" y="124"/>
                  </a:lnTo>
                  <a:lnTo>
                    <a:pt x="141" y="141"/>
                  </a:lnTo>
                  <a:lnTo>
                    <a:pt x="158" y="35"/>
                  </a:lnTo>
                  <a:lnTo>
                    <a:pt x="1"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5"/>
            <p:cNvSpPr/>
            <p:nvPr/>
          </p:nvSpPr>
          <p:spPr>
            <a:xfrm>
              <a:off x="2283274" y="2501101"/>
              <a:ext cx="7010" cy="3538"/>
            </a:xfrm>
            <a:custGeom>
              <a:avLst/>
              <a:gdLst/>
              <a:ahLst/>
              <a:cxnLst/>
              <a:rect l="l" t="t" r="r" b="b"/>
              <a:pathLst>
                <a:path w="214" h="108" extrusionOk="0">
                  <a:moveTo>
                    <a:pt x="141" y="1"/>
                  </a:moveTo>
                  <a:lnTo>
                    <a:pt x="0" y="18"/>
                  </a:lnTo>
                  <a:lnTo>
                    <a:pt x="124" y="107"/>
                  </a:lnTo>
                  <a:lnTo>
                    <a:pt x="213" y="90"/>
                  </a:lnTo>
                  <a:lnTo>
                    <a:pt x="141"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5"/>
            <p:cNvSpPr/>
            <p:nvPr/>
          </p:nvSpPr>
          <p:spPr>
            <a:xfrm>
              <a:off x="2275183" y="2504606"/>
              <a:ext cx="7566" cy="3505"/>
            </a:xfrm>
            <a:custGeom>
              <a:avLst/>
              <a:gdLst/>
              <a:ahLst/>
              <a:cxnLst/>
              <a:rect l="l" t="t" r="r" b="b"/>
              <a:pathLst>
                <a:path w="231" h="107" extrusionOk="0">
                  <a:moveTo>
                    <a:pt x="90" y="0"/>
                  </a:moveTo>
                  <a:lnTo>
                    <a:pt x="1" y="56"/>
                  </a:lnTo>
                  <a:lnTo>
                    <a:pt x="175" y="107"/>
                  </a:lnTo>
                  <a:lnTo>
                    <a:pt x="230" y="56"/>
                  </a:lnTo>
                  <a:lnTo>
                    <a:pt x="90"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5"/>
            <p:cNvSpPr/>
            <p:nvPr/>
          </p:nvSpPr>
          <p:spPr>
            <a:xfrm>
              <a:off x="2280359" y="2504737"/>
              <a:ext cx="37242" cy="17000"/>
            </a:xfrm>
            <a:custGeom>
              <a:avLst/>
              <a:gdLst/>
              <a:ahLst/>
              <a:cxnLst/>
              <a:rect l="l" t="t" r="r" b="b"/>
              <a:pathLst>
                <a:path w="1137" h="519" extrusionOk="0">
                  <a:moveTo>
                    <a:pt x="429" y="1"/>
                  </a:moveTo>
                  <a:cubicBezTo>
                    <a:pt x="356" y="1"/>
                    <a:pt x="288" y="10"/>
                    <a:pt x="230" y="30"/>
                  </a:cubicBezTo>
                  <a:cubicBezTo>
                    <a:pt x="17" y="103"/>
                    <a:pt x="0" y="282"/>
                    <a:pt x="196" y="422"/>
                  </a:cubicBezTo>
                  <a:cubicBezTo>
                    <a:pt x="294" y="492"/>
                    <a:pt x="392" y="519"/>
                    <a:pt x="492" y="519"/>
                  </a:cubicBezTo>
                  <a:cubicBezTo>
                    <a:pt x="592" y="519"/>
                    <a:pt x="694" y="492"/>
                    <a:pt x="800" y="456"/>
                  </a:cubicBezTo>
                  <a:cubicBezTo>
                    <a:pt x="996" y="371"/>
                    <a:pt x="1137" y="299"/>
                    <a:pt x="941" y="158"/>
                  </a:cubicBezTo>
                  <a:cubicBezTo>
                    <a:pt x="803" y="56"/>
                    <a:pt x="603" y="1"/>
                    <a:pt x="429"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5"/>
            <p:cNvSpPr/>
            <p:nvPr/>
          </p:nvSpPr>
          <p:spPr>
            <a:xfrm>
              <a:off x="2333880" y="2531367"/>
              <a:ext cx="13986" cy="5405"/>
            </a:xfrm>
            <a:custGeom>
              <a:avLst/>
              <a:gdLst/>
              <a:ahLst/>
              <a:cxnLst/>
              <a:rect l="l" t="t" r="r" b="b"/>
              <a:pathLst>
                <a:path w="427" h="165" extrusionOk="0">
                  <a:moveTo>
                    <a:pt x="320" y="1"/>
                  </a:moveTo>
                  <a:lnTo>
                    <a:pt x="35" y="69"/>
                  </a:lnTo>
                  <a:cubicBezTo>
                    <a:pt x="18" y="69"/>
                    <a:pt x="1" y="90"/>
                    <a:pt x="18" y="107"/>
                  </a:cubicBezTo>
                  <a:cubicBezTo>
                    <a:pt x="18" y="107"/>
                    <a:pt x="35" y="124"/>
                    <a:pt x="52" y="124"/>
                  </a:cubicBezTo>
                  <a:cubicBezTo>
                    <a:pt x="92" y="149"/>
                    <a:pt x="160" y="165"/>
                    <a:pt x="227" y="165"/>
                  </a:cubicBezTo>
                  <a:cubicBezTo>
                    <a:pt x="251" y="165"/>
                    <a:pt x="276" y="163"/>
                    <a:pt x="298" y="158"/>
                  </a:cubicBezTo>
                  <a:cubicBezTo>
                    <a:pt x="426" y="124"/>
                    <a:pt x="426" y="69"/>
                    <a:pt x="388" y="35"/>
                  </a:cubicBezTo>
                  <a:cubicBezTo>
                    <a:pt x="388" y="18"/>
                    <a:pt x="371" y="18"/>
                    <a:pt x="354" y="18"/>
                  </a:cubicBezTo>
                  <a:cubicBezTo>
                    <a:pt x="337" y="1"/>
                    <a:pt x="320" y="1"/>
                    <a:pt x="320" y="1"/>
                  </a:cubicBezTo>
                  <a:close/>
                </a:path>
              </a:pathLst>
            </a:custGeom>
            <a:solidFill>
              <a:srgbClr val="54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5"/>
            <p:cNvSpPr/>
            <p:nvPr/>
          </p:nvSpPr>
          <p:spPr>
            <a:xfrm>
              <a:off x="2286746" y="2512139"/>
              <a:ext cx="16902" cy="8811"/>
            </a:xfrm>
            <a:custGeom>
              <a:avLst/>
              <a:gdLst/>
              <a:ahLst/>
              <a:cxnLst/>
              <a:rect l="l" t="t" r="r" b="b"/>
              <a:pathLst>
                <a:path w="516" h="269" extrusionOk="0">
                  <a:moveTo>
                    <a:pt x="208" y="0"/>
                  </a:moveTo>
                  <a:cubicBezTo>
                    <a:pt x="172" y="0"/>
                    <a:pt x="137" y="6"/>
                    <a:pt x="107" y="17"/>
                  </a:cubicBezTo>
                  <a:cubicBezTo>
                    <a:pt x="18" y="56"/>
                    <a:pt x="1" y="124"/>
                    <a:pt x="90" y="196"/>
                  </a:cubicBezTo>
                  <a:cubicBezTo>
                    <a:pt x="150" y="245"/>
                    <a:pt x="233" y="268"/>
                    <a:pt x="308" y="268"/>
                  </a:cubicBezTo>
                  <a:cubicBezTo>
                    <a:pt x="345" y="268"/>
                    <a:pt x="380" y="262"/>
                    <a:pt x="409" y="251"/>
                  </a:cubicBezTo>
                  <a:cubicBezTo>
                    <a:pt x="516" y="213"/>
                    <a:pt x="516" y="145"/>
                    <a:pt x="427" y="73"/>
                  </a:cubicBezTo>
                  <a:cubicBezTo>
                    <a:pt x="367" y="24"/>
                    <a:pt x="284" y="0"/>
                    <a:pt x="208"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5"/>
            <p:cNvSpPr/>
            <p:nvPr/>
          </p:nvSpPr>
          <p:spPr>
            <a:xfrm>
              <a:off x="2292052" y="2514694"/>
              <a:ext cx="7010" cy="3701"/>
            </a:xfrm>
            <a:custGeom>
              <a:avLst/>
              <a:gdLst/>
              <a:ahLst/>
              <a:cxnLst/>
              <a:rect l="l" t="t" r="r" b="b"/>
              <a:pathLst>
                <a:path w="214" h="113" extrusionOk="0">
                  <a:moveTo>
                    <a:pt x="91" y="0"/>
                  </a:moveTo>
                  <a:cubicBezTo>
                    <a:pt x="69" y="0"/>
                    <a:pt x="49" y="5"/>
                    <a:pt x="35" y="12"/>
                  </a:cubicBezTo>
                  <a:cubicBezTo>
                    <a:pt x="1" y="29"/>
                    <a:pt x="1" y="46"/>
                    <a:pt x="35" y="84"/>
                  </a:cubicBezTo>
                  <a:cubicBezTo>
                    <a:pt x="55" y="104"/>
                    <a:pt x="82" y="112"/>
                    <a:pt x="108" y="112"/>
                  </a:cubicBezTo>
                  <a:cubicBezTo>
                    <a:pt x="126" y="112"/>
                    <a:pt x="144" y="108"/>
                    <a:pt x="158" y="101"/>
                  </a:cubicBezTo>
                  <a:cubicBezTo>
                    <a:pt x="213" y="84"/>
                    <a:pt x="213" y="67"/>
                    <a:pt x="175" y="29"/>
                  </a:cubicBezTo>
                  <a:cubicBezTo>
                    <a:pt x="155" y="9"/>
                    <a:pt x="122" y="0"/>
                    <a:pt x="91" y="0"/>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5"/>
            <p:cNvSpPr/>
            <p:nvPr/>
          </p:nvSpPr>
          <p:spPr>
            <a:xfrm>
              <a:off x="2270434" y="2490914"/>
              <a:ext cx="25713" cy="10220"/>
            </a:xfrm>
            <a:custGeom>
              <a:avLst/>
              <a:gdLst/>
              <a:ahLst/>
              <a:cxnLst/>
              <a:rect l="l" t="t" r="r" b="b"/>
              <a:pathLst>
                <a:path w="785" h="312" extrusionOk="0">
                  <a:moveTo>
                    <a:pt x="583" y="0"/>
                  </a:moveTo>
                  <a:cubicBezTo>
                    <a:pt x="437" y="0"/>
                    <a:pt x="176" y="72"/>
                    <a:pt x="1" y="278"/>
                  </a:cubicBezTo>
                  <a:lnTo>
                    <a:pt x="56" y="312"/>
                  </a:lnTo>
                  <a:cubicBezTo>
                    <a:pt x="179" y="168"/>
                    <a:pt x="404" y="134"/>
                    <a:pt x="574" y="134"/>
                  </a:cubicBezTo>
                  <a:cubicBezTo>
                    <a:pt x="675" y="134"/>
                    <a:pt x="757" y="146"/>
                    <a:pt x="784" y="154"/>
                  </a:cubicBezTo>
                  <a:lnTo>
                    <a:pt x="661" y="10"/>
                  </a:lnTo>
                  <a:cubicBezTo>
                    <a:pt x="642" y="4"/>
                    <a:pt x="615" y="0"/>
                    <a:pt x="583"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5"/>
            <p:cNvSpPr/>
            <p:nvPr/>
          </p:nvSpPr>
          <p:spPr>
            <a:xfrm>
              <a:off x="2316455" y="2484232"/>
              <a:ext cx="29021" cy="10809"/>
            </a:xfrm>
            <a:custGeom>
              <a:avLst/>
              <a:gdLst/>
              <a:ahLst/>
              <a:cxnLst/>
              <a:rect l="l" t="t" r="r" b="b"/>
              <a:pathLst>
                <a:path w="886" h="330" extrusionOk="0">
                  <a:moveTo>
                    <a:pt x="707" y="1"/>
                  </a:moveTo>
                  <a:cubicBezTo>
                    <a:pt x="550" y="231"/>
                    <a:pt x="107" y="231"/>
                    <a:pt x="0" y="231"/>
                  </a:cubicBezTo>
                  <a:lnTo>
                    <a:pt x="18" y="320"/>
                  </a:lnTo>
                  <a:cubicBezTo>
                    <a:pt x="69" y="325"/>
                    <a:pt x="142" y="329"/>
                    <a:pt x="224" y="329"/>
                  </a:cubicBezTo>
                  <a:cubicBezTo>
                    <a:pt x="452" y="329"/>
                    <a:pt x="754" y="292"/>
                    <a:pt x="886" y="107"/>
                  </a:cubicBezTo>
                  <a:lnTo>
                    <a:pt x="707"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5"/>
            <p:cNvSpPr/>
            <p:nvPr/>
          </p:nvSpPr>
          <p:spPr>
            <a:xfrm>
              <a:off x="2318125" y="2522031"/>
              <a:ext cx="16345" cy="7697"/>
            </a:xfrm>
            <a:custGeom>
              <a:avLst/>
              <a:gdLst/>
              <a:ahLst/>
              <a:cxnLst/>
              <a:rect l="l" t="t" r="r" b="b"/>
              <a:pathLst>
                <a:path w="499" h="235" extrusionOk="0">
                  <a:moveTo>
                    <a:pt x="443" y="0"/>
                  </a:moveTo>
                  <a:lnTo>
                    <a:pt x="443" y="0"/>
                  </a:lnTo>
                  <a:cubicBezTo>
                    <a:pt x="426" y="17"/>
                    <a:pt x="409" y="56"/>
                    <a:pt x="354" y="73"/>
                  </a:cubicBezTo>
                  <a:cubicBezTo>
                    <a:pt x="311" y="98"/>
                    <a:pt x="254" y="111"/>
                    <a:pt x="196" y="111"/>
                  </a:cubicBezTo>
                  <a:cubicBezTo>
                    <a:pt x="138" y="111"/>
                    <a:pt x="79" y="98"/>
                    <a:pt x="35" y="73"/>
                  </a:cubicBezTo>
                  <a:lnTo>
                    <a:pt x="18" y="56"/>
                  </a:lnTo>
                  <a:lnTo>
                    <a:pt x="18" y="56"/>
                  </a:lnTo>
                  <a:cubicBezTo>
                    <a:pt x="1" y="107"/>
                    <a:pt x="18" y="141"/>
                    <a:pt x="73" y="196"/>
                  </a:cubicBezTo>
                  <a:cubicBezTo>
                    <a:pt x="107" y="222"/>
                    <a:pt x="160" y="234"/>
                    <a:pt x="218" y="234"/>
                  </a:cubicBezTo>
                  <a:cubicBezTo>
                    <a:pt x="276" y="234"/>
                    <a:pt x="339" y="222"/>
                    <a:pt x="392" y="196"/>
                  </a:cubicBezTo>
                  <a:cubicBezTo>
                    <a:pt x="482" y="141"/>
                    <a:pt x="499" y="56"/>
                    <a:pt x="443"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5"/>
            <p:cNvSpPr/>
            <p:nvPr/>
          </p:nvSpPr>
          <p:spPr>
            <a:xfrm>
              <a:off x="2326216" y="2494714"/>
              <a:ext cx="24435" cy="13954"/>
            </a:xfrm>
            <a:custGeom>
              <a:avLst/>
              <a:gdLst/>
              <a:ahLst/>
              <a:cxnLst/>
              <a:rect l="l" t="t" r="r" b="b"/>
              <a:pathLst>
                <a:path w="746" h="426" extrusionOk="0">
                  <a:moveTo>
                    <a:pt x="605" y="0"/>
                  </a:moveTo>
                  <a:cubicBezTo>
                    <a:pt x="426" y="0"/>
                    <a:pt x="0" y="426"/>
                    <a:pt x="0" y="426"/>
                  </a:cubicBezTo>
                  <a:cubicBezTo>
                    <a:pt x="0" y="426"/>
                    <a:pt x="745" y="0"/>
                    <a:pt x="605"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5"/>
            <p:cNvSpPr/>
            <p:nvPr/>
          </p:nvSpPr>
          <p:spPr>
            <a:xfrm>
              <a:off x="2329688" y="2499824"/>
              <a:ext cx="32657" cy="10121"/>
            </a:xfrm>
            <a:custGeom>
              <a:avLst/>
              <a:gdLst/>
              <a:ahLst/>
              <a:cxnLst/>
              <a:rect l="l" t="t" r="r" b="b"/>
              <a:pathLst>
                <a:path w="997" h="309" extrusionOk="0">
                  <a:moveTo>
                    <a:pt x="790" y="0"/>
                  </a:moveTo>
                  <a:cubicBezTo>
                    <a:pt x="569" y="0"/>
                    <a:pt x="1" y="308"/>
                    <a:pt x="1" y="308"/>
                  </a:cubicBezTo>
                  <a:cubicBezTo>
                    <a:pt x="1" y="308"/>
                    <a:pt x="997" y="57"/>
                    <a:pt x="835" y="6"/>
                  </a:cubicBezTo>
                  <a:cubicBezTo>
                    <a:pt x="823" y="2"/>
                    <a:pt x="808" y="0"/>
                    <a:pt x="790"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5"/>
            <p:cNvSpPr/>
            <p:nvPr/>
          </p:nvSpPr>
          <p:spPr>
            <a:xfrm>
              <a:off x="2328574" y="2507324"/>
              <a:ext cx="29185" cy="4455"/>
            </a:xfrm>
            <a:custGeom>
              <a:avLst/>
              <a:gdLst/>
              <a:ahLst/>
              <a:cxnLst/>
              <a:rect l="l" t="t" r="r" b="b"/>
              <a:pathLst>
                <a:path w="891" h="136" extrusionOk="0">
                  <a:moveTo>
                    <a:pt x="626" y="0"/>
                  </a:moveTo>
                  <a:cubicBezTo>
                    <a:pt x="371" y="0"/>
                    <a:pt x="1" y="79"/>
                    <a:pt x="1" y="79"/>
                  </a:cubicBezTo>
                  <a:cubicBezTo>
                    <a:pt x="1" y="79"/>
                    <a:pt x="386" y="136"/>
                    <a:pt x="641" y="136"/>
                  </a:cubicBezTo>
                  <a:cubicBezTo>
                    <a:pt x="788" y="136"/>
                    <a:pt x="891" y="117"/>
                    <a:pt x="852" y="58"/>
                  </a:cubicBezTo>
                  <a:cubicBezTo>
                    <a:pt x="825" y="15"/>
                    <a:pt x="736" y="0"/>
                    <a:pt x="626"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5"/>
            <p:cNvSpPr/>
            <p:nvPr/>
          </p:nvSpPr>
          <p:spPr>
            <a:xfrm>
              <a:off x="2253958" y="2383150"/>
              <a:ext cx="151885" cy="108648"/>
            </a:xfrm>
            <a:custGeom>
              <a:avLst/>
              <a:gdLst/>
              <a:ahLst/>
              <a:cxnLst/>
              <a:rect l="l" t="t" r="r" b="b"/>
              <a:pathLst>
                <a:path w="4637" h="3317" extrusionOk="0">
                  <a:moveTo>
                    <a:pt x="2670" y="1"/>
                  </a:moveTo>
                  <a:cubicBezTo>
                    <a:pt x="1461" y="1"/>
                    <a:pt x="78" y="639"/>
                    <a:pt x="44" y="1155"/>
                  </a:cubicBezTo>
                  <a:cubicBezTo>
                    <a:pt x="0" y="1947"/>
                    <a:pt x="671" y="2476"/>
                    <a:pt x="1545" y="2476"/>
                  </a:cubicBezTo>
                  <a:cubicBezTo>
                    <a:pt x="1690" y="2476"/>
                    <a:pt x="1840" y="2462"/>
                    <a:pt x="1994" y="2431"/>
                  </a:cubicBezTo>
                  <a:cubicBezTo>
                    <a:pt x="2131" y="2406"/>
                    <a:pt x="2265" y="2395"/>
                    <a:pt x="2393" y="2395"/>
                  </a:cubicBezTo>
                  <a:cubicBezTo>
                    <a:pt x="3341" y="2395"/>
                    <a:pt x="4024" y="3021"/>
                    <a:pt x="4211" y="3317"/>
                  </a:cubicBezTo>
                  <a:cubicBezTo>
                    <a:pt x="4211" y="3317"/>
                    <a:pt x="4637" y="1670"/>
                    <a:pt x="4356" y="908"/>
                  </a:cubicBezTo>
                  <a:cubicBezTo>
                    <a:pt x="4098" y="243"/>
                    <a:pt x="3417" y="1"/>
                    <a:pt x="2670" y="1"/>
                  </a:cubicBezTo>
                  <a:close/>
                </a:path>
              </a:pathLst>
            </a:custGeom>
            <a:solidFill>
              <a:srgbClr val="AD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5"/>
            <p:cNvSpPr/>
            <p:nvPr/>
          </p:nvSpPr>
          <p:spPr>
            <a:xfrm>
              <a:off x="2385109" y="2456816"/>
              <a:ext cx="31772" cy="40452"/>
            </a:xfrm>
            <a:custGeom>
              <a:avLst/>
              <a:gdLst/>
              <a:ahLst/>
              <a:cxnLst/>
              <a:rect l="l" t="t" r="r" b="b"/>
              <a:pathLst>
                <a:path w="970" h="1235" extrusionOk="0">
                  <a:moveTo>
                    <a:pt x="537" y="0"/>
                  </a:moveTo>
                  <a:cubicBezTo>
                    <a:pt x="306" y="0"/>
                    <a:pt x="91" y="464"/>
                    <a:pt x="50" y="608"/>
                  </a:cubicBezTo>
                  <a:cubicBezTo>
                    <a:pt x="0" y="767"/>
                    <a:pt x="151" y="1235"/>
                    <a:pt x="347" y="1235"/>
                  </a:cubicBezTo>
                  <a:cubicBezTo>
                    <a:pt x="371" y="1235"/>
                    <a:pt x="395" y="1228"/>
                    <a:pt x="420" y="1212"/>
                  </a:cubicBezTo>
                  <a:cubicBezTo>
                    <a:pt x="671" y="1051"/>
                    <a:pt x="969" y="412"/>
                    <a:pt x="705" y="93"/>
                  </a:cubicBezTo>
                  <a:cubicBezTo>
                    <a:pt x="650" y="27"/>
                    <a:pt x="593" y="0"/>
                    <a:pt x="53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5"/>
            <p:cNvSpPr/>
            <p:nvPr/>
          </p:nvSpPr>
          <p:spPr>
            <a:xfrm>
              <a:off x="2389760" y="2466807"/>
              <a:ext cx="20144" cy="25483"/>
            </a:xfrm>
            <a:custGeom>
              <a:avLst/>
              <a:gdLst/>
              <a:ahLst/>
              <a:cxnLst/>
              <a:rect l="l" t="t" r="r" b="b"/>
              <a:pathLst>
                <a:path w="615" h="778" extrusionOk="0">
                  <a:moveTo>
                    <a:pt x="311" y="1"/>
                  </a:moveTo>
                  <a:cubicBezTo>
                    <a:pt x="177" y="1"/>
                    <a:pt x="57" y="218"/>
                    <a:pt x="31" y="392"/>
                  </a:cubicBezTo>
                  <a:cubicBezTo>
                    <a:pt x="1" y="487"/>
                    <a:pt x="95" y="777"/>
                    <a:pt x="215" y="777"/>
                  </a:cubicBezTo>
                  <a:cubicBezTo>
                    <a:pt x="230" y="777"/>
                    <a:pt x="245" y="773"/>
                    <a:pt x="261" y="763"/>
                  </a:cubicBezTo>
                  <a:cubicBezTo>
                    <a:pt x="423" y="656"/>
                    <a:pt x="614" y="269"/>
                    <a:pt x="440" y="73"/>
                  </a:cubicBezTo>
                  <a:cubicBezTo>
                    <a:pt x="397" y="22"/>
                    <a:pt x="353" y="1"/>
                    <a:pt x="311" y="1"/>
                  </a:cubicBez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5"/>
            <p:cNvSpPr/>
            <p:nvPr/>
          </p:nvSpPr>
          <p:spPr>
            <a:xfrm>
              <a:off x="2386223" y="2484068"/>
              <a:ext cx="12087" cy="15166"/>
            </a:xfrm>
            <a:custGeom>
              <a:avLst/>
              <a:gdLst/>
              <a:ahLst/>
              <a:cxnLst/>
              <a:rect l="l" t="t" r="r" b="b"/>
              <a:pathLst>
                <a:path w="369" h="463" extrusionOk="0">
                  <a:moveTo>
                    <a:pt x="184" y="0"/>
                  </a:moveTo>
                  <a:cubicBezTo>
                    <a:pt x="103" y="0"/>
                    <a:pt x="29" y="129"/>
                    <a:pt x="16" y="236"/>
                  </a:cubicBezTo>
                  <a:cubicBezTo>
                    <a:pt x="1" y="284"/>
                    <a:pt x="50" y="463"/>
                    <a:pt x="122" y="463"/>
                  </a:cubicBezTo>
                  <a:cubicBezTo>
                    <a:pt x="133" y="463"/>
                    <a:pt x="144" y="458"/>
                    <a:pt x="156" y="449"/>
                  </a:cubicBezTo>
                  <a:cubicBezTo>
                    <a:pt x="246" y="397"/>
                    <a:pt x="369" y="168"/>
                    <a:pt x="263" y="44"/>
                  </a:cubicBezTo>
                  <a:cubicBezTo>
                    <a:pt x="237" y="13"/>
                    <a:pt x="210" y="0"/>
                    <a:pt x="18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5"/>
            <p:cNvSpPr/>
            <p:nvPr/>
          </p:nvSpPr>
          <p:spPr>
            <a:xfrm>
              <a:off x="2251338" y="2376894"/>
              <a:ext cx="142746" cy="79496"/>
            </a:xfrm>
            <a:custGeom>
              <a:avLst/>
              <a:gdLst/>
              <a:ahLst/>
              <a:cxnLst/>
              <a:rect l="l" t="t" r="r" b="b"/>
              <a:pathLst>
                <a:path w="4358" h="2427" extrusionOk="0">
                  <a:moveTo>
                    <a:pt x="2453" y="0"/>
                  </a:moveTo>
                  <a:cubicBezTo>
                    <a:pt x="2337" y="0"/>
                    <a:pt x="2218" y="6"/>
                    <a:pt x="2095" y="18"/>
                  </a:cubicBezTo>
                  <a:cubicBezTo>
                    <a:pt x="903" y="124"/>
                    <a:pt x="1" y="779"/>
                    <a:pt x="1" y="1418"/>
                  </a:cubicBezTo>
                  <a:cubicBezTo>
                    <a:pt x="1" y="2001"/>
                    <a:pt x="763" y="2427"/>
                    <a:pt x="1754" y="2427"/>
                  </a:cubicBezTo>
                  <a:cubicBezTo>
                    <a:pt x="2818" y="2427"/>
                    <a:pt x="3921" y="1933"/>
                    <a:pt x="4134" y="1239"/>
                  </a:cubicBezTo>
                  <a:cubicBezTo>
                    <a:pt x="4358" y="548"/>
                    <a:pt x="3590" y="0"/>
                    <a:pt x="2453" y="0"/>
                  </a:cubicBezTo>
                  <a:close/>
                </a:path>
              </a:pathLst>
            </a:custGeom>
            <a:solidFill>
              <a:srgbClr val="C46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5"/>
            <p:cNvSpPr/>
            <p:nvPr/>
          </p:nvSpPr>
          <p:spPr>
            <a:xfrm>
              <a:off x="2292609" y="2436705"/>
              <a:ext cx="92336" cy="15853"/>
            </a:xfrm>
            <a:custGeom>
              <a:avLst/>
              <a:gdLst/>
              <a:ahLst/>
              <a:cxnLst/>
              <a:rect l="l" t="t" r="r" b="b"/>
              <a:pathLst>
                <a:path w="2819" h="484" extrusionOk="0">
                  <a:moveTo>
                    <a:pt x="1" y="1"/>
                  </a:moveTo>
                  <a:lnTo>
                    <a:pt x="1" y="1"/>
                  </a:lnTo>
                  <a:cubicBezTo>
                    <a:pt x="334" y="365"/>
                    <a:pt x="1128" y="483"/>
                    <a:pt x="1770" y="483"/>
                  </a:cubicBezTo>
                  <a:cubicBezTo>
                    <a:pt x="2184" y="483"/>
                    <a:pt x="2536" y="434"/>
                    <a:pt x="2661" y="371"/>
                  </a:cubicBezTo>
                  <a:lnTo>
                    <a:pt x="2818" y="35"/>
                  </a:lnTo>
                  <a:lnTo>
                    <a:pt x="2818" y="35"/>
                  </a:lnTo>
                  <a:cubicBezTo>
                    <a:pt x="2309" y="199"/>
                    <a:pt x="1837" y="255"/>
                    <a:pt x="1432" y="255"/>
                  </a:cubicBezTo>
                  <a:cubicBezTo>
                    <a:pt x="567" y="255"/>
                    <a:pt x="1" y="1"/>
                    <a:pt x="1" y="1"/>
                  </a:cubicBezTo>
                  <a:close/>
                </a:path>
              </a:pathLst>
            </a:custGeom>
            <a:solidFill>
              <a:srgbClr val="AD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5"/>
            <p:cNvSpPr/>
            <p:nvPr/>
          </p:nvSpPr>
          <p:spPr>
            <a:xfrm>
              <a:off x="2325102" y="2417478"/>
              <a:ext cx="75599" cy="23322"/>
            </a:xfrm>
            <a:custGeom>
              <a:avLst/>
              <a:gdLst/>
              <a:ahLst/>
              <a:cxnLst/>
              <a:rect l="l" t="t" r="r" b="b"/>
              <a:pathLst>
                <a:path w="2308" h="712" extrusionOk="0">
                  <a:moveTo>
                    <a:pt x="2307" y="0"/>
                  </a:moveTo>
                  <a:lnTo>
                    <a:pt x="2307" y="0"/>
                  </a:lnTo>
                  <a:cubicBezTo>
                    <a:pt x="1523" y="503"/>
                    <a:pt x="768" y="589"/>
                    <a:pt x="346" y="589"/>
                  </a:cubicBezTo>
                  <a:cubicBezTo>
                    <a:pt x="129" y="589"/>
                    <a:pt x="0" y="566"/>
                    <a:pt x="0" y="566"/>
                  </a:cubicBezTo>
                  <a:lnTo>
                    <a:pt x="0" y="566"/>
                  </a:lnTo>
                  <a:cubicBezTo>
                    <a:pt x="159" y="671"/>
                    <a:pt x="388" y="712"/>
                    <a:pt x="640" y="712"/>
                  </a:cubicBezTo>
                  <a:cubicBezTo>
                    <a:pt x="1286" y="712"/>
                    <a:pt x="2087" y="443"/>
                    <a:pt x="2252" y="302"/>
                  </a:cubicBezTo>
                  <a:lnTo>
                    <a:pt x="2307" y="0"/>
                  </a:lnTo>
                  <a:close/>
                </a:path>
              </a:pathLst>
            </a:custGeom>
            <a:solidFill>
              <a:srgbClr val="AD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5"/>
            <p:cNvSpPr/>
            <p:nvPr/>
          </p:nvSpPr>
          <p:spPr>
            <a:xfrm>
              <a:off x="2288580" y="2555048"/>
              <a:ext cx="29578" cy="20963"/>
            </a:xfrm>
            <a:custGeom>
              <a:avLst/>
              <a:gdLst/>
              <a:ahLst/>
              <a:cxnLst/>
              <a:rect l="l" t="t" r="r" b="b"/>
              <a:pathLst>
                <a:path w="903" h="640" extrusionOk="0">
                  <a:moveTo>
                    <a:pt x="249" y="1"/>
                  </a:moveTo>
                  <a:cubicBezTo>
                    <a:pt x="244" y="1"/>
                    <a:pt x="237" y="2"/>
                    <a:pt x="230" y="5"/>
                  </a:cubicBezTo>
                  <a:cubicBezTo>
                    <a:pt x="192" y="5"/>
                    <a:pt x="213" y="73"/>
                    <a:pt x="281" y="163"/>
                  </a:cubicBezTo>
                  <a:cubicBezTo>
                    <a:pt x="353" y="235"/>
                    <a:pt x="388" y="269"/>
                    <a:pt x="371" y="286"/>
                  </a:cubicBezTo>
                  <a:cubicBezTo>
                    <a:pt x="364" y="289"/>
                    <a:pt x="358" y="291"/>
                    <a:pt x="352" y="291"/>
                  </a:cubicBezTo>
                  <a:cubicBezTo>
                    <a:pt x="322" y="291"/>
                    <a:pt x="286" y="260"/>
                    <a:pt x="230" y="218"/>
                  </a:cubicBezTo>
                  <a:cubicBezTo>
                    <a:pt x="134" y="153"/>
                    <a:pt x="80" y="88"/>
                    <a:pt x="45" y="88"/>
                  </a:cubicBezTo>
                  <a:cubicBezTo>
                    <a:pt x="41" y="88"/>
                    <a:pt x="38" y="89"/>
                    <a:pt x="34" y="91"/>
                  </a:cubicBezTo>
                  <a:cubicBezTo>
                    <a:pt x="0" y="112"/>
                    <a:pt x="51" y="180"/>
                    <a:pt x="141" y="269"/>
                  </a:cubicBezTo>
                  <a:cubicBezTo>
                    <a:pt x="230" y="325"/>
                    <a:pt x="298" y="393"/>
                    <a:pt x="298" y="393"/>
                  </a:cubicBezTo>
                  <a:cubicBezTo>
                    <a:pt x="281" y="393"/>
                    <a:pt x="264" y="393"/>
                    <a:pt x="192" y="342"/>
                  </a:cubicBezTo>
                  <a:cubicBezTo>
                    <a:pt x="131" y="307"/>
                    <a:pt x="67" y="250"/>
                    <a:pt x="42" y="250"/>
                  </a:cubicBezTo>
                  <a:cubicBezTo>
                    <a:pt x="39" y="250"/>
                    <a:pt x="36" y="250"/>
                    <a:pt x="34" y="252"/>
                  </a:cubicBezTo>
                  <a:cubicBezTo>
                    <a:pt x="0" y="269"/>
                    <a:pt x="68" y="359"/>
                    <a:pt x="158" y="431"/>
                  </a:cubicBezTo>
                  <a:cubicBezTo>
                    <a:pt x="367" y="578"/>
                    <a:pt x="507" y="640"/>
                    <a:pt x="627" y="640"/>
                  </a:cubicBezTo>
                  <a:cubicBezTo>
                    <a:pt x="680" y="640"/>
                    <a:pt x="729" y="628"/>
                    <a:pt x="779" y="606"/>
                  </a:cubicBezTo>
                  <a:cubicBezTo>
                    <a:pt x="903" y="554"/>
                    <a:pt x="796" y="39"/>
                    <a:pt x="656" y="22"/>
                  </a:cubicBezTo>
                  <a:cubicBezTo>
                    <a:pt x="651" y="21"/>
                    <a:pt x="646" y="20"/>
                    <a:pt x="643" y="20"/>
                  </a:cubicBezTo>
                  <a:cubicBezTo>
                    <a:pt x="572" y="20"/>
                    <a:pt x="740" y="344"/>
                    <a:pt x="652" y="344"/>
                  </a:cubicBezTo>
                  <a:cubicBezTo>
                    <a:pt x="648" y="344"/>
                    <a:pt x="644" y="343"/>
                    <a:pt x="639" y="342"/>
                  </a:cubicBezTo>
                  <a:cubicBezTo>
                    <a:pt x="511" y="303"/>
                    <a:pt x="511" y="252"/>
                    <a:pt x="388" y="129"/>
                  </a:cubicBezTo>
                  <a:cubicBezTo>
                    <a:pt x="297" y="52"/>
                    <a:pt x="283" y="1"/>
                    <a:pt x="24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5"/>
            <p:cNvSpPr/>
            <p:nvPr/>
          </p:nvSpPr>
          <p:spPr>
            <a:xfrm>
              <a:off x="2294280" y="2555769"/>
              <a:ext cx="24435" cy="20701"/>
            </a:xfrm>
            <a:custGeom>
              <a:avLst/>
              <a:gdLst/>
              <a:ahLst/>
              <a:cxnLst/>
              <a:rect l="l" t="t" r="r" b="b"/>
              <a:pathLst>
                <a:path w="746" h="632" extrusionOk="0">
                  <a:moveTo>
                    <a:pt x="482" y="0"/>
                  </a:moveTo>
                  <a:lnTo>
                    <a:pt x="482" y="0"/>
                  </a:lnTo>
                  <a:cubicBezTo>
                    <a:pt x="499" y="34"/>
                    <a:pt x="482" y="69"/>
                    <a:pt x="465" y="107"/>
                  </a:cubicBezTo>
                  <a:cubicBezTo>
                    <a:pt x="497" y="207"/>
                    <a:pt x="528" y="321"/>
                    <a:pt x="476" y="321"/>
                  </a:cubicBezTo>
                  <a:cubicBezTo>
                    <a:pt x="473" y="321"/>
                    <a:pt x="469" y="321"/>
                    <a:pt x="465" y="320"/>
                  </a:cubicBezTo>
                  <a:cubicBezTo>
                    <a:pt x="409" y="303"/>
                    <a:pt x="375" y="281"/>
                    <a:pt x="337" y="247"/>
                  </a:cubicBezTo>
                  <a:cubicBezTo>
                    <a:pt x="252" y="320"/>
                    <a:pt x="145" y="371"/>
                    <a:pt x="1" y="409"/>
                  </a:cubicBezTo>
                  <a:cubicBezTo>
                    <a:pt x="206" y="562"/>
                    <a:pt x="356" y="631"/>
                    <a:pt x="489" y="631"/>
                  </a:cubicBezTo>
                  <a:cubicBezTo>
                    <a:pt x="541" y="631"/>
                    <a:pt x="590" y="621"/>
                    <a:pt x="639" y="601"/>
                  </a:cubicBezTo>
                  <a:cubicBezTo>
                    <a:pt x="746" y="566"/>
                    <a:pt x="622" y="17"/>
                    <a:pt x="482"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5"/>
            <p:cNvSpPr/>
            <p:nvPr/>
          </p:nvSpPr>
          <p:spPr>
            <a:xfrm>
              <a:off x="2249536" y="2544763"/>
              <a:ext cx="7697" cy="5732"/>
            </a:xfrm>
            <a:custGeom>
              <a:avLst/>
              <a:gdLst/>
              <a:ahLst/>
              <a:cxnLst/>
              <a:rect l="l" t="t" r="r" b="b"/>
              <a:pathLst>
                <a:path w="235" h="175" extrusionOk="0">
                  <a:moveTo>
                    <a:pt x="128" y="0"/>
                  </a:moveTo>
                  <a:cubicBezTo>
                    <a:pt x="56" y="0"/>
                    <a:pt x="0" y="34"/>
                    <a:pt x="0" y="85"/>
                  </a:cubicBezTo>
                  <a:cubicBezTo>
                    <a:pt x="0" y="141"/>
                    <a:pt x="56" y="175"/>
                    <a:pt x="128" y="175"/>
                  </a:cubicBezTo>
                  <a:cubicBezTo>
                    <a:pt x="179" y="175"/>
                    <a:pt x="235" y="141"/>
                    <a:pt x="235" y="85"/>
                  </a:cubicBezTo>
                  <a:cubicBezTo>
                    <a:pt x="235" y="34"/>
                    <a:pt x="179" y="0"/>
                    <a:pt x="12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5"/>
            <p:cNvSpPr/>
            <p:nvPr/>
          </p:nvSpPr>
          <p:spPr>
            <a:xfrm>
              <a:off x="2251338" y="2538900"/>
              <a:ext cx="7566" cy="5175"/>
            </a:xfrm>
            <a:custGeom>
              <a:avLst/>
              <a:gdLst/>
              <a:ahLst/>
              <a:cxnLst/>
              <a:rect l="l" t="t" r="r" b="b"/>
              <a:pathLst>
                <a:path w="231" h="158" extrusionOk="0">
                  <a:moveTo>
                    <a:pt x="107" y="0"/>
                  </a:moveTo>
                  <a:cubicBezTo>
                    <a:pt x="52" y="0"/>
                    <a:pt x="1" y="34"/>
                    <a:pt x="1" y="73"/>
                  </a:cubicBezTo>
                  <a:cubicBezTo>
                    <a:pt x="1" y="124"/>
                    <a:pt x="52" y="158"/>
                    <a:pt x="107" y="158"/>
                  </a:cubicBezTo>
                  <a:cubicBezTo>
                    <a:pt x="180" y="158"/>
                    <a:pt x="231" y="124"/>
                    <a:pt x="231" y="73"/>
                  </a:cubicBezTo>
                  <a:cubicBezTo>
                    <a:pt x="231" y="34"/>
                    <a:pt x="180" y="0"/>
                    <a:pt x="10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5"/>
            <p:cNvSpPr/>
            <p:nvPr/>
          </p:nvSpPr>
          <p:spPr>
            <a:xfrm>
              <a:off x="2247309" y="2549906"/>
              <a:ext cx="7566" cy="5339"/>
            </a:xfrm>
            <a:custGeom>
              <a:avLst/>
              <a:gdLst/>
              <a:ahLst/>
              <a:cxnLst/>
              <a:rect l="l" t="t" r="r" b="b"/>
              <a:pathLst>
                <a:path w="231" h="163" extrusionOk="0">
                  <a:moveTo>
                    <a:pt x="124" y="1"/>
                  </a:moveTo>
                  <a:cubicBezTo>
                    <a:pt x="51" y="1"/>
                    <a:pt x="0" y="35"/>
                    <a:pt x="0" y="73"/>
                  </a:cubicBezTo>
                  <a:cubicBezTo>
                    <a:pt x="0" y="124"/>
                    <a:pt x="51" y="162"/>
                    <a:pt x="124" y="162"/>
                  </a:cubicBezTo>
                  <a:cubicBezTo>
                    <a:pt x="175" y="162"/>
                    <a:pt x="230" y="124"/>
                    <a:pt x="230" y="73"/>
                  </a:cubicBezTo>
                  <a:cubicBezTo>
                    <a:pt x="230" y="35"/>
                    <a:pt x="175" y="1"/>
                    <a:pt x="124"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183;p53">
            <a:extLst>
              <a:ext uri="{FF2B5EF4-FFF2-40B4-BE49-F238E27FC236}">
                <a16:creationId xmlns:a16="http://schemas.microsoft.com/office/drawing/2014/main" id="{5043B28E-C6D9-8E44-C2DD-95022F920D93}"/>
              </a:ext>
            </a:extLst>
          </p:cNvPr>
          <p:cNvSpPr txBox="1">
            <a:spLocks noGrp="1"/>
          </p:cNvSpPr>
          <p:nvPr>
            <p:ph type="title"/>
          </p:nvPr>
        </p:nvSpPr>
        <p:spPr>
          <a:xfrm>
            <a:off x="545423" y="1903343"/>
            <a:ext cx="8053154" cy="12490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solidFill>
                  <a:schemeClr val="dk2"/>
                </a:solidFill>
              </a:rPr>
              <a:t>Praktisch</a:t>
            </a:r>
            <a:endParaRPr sz="7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2"/>
        <p:cNvGrpSpPr/>
        <p:nvPr/>
      </p:nvGrpSpPr>
      <p:grpSpPr>
        <a:xfrm>
          <a:off x="0" y="0"/>
          <a:ext cx="0" cy="0"/>
          <a:chOff x="0" y="0"/>
          <a:chExt cx="0" cy="0"/>
        </a:xfrm>
      </p:grpSpPr>
      <p:sp>
        <p:nvSpPr>
          <p:cNvPr id="12" name="Google Shape;4237;p61">
            <a:extLst>
              <a:ext uri="{FF2B5EF4-FFF2-40B4-BE49-F238E27FC236}">
                <a16:creationId xmlns:a16="http://schemas.microsoft.com/office/drawing/2014/main" id="{5CE9BCB6-0E1C-2C29-3BC6-84A3F13CC377}"/>
              </a:ext>
            </a:extLst>
          </p:cNvPr>
          <p:cNvSpPr txBox="1">
            <a:spLocks noGrp="1"/>
          </p:cNvSpPr>
          <p:nvPr>
            <p:ph type="subTitle" idx="1"/>
          </p:nvPr>
        </p:nvSpPr>
        <p:spPr>
          <a:xfrm>
            <a:off x="1197035" y="1106850"/>
            <a:ext cx="6749927" cy="3451898"/>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accent6"/>
              </a:buClr>
              <a:buSzPts val="1400"/>
              <a:buFont typeface="Arial" panose="020B0604020202020204" pitchFamily="34" charset="0"/>
              <a:buChar char="•"/>
            </a:pPr>
            <a:r>
              <a:rPr lang="nl-NL" dirty="0"/>
              <a:t>Inschrijven tem 4 juni (betaling + medische fiche bij verantwoordelijke in de bus)</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Kampboekje staat vanaf 10 mei online (nieuwsbrief en website)</a:t>
            </a:r>
          </a:p>
          <a:p>
            <a:pPr lvl="0" algn="l" rtl="0">
              <a:spcBef>
                <a:spcPts val="0"/>
              </a:spcBef>
              <a:spcAft>
                <a:spcPts val="0"/>
              </a:spcAft>
              <a:buClr>
                <a:schemeClr val="accent6"/>
              </a:buClr>
              <a:buSzPts val="1400"/>
              <a:buFont typeface="Arial" panose="020B0604020202020204" pitchFamily="34" charset="0"/>
              <a:buChar char="•"/>
            </a:pPr>
            <a:r>
              <a:rPr lang="nl-NL" dirty="0"/>
              <a:t>Papier indien gewenst (aangeduid bij inschrijving): vanaf …mei</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Communicatie gedurende het kamp via onze </a:t>
            </a:r>
            <a:r>
              <a:rPr lang="nl-NL" dirty="0" err="1"/>
              <a:t>Veebee’s</a:t>
            </a:r>
            <a:r>
              <a:rPr lang="nl-NL" dirty="0"/>
              <a:t> </a:t>
            </a:r>
            <a:br>
              <a:rPr lang="nl-NL" dirty="0"/>
            </a:br>
            <a:r>
              <a:rPr lang="nl-NL" dirty="0">
                <a:sym typeface="Wingdings" panose="05000000000000000000" pitchFamily="2" charset="2"/>
              </a:rPr>
              <a:t></a:t>
            </a:r>
            <a:r>
              <a:rPr lang="nl-NL" dirty="0"/>
              <a:t> contactgegevens in bijlage</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Voedingsallergieën graag zo snel mogelijk doorgeven aan verantwoordelijke van elke  groep zodat in het kampmenu daarmee rekening kan worden gehouden</a:t>
            </a:r>
          </a:p>
          <a:p>
            <a:pPr lvl="0" algn="l" rtl="0">
              <a:spcBef>
                <a:spcPts val="0"/>
              </a:spcBef>
              <a:spcAft>
                <a:spcPts val="0"/>
              </a:spcAft>
              <a:buClr>
                <a:schemeClr val="accent6"/>
              </a:buClr>
              <a:buSzPts val="1400"/>
              <a:buFont typeface="Arial" panose="020B0604020202020204" pitchFamily="34" charset="0"/>
              <a:buChar char="•"/>
            </a:pPr>
            <a:endParaRPr lang="nl-NL" dirty="0"/>
          </a:p>
          <a:p>
            <a:pPr lvl="0" algn="l" rtl="0">
              <a:spcBef>
                <a:spcPts val="0"/>
              </a:spcBef>
              <a:spcAft>
                <a:spcPts val="0"/>
              </a:spcAft>
              <a:buClr>
                <a:schemeClr val="accent6"/>
              </a:buClr>
              <a:buSzPts val="1400"/>
              <a:buFont typeface="Arial" panose="020B0604020202020204" pitchFamily="34" charset="0"/>
              <a:buChar char="•"/>
            </a:pPr>
            <a:r>
              <a:rPr lang="nl-NL" dirty="0"/>
              <a:t>Belangrijke medische informatie </a:t>
            </a:r>
            <a:r>
              <a:rPr lang="nl-NL" dirty="0" err="1"/>
              <a:t>i.v.m</a:t>
            </a:r>
            <a:r>
              <a:rPr lang="nl-NL" dirty="0"/>
              <a:t> uw kind graag op voorhand bespreken met de verantwoordelijke leiding of met Sabine</a:t>
            </a:r>
          </a:p>
          <a:p>
            <a:pPr marL="139700" lvl="0" indent="0" algn="l" rtl="0">
              <a:spcBef>
                <a:spcPts val="0"/>
              </a:spcBef>
              <a:spcAft>
                <a:spcPts val="0"/>
              </a:spcAft>
              <a:buClr>
                <a:schemeClr val="accent6"/>
              </a:buClr>
              <a:buSzPts val="1400"/>
              <a:buNone/>
            </a:pPr>
            <a:endParaRPr dirty="0"/>
          </a:p>
        </p:txBody>
      </p:sp>
      <p:sp>
        <p:nvSpPr>
          <p:cNvPr id="13" name="Google Shape;3027;p50">
            <a:extLst>
              <a:ext uri="{FF2B5EF4-FFF2-40B4-BE49-F238E27FC236}">
                <a16:creationId xmlns:a16="http://schemas.microsoft.com/office/drawing/2014/main" id="{D2FB72C0-8B82-49A9-C34E-014F50C7BE52}"/>
              </a:ext>
            </a:extLst>
          </p:cNvPr>
          <p:cNvSpPr txBox="1">
            <a:spLocks/>
          </p:cNvSpPr>
          <p:nvPr/>
        </p:nvSpPr>
        <p:spPr>
          <a:xfrm>
            <a:off x="3067573" y="200600"/>
            <a:ext cx="3008849"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Chelsea Market"/>
                <a:ea typeface="Chelsea Market"/>
                <a:cs typeface="Chelsea Market"/>
                <a:sym typeface="Chelsea Market"/>
              </a:defRPr>
            </a:lvl9pPr>
          </a:lstStyle>
          <a:p>
            <a:pPr algn="l">
              <a:buClr>
                <a:schemeClr val="dk1"/>
              </a:buClr>
              <a:buSzPts val="1100"/>
              <a:buFont typeface="Arial"/>
              <a:buNone/>
            </a:pPr>
            <a:r>
              <a:rPr lang="nl-BE" sz="4800" dirty="0">
                <a:solidFill>
                  <a:schemeClr val="dk2"/>
                </a:solidFill>
              </a:rPr>
              <a:t>Praktisch</a:t>
            </a:r>
            <a:endParaRPr lang="nl-BE" sz="4800" dirty="0"/>
          </a:p>
          <a:p>
            <a:pPr algn="l"/>
            <a:endParaRPr lang="nl-B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0"/>
        <p:cNvGrpSpPr/>
        <p:nvPr/>
      </p:nvGrpSpPr>
      <p:grpSpPr>
        <a:xfrm>
          <a:off x="0" y="0"/>
          <a:ext cx="0" cy="0"/>
          <a:chOff x="0" y="0"/>
          <a:chExt cx="0" cy="0"/>
        </a:xfrm>
      </p:grpSpPr>
      <p:sp>
        <p:nvSpPr>
          <p:cNvPr id="4371" name="Google Shape;4371;p6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dk2"/>
                </a:solidFill>
              </a:rPr>
              <a:t>Leidingsploeg ’22 – ‘23</a:t>
            </a:r>
            <a:endParaRPr dirty="0"/>
          </a:p>
        </p:txBody>
      </p:sp>
      <p:sp>
        <p:nvSpPr>
          <p:cNvPr id="4372" name="Google Shape;4372;p63"/>
          <p:cNvSpPr txBox="1">
            <a:spLocks noGrp="1"/>
          </p:cNvSpPr>
          <p:nvPr>
            <p:ph type="subTitle" idx="1"/>
          </p:nvPr>
        </p:nvSpPr>
        <p:spPr>
          <a:xfrm>
            <a:off x="413928" y="1680116"/>
            <a:ext cx="2316000" cy="5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highlight>
                  <a:srgbClr val="FFFF00"/>
                </a:highlight>
              </a:rPr>
              <a:t>Nona Vinken</a:t>
            </a:r>
          </a:p>
          <a:p>
            <a:pPr marL="0" lvl="0" indent="0" algn="l" rtl="0">
              <a:spcBef>
                <a:spcPts val="0"/>
              </a:spcBef>
              <a:spcAft>
                <a:spcPts val="0"/>
              </a:spcAft>
              <a:buNone/>
            </a:pPr>
            <a:r>
              <a:rPr lang="en" dirty="0"/>
              <a:t>Roos Seynhaeve </a:t>
            </a:r>
          </a:p>
          <a:p>
            <a:pPr marL="0" lvl="0" indent="0" algn="l" rtl="0">
              <a:spcBef>
                <a:spcPts val="0"/>
              </a:spcBef>
              <a:spcAft>
                <a:spcPts val="0"/>
              </a:spcAft>
              <a:buNone/>
            </a:pPr>
            <a:r>
              <a:rPr lang="en" dirty="0"/>
              <a:t>Thijs van Hoolst</a:t>
            </a:r>
          </a:p>
          <a:p>
            <a:pPr marL="0" lvl="0" indent="0" algn="l" rtl="0">
              <a:spcBef>
                <a:spcPts val="0"/>
              </a:spcBef>
              <a:spcAft>
                <a:spcPts val="0"/>
              </a:spcAft>
              <a:buNone/>
            </a:pPr>
            <a:r>
              <a:rPr lang="en"/>
              <a:t>Ruben Theeuws</a:t>
            </a:r>
            <a:endParaRPr dirty="0"/>
          </a:p>
        </p:txBody>
      </p:sp>
      <p:sp>
        <p:nvSpPr>
          <p:cNvPr id="4373" name="Google Shape;4373;p63"/>
          <p:cNvSpPr txBox="1">
            <a:spLocks noGrp="1"/>
          </p:cNvSpPr>
          <p:nvPr>
            <p:ph type="title" idx="2"/>
          </p:nvPr>
        </p:nvSpPr>
        <p:spPr>
          <a:xfrm>
            <a:off x="413928" y="1238806"/>
            <a:ext cx="3744363" cy="3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Sloebers (1ste leerjaar)</a:t>
            </a:r>
            <a:endParaRPr sz="2000" dirty="0"/>
          </a:p>
        </p:txBody>
      </p:sp>
      <p:sp>
        <p:nvSpPr>
          <p:cNvPr id="2" name="Google Shape;4372;p63">
            <a:extLst>
              <a:ext uri="{FF2B5EF4-FFF2-40B4-BE49-F238E27FC236}">
                <a16:creationId xmlns:a16="http://schemas.microsoft.com/office/drawing/2014/main" id="{F68A2369-CAF4-7276-EE07-8414CC0C2130}"/>
              </a:ext>
            </a:extLst>
          </p:cNvPr>
          <p:cNvSpPr txBox="1">
            <a:spLocks/>
          </p:cNvSpPr>
          <p:nvPr/>
        </p:nvSpPr>
        <p:spPr>
          <a:xfrm>
            <a:off x="413928" y="3043974"/>
            <a:ext cx="3426552" cy="52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NL" dirty="0"/>
              <a:t>Anna Dierckx</a:t>
            </a:r>
          </a:p>
          <a:p>
            <a:pPr marL="0" indent="0" algn="l"/>
            <a:r>
              <a:rPr lang="nl-NL" dirty="0" err="1"/>
              <a:t>Birte</a:t>
            </a:r>
            <a:r>
              <a:rPr lang="nl-NL" dirty="0"/>
              <a:t> </a:t>
            </a:r>
            <a:r>
              <a:rPr lang="nl-NL" dirty="0" err="1"/>
              <a:t>Vanhoof</a:t>
            </a:r>
            <a:endParaRPr lang="nl-NL" dirty="0"/>
          </a:p>
          <a:p>
            <a:pPr marL="0" indent="0" algn="l"/>
            <a:r>
              <a:rPr lang="nl-NL" dirty="0"/>
              <a:t>Thijmen Van </a:t>
            </a:r>
            <a:r>
              <a:rPr lang="nl-NL" dirty="0" err="1"/>
              <a:t>Craenendonck</a:t>
            </a:r>
            <a:endParaRPr lang="nl-NL" dirty="0"/>
          </a:p>
          <a:p>
            <a:pPr marL="0" indent="0" algn="l"/>
            <a:r>
              <a:rPr lang="nl-NL" dirty="0">
                <a:highlight>
                  <a:srgbClr val="FFFF00"/>
                </a:highlight>
              </a:rPr>
              <a:t>Gijs Van den </a:t>
            </a:r>
            <a:r>
              <a:rPr lang="nl-NL" dirty="0" err="1">
                <a:highlight>
                  <a:srgbClr val="FFFF00"/>
                </a:highlight>
              </a:rPr>
              <a:t>Eynde</a:t>
            </a:r>
            <a:endParaRPr lang="nl-NL" dirty="0">
              <a:highlight>
                <a:srgbClr val="FFFF00"/>
              </a:highlight>
            </a:endParaRPr>
          </a:p>
        </p:txBody>
      </p:sp>
      <p:sp>
        <p:nvSpPr>
          <p:cNvPr id="3" name="Google Shape;4373;p63">
            <a:extLst>
              <a:ext uri="{FF2B5EF4-FFF2-40B4-BE49-F238E27FC236}">
                <a16:creationId xmlns:a16="http://schemas.microsoft.com/office/drawing/2014/main" id="{A906CD79-AC72-4C84-9747-441C3A8F638B}"/>
              </a:ext>
            </a:extLst>
          </p:cNvPr>
          <p:cNvSpPr txBox="1">
            <a:spLocks/>
          </p:cNvSpPr>
          <p:nvPr/>
        </p:nvSpPr>
        <p:spPr>
          <a:xfrm>
            <a:off x="413928" y="2602664"/>
            <a:ext cx="3744363" cy="37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800"/>
              <a:buFont typeface="Chelsea Market"/>
              <a:buNone/>
              <a:defRPr sz="24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9pPr>
          </a:lstStyle>
          <a:p>
            <a:pPr algn="l"/>
            <a:r>
              <a:rPr lang="nl-BE" sz="2000" dirty="0"/>
              <a:t>Ribbels (2de leerjaar)</a:t>
            </a:r>
          </a:p>
        </p:txBody>
      </p:sp>
      <p:sp>
        <p:nvSpPr>
          <p:cNvPr id="20" name="Google Shape;4372;p63">
            <a:extLst>
              <a:ext uri="{FF2B5EF4-FFF2-40B4-BE49-F238E27FC236}">
                <a16:creationId xmlns:a16="http://schemas.microsoft.com/office/drawing/2014/main" id="{CABB3E27-AE5F-A997-4344-9B7AC712D027}"/>
              </a:ext>
            </a:extLst>
          </p:cNvPr>
          <p:cNvSpPr txBox="1">
            <a:spLocks/>
          </p:cNvSpPr>
          <p:nvPr/>
        </p:nvSpPr>
        <p:spPr>
          <a:xfrm>
            <a:off x="4985711" y="1680116"/>
            <a:ext cx="2316000" cy="52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NL" dirty="0"/>
              <a:t>Lies Van Baelen</a:t>
            </a:r>
          </a:p>
          <a:p>
            <a:pPr marL="0" indent="0" algn="l"/>
            <a:r>
              <a:rPr lang="nl-NL" dirty="0"/>
              <a:t>Lore Boon</a:t>
            </a:r>
          </a:p>
          <a:p>
            <a:pPr marL="0" indent="0" algn="l"/>
            <a:r>
              <a:rPr lang="nl-NL" dirty="0">
                <a:highlight>
                  <a:srgbClr val="FFFF00"/>
                </a:highlight>
              </a:rPr>
              <a:t>Jeroen </a:t>
            </a:r>
            <a:r>
              <a:rPr lang="nl-NL" dirty="0" err="1">
                <a:highlight>
                  <a:srgbClr val="FFFF00"/>
                </a:highlight>
              </a:rPr>
              <a:t>Verheyden</a:t>
            </a:r>
            <a:endParaRPr lang="nl-NL" dirty="0">
              <a:highlight>
                <a:srgbClr val="FFFF00"/>
              </a:highlight>
            </a:endParaRPr>
          </a:p>
          <a:p>
            <a:pPr marL="0" indent="0" algn="l"/>
            <a:r>
              <a:rPr lang="nl-NL" dirty="0"/>
              <a:t>Klaas De Backer</a:t>
            </a:r>
          </a:p>
        </p:txBody>
      </p:sp>
      <p:sp>
        <p:nvSpPr>
          <p:cNvPr id="21" name="Google Shape;4373;p63">
            <a:extLst>
              <a:ext uri="{FF2B5EF4-FFF2-40B4-BE49-F238E27FC236}">
                <a16:creationId xmlns:a16="http://schemas.microsoft.com/office/drawing/2014/main" id="{5B19755D-52DA-BB3E-F5CC-5C077E644238}"/>
              </a:ext>
            </a:extLst>
          </p:cNvPr>
          <p:cNvSpPr txBox="1">
            <a:spLocks/>
          </p:cNvSpPr>
          <p:nvPr/>
        </p:nvSpPr>
        <p:spPr>
          <a:xfrm>
            <a:off x="4985711" y="1238806"/>
            <a:ext cx="3744363" cy="37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800"/>
              <a:buFont typeface="Chelsea Market"/>
              <a:buNone/>
              <a:defRPr sz="24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9pPr>
          </a:lstStyle>
          <a:p>
            <a:pPr algn="l"/>
            <a:r>
              <a:rPr lang="nl-BE" sz="2000" dirty="0"/>
              <a:t>Speelclub (3de leerjaar)</a:t>
            </a:r>
          </a:p>
        </p:txBody>
      </p:sp>
      <p:sp>
        <p:nvSpPr>
          <p:cNvPr id="22" name="Google Shape;4372;p63">
            <a:extLst>
              <a:ext uri="{FF2B5EF4-FFF2-40B4-BE49-F238E27FC236}">
                <a16:creationId xmlns:a16="http://schemas.microsoft.com/office/drawing/2014/main" id="{CC3B6161-5A83-F139-8216-8ABD267D8DB6}"/>
              </a:ext>
            </a:extLst>
          </p:cNvPr>
          <p:cNvSpPr txBox="1">
            <a:spLocks/>
          </p:cNvSpPr>
          <p:nvPr/>
        </p:nvSpPr>
        <p:spPr>
          <a:xfrm>
            <a:off x="4985711" y="3043974"/>
            <a:ext cx="3426552" cy="52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NL" dirty="0"/>
              <a:t>Louise Mertens</a:t>
            </a:r>
          </a:p>
          <a:p>
            <a:pPr marL="0" indent="0" algn="l"/>
            <a:r>
              <a:rPr lang="nl-NL" dirty="0">
                <a:highlight>
                  <a:srgbClr val="FFFF00"/>
                </a:highlight>
              </a:rPr>
              <a:t>Famke Janssen</a:t>
            </a:r>
          </a:p>
          <a:p>
            <a:pPr marL="0" indent="0" algn="l"/>
            <a:r>
              <a:rPr lang="nl-NL" dirty="0"/>
              <a:t>Ewoud Van </a:t>
            </a:r>
            <a:r>
              <a:rPr lang="nl-NL" dirty="0" err="1"/>
              <a:t>Craenendonck</a:t>
            </a:r>
            <a:endParaRPr lang="nl-NL" dirty="0"/>
          </a:p>
        </p:txBody>
      </p:sp>
      <p:sp>
        <p:nvSpPr>
          <p:cNvPr id="23" name="Google Shape;4373;p63">
            <a:extLst>
              <a:ext uri="{FF2B5EF4-FFF2-40B4-BE49-F238E27FC236}">
                <a16:creationId xmlns:a16="http://schemas.microsoft.com/office/drawing/2014/main" id="{D02986BA-3120-DEF6-0A21-13839F92F08C}"/>
              </a:ext>
            </a:extLst>
          </p:cNvPr>
          <p:cNvSpPr txBox="1">
            <a:spLocks/>
          </p:cNvSpPr>
          <p:nvPr/>
        </p:nvSpPr>
        <p:spPr>
          <a:xfrm>
            <a:off x="4985711" y="2602664"/>
            <a:ext cx="4611831" cy="37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800"/>
              <a:buFont typeface="Chelsea Market"/>
              <a:buNone/>
              <a:defRPr sz="24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9pPr>
          </a:lstStyle>
          <a:p>
            <a:pPr algn="l"/>
            <a:r>
              <a:rPr lang="nl-BE" sz="2000" dirty="0"/>
              <a:t>Superspeelclub (4de leerjaar)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0"/>
        <p:cNvGrpSpPr/>
        <p:nvPr/>
      </p:nvGrpSpPr>
      <p:grpSpPr>
        <a:xfrm>
          <a:off x="0" y="0"/>
          <a:ext cx="0" cy="0"/>
          <a:chOff x="0" y="0"/>
          <a:chExt cx="0" cy="0"/>
        </a:xfrm>
      </p:grpSpPr>
      <p:sp>
        <p:nvSpPr>
          <p:cNvPr id="4371" name="Google Shape;4371;p6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dk2"/>
                </a:solidFill>
              </a:rPr>
              <a:t>Leidingsploeg ’22 – ‘23</a:t>
            </a:r>
            <a:endParaRPr dirty="0"/>
          </a:p>
        </p:txBody>
      </p:sp>
      <p:sp>
        <p:nvSpPr>
          <p:cNvPr id="4372" name="Google Shape;4372;p63"/>
          <p:cNvSpPr txBox="1">
            <a:spLocks noGrp="1"/>
          </p:cNvSpPr>
          <p:nvPr>
            <p:ph type="subTitle" idx="1"/>
          </p:nvPr>
        </p:nvSpPr>
        <p:spPr>
          <a:xfrm>
            <a:off x="413928" y="1680116"/>
            <a:ext cx="2316000" cy="5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highlight>
                  <a:srgbClr val="FFFF00"/>
                </a:highlight>
              </a:rPr>
              <a:t>Britt Verwimp</a:t>
            </a:r>
          </a:p>
          <a:p>
            <a:pPr marL="0" lvl="0" indent="0" algn="l" rtl="0">
              <a:spcBef>
                <a:spcPts val="0"/>
              </a:spcBef>
              <a:spcAft>
                <a:spcPts val="0"/>
              </a:spcAft>
              <a:buNone/>
            </a:pPr>
            <a:r>
              <a:rPr lang="en" dirty="0"/>
              <a:t>Chiel Michiels</a:t>
            </a:r>
            <a:endParaRPr dirty="0"/>
          </a:p>
        </p:txBody>
      </p:sp>
      <p:sp>
        <p:nvSpPr>
          <p:cNvPr id="4373" name="Google Shape;4373;p63"/>
          <p:cNvSpPr txBox="1">
            <a:spLocks noGrp="1"/>
          </p:cNvSpPr>
          <p:nvPr>
            <p:ph type="title" idx="2"/>
          </p:nvPr>
        </p:nvSpPr>
        <p:spPr>
          <a:xfrm>
            <a:off x="413928" y="1238806"/>
            <a:ext cx="3744363" cy="3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Rakwi’s (5de leerjaar)</a:t>
            </a:r>
            <a:endParaRPr sz="2000" dirty="0"/>
          </a:p>
        </p:txBody>
      </p:sp>
      <p:sp>
        <p:nvSpPr>
          <p:cNvPr id="2" name="Google Shape;4372;p63">
            <a:extLst>
              <a:ext uri="{FF2B5EF4-FFF2-40B4-BE49-F238E27FC236}">
                <a16:creationId xmlns:a16="http://schemas.microsoft.com/office/drawing/2014/main" id="{F68A2369-CAF4-7276-EE07-8414CC0C2130}"/>
              </a:ext>
            </a:extLst>
          </p:cNvPr>
          <p:cNvSpPr txBox="1">
            <a:spLocks/>
          </p:cNvSpPr>
          <p:nvPr/>
        </p:nvSpPr>
        <p:spPr>
          <a:xfrm>
            <a:off x="413928" y="3043974"/>
            <a:ext cx="3426552" cy="52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NL" dirty="0">
                <a:highlight>
                  <a:srgbClr val="FFFF00"/>
                </a:highlight>
              </a:rPr>
              <a:t>Merel Van Baelen</a:t>
            </a:r>
          </a:p>
          <a:p>
            <a:pPr marL="0" indent="0" algn="l"/>
            <a:r>
              <a:rPr lang="nl-NL" dirty="0"/>
              <a:t>Lars Michiels</a:t>
            </a:r>
          </a:p>
          <a:p>
            <a:pPr marL="0" indent="0" algn="l"/>
            <a:r>
              <a:rPr lang="nl-NL" dirty="0" err="1"/>
              <a:t>Djordy</a:t>
            </a:r>
            <a:r>
              <a:rPr lang="nl-NL" dirty="0"/>
              <a:t> Slegers</a:t>
            </a:r>
          </a:p>
        </p:txBody>
      </p:sp>
      <p:sp>
        <p:nvSpPr>
          <p:cNvPr id="3" name="Google Shape;4373;p63">
            <a:extLst>
              <a:ext uri="{FF2B5EF4-FFF2-40B4-BE49-F238E27FC236}">
                <a16:creationId xmlns:a16="http://schemas.microsoft.com/office/drawing/2014/main" id="{A906CD79-AC72-4C84-9747-441C3A8F638B}"/>
              </a:ext>
            </a:extLst>
          </p:cNvPr>
          <p:cNvSpPr txBox="1">
            <a:spLocks/>
          </p:cNvSpPr>
          <p:nvPr/>
        </p:nvSpPr>
        <p:spPr>
          <a:xfrm>
            <a:off x="413928" y="2602664"/>
            <a:ext cx="3744363" cy="37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800"/>
              <a:buFont typeface="Chelsea Market"/>
              <a:buNone/>
              <a:defRPr sz="24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9pPr>
          </a:lstStyle>
          <a:p>
            <a:pPr algn="l"/>
            <a:r>
              <a:rPr lang="nl-BE" sz="2000" dirty="0"/>
              <a:t>Rakkers (6de leerjaar)</a:t>
            </a:r>
          </a:p>
        </p:txBody>
      </p:sp>
      <p:sp>
        <p:nvSpPr>
          <p:cNvPr id="20" name="Google Shape;4372;p63">
            <a:extLst>
              <a:ext uri="{FF2B5EF4-FFF2-40B4-BE49-F238E27FC236}">
                <a16:creationId xmlns:a16="http://schemas.microsoft.com/office/drawing/2014/main" id="{CABB3E27-AE5F-A997-4344-9B7AC712D027}"/>
              </a:ext>
            </a:extLst>
          </p:cNvPr>
          <p:cNvSpPr txBox="1">
            <a:spLocks/>
          </p:cNvSpPr>
          <p:nvPr/>
        </p:nvSpPr>
        <p:spPr>
          <a:xfrm>
            <a:off x="4985711" y="1680116"/>
            <a:ext cx="2316000" cy="52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NL" dirty="0">
                <a:highlight>
                  <a:srgbClr val="FFFF00"/>
                </a:highlight>
              </a:rPr>
              <a:t>Lore Vinken</a:t>
            </a:r>
          </a:p>
          <a:p>
            <a:pPr marL="0" indent="0" algn="l"/>
            <a:r>
              <a:rPr lang="nl-NL" dirty="0"/>
              <a:t>Evert </a:t>
            </a:r>
            <a:r>
              <a:rPr lang="nl-NL" dirty="0" err="1"/>
              <a:t>Keersmaekers</a:t>
            </a:r>
            <a:endParaRPr lang="nl-NL" dirty="0"/>
          </a:p>
          <a:p>
            <a:pPr marL="0" indent="0" algn="l"/>
            <a:r>
              <a:rPr lang="nl-NL" dirty="0" err="1"/>
              <a:t>Siemen</a:t>
            </a:r>
            <a:r>
              <a:rPr lang="nl-NL" dirty="0"/>
              <a:t> Van De Poel</a:t>
            </a:r>
          </a:p>
          <a:p>
            <a:pPr marL="0" indent="0" algn="l"/>
            <a:r>
              <a:rPr lang="nl-NL" dirty="0"/>
              <a:t>Tijs </a:t>
            </a:r>
            <a:r>
              <a:rPr lang="nl-NL" dirty="0" err="1"/>
              <a:t>Vanhoof</a:t>
            </a:r>
            <a:endParaRPr lang="nl-NL" dirty="0"/>
          </a:p>
        </p:txBody>
      </p:sp>
      <p:sp>
        <p:nvSpPr>
          <p:cNvPr id="21" name="Google Shape;4373;p63">
            <a:extLst>
              <a:ext uri="{FF2B5EF4-FFF2-40B4-BE49-F238E27FC236}">
                <a16:creationId xmlns:a16="http://schemas.microsoft.com/office/drawing/2014/main" id="{5B19755D-52DA-BB3E-F5CC-5C077E644238}"/>
              </a:ext>
            </a:extLst>
          </p:cNvPr>
          <p:cNvSpPr txBox="1">
            <a:spLocks/>
          </p:cNvSpPr>
          <p:nvPr/>
        </p:nvSpPr>
        <p:spPr>
          <a:xfrm>
            <a:off x="4985711" y="1238806"/>
            <a:ext cx="4531364" cy="37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800"/>
              <a:buFont typeface="Chelsea Market"/>
              <a:buNone/>
              <a:defRPr sz="24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9pPr>
          </a:lstStyle>
          <a:p>
            <a:pPr algn="l"/>
            <a:r>
              <a:rPr lang="nl-BE" sz="2000" dirty="0" err="1"/>
              <a:t>Tito’s</a:t>
            </a:r>
            <a:r>
              <a:rPr lang="nl-BE" sz="2000" dirty="0"/>
              <a:t> (1ste en 2de middelbaar)</a:t>
            </a:r>
          </a:p>
        </p:txBody>
      </p:sp>
      <p:sp>
        <p:nvSpPr>
          <p:cNvPr id="22" name="Google Shape;4372;p63">
            <a:extLst>
              <a:ext uri="{FF2B5EF4-FFF2-40B4-BE49-F238E27FC236}">
                <a16:creationId xmlns:a16="http://schemas.microsoft.com/office/drawing/2014/main" id="{CC3B6161-5A83-F139-8216-8ABD267D8DB6}"/>
              </a:ext>
            </a:extLst>
          </p:cNvPr>
          <p:cNvSpPr txBox="1">
            <a:spLocks/>
          </p:cNvSpPr>
          <p:nvPr/>
        </p:nvSpPr>
        <p:spPr>
          <a:xfrm>
            <a:off x="4985711" y="3043974"/>
            <a:ext cx="3426552" cy="52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NL" dirty="0" err="1"/>
              <a:t>Miet</a:t>
            </a:r>
            <a:r>
              <a:rPr lang="nl-NL" dirty="0"/>
              <a:t> Van </a:t>
            </a:r>
            <a:r>
              <a:rPr lang="nl-NL" dirty="0" err="1"/>
              <a:t>Craenendonck</a:t>
            </a:r>
            <a:endParaRPr lang="nl-NL" dirty="0"/>
          </a:p>
          <a:p>
            <a:pPr marL="0" indent="0" algn="l"/>
            <a:r>
              <a:rPr lang="nl-NL" dirty="0">
                <a:highlight>
                  <a:srgbClr val="FFFF00"/>
                </a:highlight>
              </a:rPr>
              <a:t>Jules </a:t>
            </a:r>
            <a:r>
              <a:rPr lang="nl-NL" dirty="0" err="1">
                <a:highlight>
                  <a:srgbClr val="FFFF00"/>
                </a:highlight>
              </a:rPr>
              <a:t>Vanlommel</a:t>
            </a:r>
            <a:endParaRPr lang="nl-NL" dirty="0">
              <a:highlight>
                <a:srgbClr val="FFFF00"/>
              </a:highlight>
            </a:endParaRPr>
          </a:p>
          <a:p>
            <a:pPr marL="0" indent="0" algn="l"/>
            <a:r>
              <a:rPr lang="nl-NL" dirty="0"/>
              <a:t>Rik </a:t>
            </a:r>
            <a:r>
              <a:rPr lang="nl-NL" dirty="0" err="1"/>
              <a:t>Verbist</a:t>
            </a:r>
            <a:r>
              <a:rPr lang="nl-NL" dirty="0"/>
              <a:t> </a:t>
            </a:r>
          </a:p>
        </p:txBody>
      </p:sp>
      <p:sp>
        <p:nvSpPr>
          <p:cNvPr id="23" name="Google Shape;4373;p63">
            <a:extLst>
              <a:ext uri="{FF2B5EF4-FFF2-40B4-BE49-F238E27FC236}">
                <a16:creationId xmlns:a16="http://schemas.microsoft.com/office/drawing/2014/main" id="{D02986BA-3120-DEF6-0A21-13839F92F08C}"/>
              </a:ext>
            </a:extLst>
          </p:cNvPr>
          <p:cNvSpPr txBox="1">
            <a:spLocks/>
          </p:cNvSpPr>
          <p:nvPr/>
        </p:nvSpPr>
        <p:spPr>
          <a:xfrm>
            <a:off x="4985711" y="2602664"/>
            <a:ext cx="4611831" cy="37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800"/>
              <a:buFont typeface="Chelsea Market"/>
              <a:buNone/>
              <a:defRPr sz="24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9pPr>
          </a:lstStyle>
          <a:p>
            <a:pPr algn="l"/>
            <a:r>
              <a:rPr lang="nl-BE" sz="2000" dirty="0" err="1"/>
              <a:t>Keti’s</a:t>
            </a:r>
            <a:r>
              <a:rPr lang="nl-BE" sz="2000" dirty="0"/>
              <a:t> (3de en 4de middelbaar)</a:t>
            </a:r>
          </a:p>
        </p:txBody>
      </p:sp>
    </p:spTree>
    <p:extLst>
      <p:ext uri="{BB962C8B-B14F-4D97-AF65-F5344CB8AC3E}">
        <p14:creationId xmlns:p14="http://schemas.microsoft.com/office/powerpoint/2010/main" val="306192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6"/>
          <p:cNvSpPr txBox="1">
            <a:spLocks noGrp="1"/>
          </p:cNvSpPr>
          <p:nvPr>
            <p:ph type="title"/>
          </p:nvPr>
        </p:nvSpPr>
        <p:spPr>
          <a:xfrm>
            <a:off x="417391" y="865538"/>
            <a:ext cx="4604419" cy="105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Welkom!!</a:t>
            </a:r>
            <a:endParaRPr dirty="0"/>
          </a:p>
        </p:txBody>
      </p:sp>
      <p:grpSp>
        <p:nvGrpSpPr>
          <p:cNvPr id="2155" name="Google Shape;2155;p46"/>
          <p:cNvGrpSpPr/>
          <p:nvPr/>
        </p:nvGrpSpPr>
        <p:grpSpPr>
          <a:xfrm flipH="1">
            <a:off x="3438121" y="3579959"/>
            <a:ext cx="1470553" cy="1103484"/>
            <a:chOff x="5969412" y="1025392"/>
            <a:chExt cx="381071" cy="285951"/>
          </a:xfrm>
        </p:grpSpPr>
        <p:sp>
          <p:nvSpPr>
            <p:cNvPr id="2156" name="Google Shape;2156;p46"/>
            <p:cNvSpPr/>
            <p:nvPr/>
          </p:nvSpPr>
          <p:spPr>
            <a:xfrm>
              <a:off x="6187985" y="1031780"/>
              <a:ext cx="35343" cy="51949"/>
            </a:xfrm>
            <a:custGeom>
              <a:avLst/>
              <a:gdLst/>
              <a:ahLst/>
              <a:cxnLst/>
              <a:rect l="l" t="t" r="r" b="b"/>
              <a:pathLst>
                <a:path w="1079" h="1586" extrusionOk="0">
                  <a:moveTo>
                    <a:pt x="474" y="1"/>
                  </a:moveTo>
                  <a:cubicBezTo>
                    <a:pt x="849" y="465"/>
                    <a:pt x="104" y="499"/>
                    <a:pt x="49" y="784"/>
                  </a:cubicBezTo>
                  <a:cubicBezTo>
                    <a:pt x="1" y="1215"/>
                    <a:pt x="371" y="1585"/>
                    <a:pt x="736" y="1585"/>
                  </a:cubicBezTo>
                  <a:cubicBezTo>
                    <a:pt x="761" y="1585"/>
                    <a:pt x="786" y="1584"/>
                    <a:pt x="811" y="1580"/>
                  </a:cubicBezTo>
                  <a:cubicBezTo>
                    <a:pt x="811" y="1580"/>
                    <a:pt x="227" y="1137"/>
                    <a:pt x="636" y="818"/>
                  </a:cubicBezTo>
                  <a:cubicBezTo>
                    <a:pt x="866" y="656"/>
                    <a:pt x="1079" y="588"/>
                    <a:pt x="1079" y="444"/>
                  </a:cubicBezTo>
                  <a:cubicBezTo>
                    <a:pt x="1045" y="18"/>
                    <a:pt x="474" y="1"/>
                    <a:pt x="47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6"/>
            <p:cNvSpPr/>
            <p:nvPr/>
          </p:nvSpPr>
          <p:spPr>
            <a:xfrm>
              <a:off x="6221493" y="1194506"/>
              <a:ext cx="40190" cy="65117"/>
            </a:xfrm>
            <a:custGeom>
              <a:avLst/>
              <a:gdLst/>
              <a:ahLst/>
              <a:cxnLst/>
              <a:rect l="l" t="t" r="r" b="b"/>
              <a:pathLst>
                <a:path w="1227" h="1988" extrusionOk="0">
                  <a:moveTo>
                    <a:pt x="1137" y="0"/>
                  </a:moveTo>
                  <a:lnTo>
                    <a:pt x="1137" y="0"/>
                  </a:lnTo>
                  <a:cubicBezTo>
                    <a:pt x="1137" y="0"/>
                    <a:pt x="907" y="728"/>
                    <a:pt x="0" y="1400"/>
                  </a:cubicBezTo>
                  <a:lnTo>
                    <a:pt x="303" y="1988"/>
                  </a:lnTo>
                  <a:cubicBezTo>
                    <a:pt x="677" y="1775"/>
                    <a:pt x="1226" y="1081"/>
                    <a:pt x="1137"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6"/>
            <p:cNvSpPr/>
            <p:nvPr/>
          </p:nvSpPr>
          <p:spPr>
            <a:xfrm>
              <a:off x="6168103" y="1156707"/>
              <a:ext cx="131348" cy="148806"/>
            </a:xfrm>
            <a:custGeom>
              <a:avLst/>
              <a:gdLst/>
              <a:ahLst/>
              <a:cxnLst/>
              <a:rect l="l" t="t" r="r" b="b"/>
              <a:pathLst>
                <a:path w="4010" h="4543" extrusionOk="0">
                  <a:moveTo>
                    <a:pt x="141" y="1"/>
                  </a:moveTo>
                  <a:lnTo>
                    <a:pt x="0" y="90"/>
                  </a:lnTo>
                  <a:cubicBezTo>
                    <a:pt x="1349" y="2946"/>
                    <a:pt x="3886" y="4542"/>
                    <a:pt x="3886" y="4542"/>
                  </a:cubicBezTo>
                  <a:lnTo>
                    <a:pt x="4010" y="4274"/>
                  </a:lnTo>
                  <a:cubicBezTo>
                    <a:pt x="2252" y="2997"/>
                    <a:pt x="1401" y="1971"/>
                    <a:pt x="141" y="1"/>
                  </a:cubicBez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6"/>
            <p:cNvSpPr/>
            <p:nvPr/>
          </p:nvSpPr>
          <p:spPr>
            <a:xfrm>
              <a:off x="6201840" y="1172462"/>
              <a:ext cx="76155" cy="119654"/>
            </a:xfrm>
            <a:custGeom>
              <a:avLst/>
              <a:gdLst/>
              <a:ahLst/>
              <a:cxnLst/>
              <a:rect l="l" t="t" r="r" b="b"/>
              <a:pathLst>
                <a:path w="2325" h="3653" extrusionOk="0">
                  <a:moveTo>
                    <a:pt x="68" y="1"/>
                  </a:moveTo>
                  <a:lnTo>
                    <a:pt x="0" y="107"/>
                  </a:lnTo>
                  <a:cubicBezTo>
                    <a:pt x="779" y="2516"/>
                    <a:pt x="2286" y="3653"/>
                    <a:pt x="2286" y="3653"/>
                  </a:cubicBezTo>
                  <a:lnTo>
                    <a:pt x="2324" y="3333"/>
                  </a:lnTo>
                  <a:cubicBezTo>
                    <a:pt x="1277" y="2376"/>
                    <a:pt x="779" y="1541"/>
                    <a:pt x="68" y="1"/>
                  </a:cubicBez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6"/>
            <p:cNvSpPr/>
            <p:nvPr/>
          </p:nvSpPr>
          <p:spPr>
            <a:xfrm>
              <a:off x="6031056" y="1166042"/>
              <a:ext cx="182937" cy="137637"/>
            </a:xfrm>
            <a:custGeom>
              <a:avLst/>
              <a:gdLst/>
              <a:ahLst/>
              <a:cxnLst/>
              <a:rect l="l" t="t" r="r" b="b"/>
              <a:pathLst>
                <a:path w="5585" h="4202" extrusionOk="0">
                  <a:moveTo>
                    <a:pt x="5444" y="1"/>
                  </a:moveTo>
                  <a:cubicBezTo>
                    <a:pt x="3512" y="1861"/>
                    <a:pt x="2269" y="2801"/>
                    <a:pt x="0" y="3938"/>
                  </a:cubicBezTo>
                  <a:lnTo>
                    <a:pt x="34" y="4202"/>
                  </a:lnTo>
                  <a:cubicBezTo>
                    <a:pt x="34" y="4202"/>
                    <a:pt x="3282" y="2857"/>
                    <a:pt x="5585" y="107"/>
                  </a:cubicBezTo>
                  <a:lnTo>
                    <a:pt x="5444" y="1"/>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6"/>
            <p:cNvSpPr/>
            <p:nvPr/>
          </p:nvSpPr>
          <p:spPr>
            <a:xfrm>
              <a:off x="6061846" y="1214290"/>
              <a:ext cx="78383" cy="92893"/>
            </a:xfrm>
            <a:custGeom>
              <a:avLst/>
              <a:gdLst/>
              <a:ahLst/>
              <a:cxnLst/>
              <a:rect l="l" t="t" r="r" b="b"/>
              <a:pathLst>
                <a:path w="2393" h="2836" extrusionOk="0">
                  <a:moveTo>
                    <a:pt x="2304" y="0"/>
                  </a:moveTo>
                  <a:cubicBezTo>
                    <a:pt x="1559" y="1222"/>
                    <a:pt x="1044" y="1860"/>
                    <a:pt x="1" y="2695"/>
                  </a:cubicBezTo>
                  <a:lnTo>
                    <a:pt x="69" y="2835"/>
                  </a:lnTo>
                  <a:cubicBezTo>
                    <a:pt x="69" y="2835"/>
                    <a:pt x="1597" y="1809"/>
                    <a:pt x="2393" y="52"/>
                  </a:cubicBezTo>
                  <a:lnTo>
                    <a:pt x="2304" y="0"/>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6"/>
            <p:cNvSpPr/>
            <p:nvPr/>
          </p:nvSpPr>
          <p:spPr>
            <a:xfrm>
              <a:off x="6116940" y="1202564"/>
              <a:ext cx="35572" cy="101115"/>
            </a:xfrm>
            <a:custGeom>
              <a:avLst/>
              <a:gdLst/>
              <a:ahLst/>
              <a:cxnLst/>
              <a:rect l="l" t="t" r="r" b="b"/>
              <a:pathLst>
                <a:path w="1086" h="3087" extrusionOk="0">
                  <a:moveTo>
                    <a:pt x="924" y="1"/>
                  </a:moveTo>
                  <a:cubicBezTo>
                    <a:pt x="924" y="1"/>
                    <a:pt x="0" y="3036"/>
                    <a:pt x="38" y="3087"/>
                  </a:cubicBezTo>
                  <a:lnTo>
                    <a:pt x="498" y="2678"/>
                  </a:lnTo>
                  <a:lnTo>
                    <a:pt x="1085" y="56"/>
                  </a:lnTo>
                  <a:lnTo>
                    <a:pt x="924"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6"/>
            <p:cNvSpPr/>
            <p:nvPr/>
          </p:nvSpPr>
          <p:spPr>
            <a:xfrm>
              <a:off x="6111765" y="1217762"/>
              <a:ext cx="142943" cy="67377"/>
            </a:xfrm>
            <a:custGeom>
              <a:avLst/>
              <a:gdLst/>
              <a:ahLst/>
              <a:cxnLst/>
              <a:rect l="l" t="t" r="r" b="b"/>
              <a:pathLst>
                <a:path w="4364" h="2057" extrusionOk="0">
                  <a:moveTo>
                    <a:pt x="4308" y="1"/>
                  </a:moveTo>
                  <a:cubicBezTo>
                    <a:pt x="4308" y="1"/>
                    <a:pt x="1" y="2001"/>
                    <a:pt x="1" y="2057"/>
                  </a:cubicBezTo>
                  <a:lnTo>
                    <a:pt x="886" y="2001"/>
                  </a:lnTo>
                  <a:lnTo>
                    <a:pt x="4363" y="141"/>
                  </a:lnTo>
                  <a:lnTo>
                    <a:pt x="4308"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6"/>
            <p:cNvSpPr/>
            <p:nvPr/>
          </p:nvSpPr>
          <p:spPr>
            <a:xfrm>
              <a:off x="6011240" y="1235188"/>
              <a:ext cx="290439" cy="74911"/>
            </a:xfrm>
            <a:custGeom>
              <a:avLst/>
              <a:gdLst/>
              <a:ahLst/>
              <a:cxnLst/>
              <a:rect l="l" t="t" r="r" b="b"/>
              <a:pathLst>
                <a:path w="8867" h="2287" extrusionOk="0">
                  <a:moveTo>
                    <a:pt x="5321" y="1"/>
                  </a:moveTo>
                  <a:lnTo>
                    <a:pt x="2980" y="1133"/>
                  </a:lnTo>
                  <a:lnTo>
                    <a:pt x="482" y="1861"/>
                  </a:lnTo>
                  <a:lnTo>
                    <a:pt x="1" y="2287"/>
                  </a:lnTo>
                  <a:lnTo>
                    <a:pt x="8620" y="2287"/>
                  </a:lnTo>
                  <a:lnTo>
                    <a:pt x="8867" y="1810"/>
                  </a:lnTo>
                  <a:lnTo>
                    <a:pt x="7432" y="1278"/>
                  </a:lnTo>
                  <a:lnTo>
                    <a:pt x="5321"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6"/>
            <p:cNvSpPr/>
            <p:nvPr/>
          </p:nvSpPr>
          <p:spPr>
            <a:xfrm>
              <a:off x="6083333" y="1235188"/>
              <a:ext cx="173045" cy="74911"/>
            </a:xfrm>
            <a:custGeom>
              <a:avLst/>
              <a:gdLst/>
              <a:ahLst/>
              <a:cxnLst/>
              <a:rect l="l" t="t" r="r" b="b"/>
              <a:pathLst>
                <a:path w="5283" h="2287" extrusionOk="0">
                  <a:moveTo>
                    <a:pt x="3176" y="1"/>
                  </a:moveTo>
                  <a:lnTo>
                    <a:pt x="1771" y="1133"/>
                  </a:lnTo>
                  <a:lnTo>
                    <a:pt x="303" y="1861"/>
                  </a:lnTo>
                  <a:lnTo>
                    <a:pt x="0" y="2287"/>
                  </a:lnTo>
                  <a:lnTo>
                    <a:pt x="5125" y="2287"/>
                  </a:lnTo>
                  <a:lnTo>
                    <a:pt x="5282" y="1810"/>
                  </a:lnTo>
                  <a:lnTo>
                    <a:pt x="4431" y="1278"/>
                  </a:lnTo>
                  <a:lnTo>
                    <a:pt x="3176" y="1"/>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6"/>
            <p:cNvSpPr/>
            <p:nvPr/>
          </p:nvSpPr>
          <p:spPr>
            <a:xfrm>
              <a:off x="6207540" y="1283993"/>
              <a:ext cx="4782" cy="4651"/>
            </a:xfrm>
            <a:custGeom>
              <a:avLst/>
              <a:gdLst/>
              <a:ahLst/>
              <a:cxnLst/>
              <a:rect l="l" t="t" r="r" b="b"/>
              <a:pathLst>
                <a:path w="146" h="142" extrusionOk="0">
                  <a:moveTo>
                    <a:pt x="39" y="1"/>
                  </a:moveTo>
                  <a:lnTo>
                    <a:pt x="1" y="86"/>
                  </a:lnTo>
                  <a:lnTo>
                    <a:pt x="107" y="141"/>
                  </a:lnTo>
                  <a:lnTo>
                    <a:pt x="145" y="35"/>
                  </a:lnTo>
                  <a:lnTo>
                    <a:pt x="39"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6"/>
            <p:cNvSpPr/>
            <p:nvPr/>
          </p:nvSpPr>
          <p:spPr>
            <a:xfrm>
              <a:off x="6235447" y="1302532"/>
              <a:ext cx="5306" cy="4651"/>
            </a:xfrm>
            <a:custGeom>
              <a:avLst/>
              <a:gdLst/>
              <a:ahLst/>
              <a:cxnLst/>
              <a:rect l="l" t="t" r="r" b="b"/>
              <a:pathLst>
                <a:path w="162" h="142" extrusionOk="0">
                  <a:moveTo>
                    <a:pt x="55" y="1"/>
                  </a:moveTo>
                  <a:lnTo>
                    <a:pt x="0" y="90"/>
                  </a:lnTo>
                  <a:lnTo>
                    <a:pt x="106" y="141"/>
                  </a:lnTo>
                  <a:lnTo>
                    <a:pt x="162" y="35"/>
                  </a:lnTo>
                  <a:lnTo>
                    <a:pt x="55"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6"/>
            <p:cNvSpPr/>
            <p:nvPr/>
          </p:nvSpPr>
          <p:spPr>
            <a:xfrm>
              <a:off x="6242391" y="1303089"/>
              <a:ext cx="2424" cy="1867"/>
            </a:xfrm>
            <a:custGeom>
              <a:avLst/>
              <a:gdLst/>
              <a:ahLst/>
              <a:cxnLst/>
              <a:rect l="l" t="t" r="r" b="b"/>
              <a:pathLst>
                <a:path w="74" h="57" extrusionOk="0">
                  <a:moveTo>
                    <a:pt x="39" y="1"/>
                  </a:moveTo>
                  <a:lnTo>
                    <a:pt x="1" y="35"/>
                  </a:lnTo>
                  <a:lnTo>
                    <a:pt x="39" y="56"/>
                  </a:lnTo>
                  <a:lnTo>
                    <a:pt x="73" y="18"/>
                  </a:lnTo>
                  <a:lnTo>
                    <a:pt x="39"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6"/>
            <p:cNvSpPr/>
            <p:nvPr/>
          </p:nvSpPr>
          <p:spPr>
            <a:xfrm>
              <a:off x="6248254" y="1305480"/>
              <a:ext cx="2391" cy="1703"/>
            </a:xfrm>
            <a:custGeom>
              <a:avLst/>
              <a:gdLst/>
              <a:ahLst/>
              <a:cxnLst/>
              <a:rect l="l" t="t" r="r" b="b"/>
              <a:pathLst>
                <a:path w="73" h="52" extrusionOk="0">
                  <a:moveTo>
                    <a:pt x="35" y="0"/>
                  </a:moveTo>
                  <a:lnTo>
                    <a:pt x="1" y="51"/>
                  </a:lnTo>
                  <a:lnTo>
                    <a:pt x="35" y="51"/>
                  </a:lnTo>
                  <a:lnTo>
                    <a:pt x="73" y="17"/>
                  </a:lnTo>
                  <a:lnTo>
                    <a:pt x="35"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6"/>
            <p:cNvSpPr/>
            <p:nvPr/>
          </p:nvSpPr>
          <p:spPr>
            <a:xfrm>
              <a:off x="6248254" y="1301418"/>
              <a:ext cx="2391" cy="1703"/>
            </a:xfrm>
            <a:custGeom>
              <a:avLst/>
              <a:gdLst/>
              <a:ahLst/>
              <a:cxnLst/>
              <a:rect l="l" t="t" r="r" b="b"/>
              <a:pathLst>
                <a:path w="73" h="52" extrusionOk="0">
                  <a:moveTo>
                    <a:pt x="35" y="1"/>
                  </a:moveTo>
                  <a:lnTo>
                    <a:pt x="1" y="52"/>
                  </a:lnTo>
                  <a:lnTo>
                    <a:pt x="35" y="52"/>
                  </a:lnTo>
                  <a:lnTo>
                    <a:pt x="73" y="18"/>
                  </a:lnTo>
                  <a:lnTo>
                    <a:pt x="35"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6"/>
            <p:cNvSpPr/>
            <p:nvPr/>
          </p:nvSpPr>
          <p:spPr>
            <a:xfrm>
              <a:off x="6175637" y="1289725"/>
              <a:ext cx="4062" cy="3505"/>
            </a:xfrm>
            <a:custGeom>
              <a:avLst/>
              <a:gdLst/>
              <a:ahLst/>
              <a:cxnLst/>
              <a:rect l="l" t="t" r="r" b="b"/>
              <a:pathLst>
                <a:path w="124" h="107" extrusionOk="0">
                  <a:moveTo>
                    <a:pt x="123" y="0"/>
                  </a:moveTo>
                  <a:lnTo>
                    <a:pt x="0" y="17"/>
                  </a:lnTo>
                  <a:lnTo>
                    <a:pt x="17" y="107"/>
                  </a:lnTo>
                  <a:lnTo>
                    <a:pt x="123" y="107"/>
                  </a:lnTo>
                  <a:lnTo>
                    <a:pt x="123"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6"/>
            <p:cNvSpPr/>
            <p:nvPr/>
          </p:nvSpPr>
          <p:spPr>
            <a:xfrm>
              <a:off x="6181467" y="1287498"/>
              <a:ext cx="1146" cy="1703"/>
            </a:xfrm>
            <a:custGeom>
              <a:avLst/>
              <a:gdLst/>
              <a:ahLst/>
              <a:cxnLst/>
              <a:rect l="l" t="t" r="r" b="b"/>
              <a:pathLst>
                <a:path w="35" h="52" extrusionOk="0">
                  <a:moveTo>
                    <a:pt x="1" y="0"/>
                  </a:moveTo>
                  <a:lnTo>
                    <a:pt x="1" y="51"/>
                  </a:lnTo>
                  <a:lnTo>
                    <a:pt x="35" y="34"/>
                  </a:lnTo>
                  <a:lnTo>
                    <a:pt x="35"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6"/>
            <p:cNvSpPr/>
            <p:nvPr/>
          </p:nvSpPr>
          <p:spPr>
            <a:xfrm>
              <a:off x="6187887" y="1286220"/>
              <a:ext cx="1146" cy="2424"/>
            </a:xfrm>
            <a:custGeom>
              <a:avLst/>
              <a:gdLst/>
              <a:ahLst/>
              <a:cxnLst/>
              <a:rect l="l" t="t" r="r" b="b"/>
              <a:pathLst>
                <a:path w="35" h="74" extrusionOk="0">
                  <a:moveTo>
                    <a:pt x="35" y="1"/>
                  </a:moveTo>
                  <a:lnTo>
                    <a:pt x="1" y="18"/>
                  </a:lnTo>
                  <a:lnTo>
                    <a:pt x="1" y="73"/>
                  </a:lnTo>
                  <a:lnTo>
                    <a:pt x="35" y="56"/>
                  </a:lnTo>
                  <a:lnTo>
                    <a:pt x="35"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6"/>
            <p:cNvSpPr/>
            <p:nvPr/>
          </p:nvSpPr>
          <p:spPr>
            <a:xfrm>
              <a:off x="6185529" y="1282748"/>
              <a:ext cx="1834" cy="1834"/>
            </a:xfrm>
            <a:custGeom>
              <a:avLst/>
              <a:gdLst/>
              <a:ahLst/>
              <a:cxnLst/>
              <a:rect l="l" t="t" r="r" b="b"/>
              <a:pathLst>
                <a:path w="56" h="56" extrusionOk="0">
                  <a:moveTo>
                    <a:pt x="56" y="0"/>
                  </a:moveTo>
                  <a:lnTo>
                    <a:pt x="0" y="17"/>
                  </a:lnTo>
                  <a:lnTo>
                    <a:pt x="0" y="56"/>
                  </a:lnTo>
                  <a:lnTo>
                    <a:pt x="34" y="56"/>
                  </a:lnTo>
                  <a:lnTo>
                    <a:pt x="5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6"/>
            <p:cNvSpPr/>
            <p:nvPr/>
          </p:nvSpPr>
          <p:spPr>
            <a:xfrm>
              <a:off x="6098401" y="1303089"/>
              <a:ext cx="4062" cy="3538"/>
            </a:xfrm>
            <a:custGeom>
              <a:avLst/>
              <a:gdLst/>
              <a:ahLst/>
              <a:cxnLst/>
              <a:rect l="l" t="t" r="r" b="b"/>
              <a:pathLst>
                <a:path w="124" h="108" extrusionOk="0">
                  <a:moveTo>
                    <a:pt x="17" y="1"/>
                  </a:moveTo>
                  <a:lnTo>
                    <a:pt x="0" y="90"/>
                  </a:lnTo>
                  <a:lnTo>
                    <a:pt x="106" y="107"/>
                  </a:lnTo>
                  <a:lnTo>
                    <a:pt x="123" y="18"/>
                  </a:lnTo>
                  <a:lnTo>
                    <a:pt x="17"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6"/>
            <p:cNvSpPr/>
            <p:nvPr/>
          </p:nvSpPr>
          <p:spPr>
            <a:xfrm>
              <a:off x="6104788" y="1301975"/>
              <a:ext cx="1703" cy="1146"/>
            </a:xfrm>
            <a:custGeom>
              <a:avLst/>
              <a:gdLst/>
              <a:ahLst/>
              <a:cxnLst/>
              <a:rect l="l" t="t" r="r" b="b"/>
              <a:pathLst>
                <a:path w="52" h="35" extrusionOk="0">
                  <a:moveTo>
                    <a:pt x="18" y="1"/>
                  </a:moveTo>
                  <a:lnTo>
                    <a:pt x="1" y="35"/>
                  </a:lnTo>
                  <a:lnTo>
                    <a:pt x="35" y="35"/>
                  </a:lnTo>
                  <a:lnTo>
                    <a:pt x="5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6"/>
            <p:cNvSpPr/>
            <p:nvPr/>
          </p:nvSpPr>
          <p:spPr>
            <a:xfrm>
              <a:off x="6110651" y="1302532"/>
              <a:ext cx="1703" cy="1146"/>
            </a:xfrm>
            <a:custGeom>
              <a:avLst/>
              <a:gdLst/>
              <a:ahLst/>
              <a:cxnLst/>
              <a:rect l="l" t="t" r="r" b="b"/>
              <a:pathLst>
                <a:path w="52" h="35" extrusionOk="0">
                  <a:moveTo>
                    <a:pt x="18" y="1"/>
                  </a:moveTo>
                  <a:lnTo>
                    <a:pt x="1" y="35"/>
                  </a:lnTo>
                  <a:lnTo>
                    <a:pt x="35" y="35"/>
                  </a:lnTo>
                  <a:lnTo>
                    <a:pt x="5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6"/>
            <p:cNvSpPr/>
            <p:nvPr/>
          </p:nvSpPr>
          <p:spPr>
            <a:xfrm>
              <a:off x="6109963" y="1298503"/>
              <a:ext cx="1834" cy="1703"/>
            </a:xfrm>
            <a:custGeom>
              <a:avLst/>
              <a:gdLst/>
              <a:ahLst/>
              <a:cxnLst/>
              <a:rect l="l" t="t" r="r" b="b"/>
              <a:pathLst>
                <a:path w="56" h="52" extrusionOk="0">
                  <a:moveTo>
                    <a:pt x="0" y="0"/>
                  </a:moveTo>
                  <a:lnTo>
                    <a:pt x="0" y="51"/>
                  </a:lnTo>
                  <a:lnTo>
                    <a:pt x="39" y="51"/>
                  </a:lnTo>
                  <a:lnTo>
                    <a:pt x="5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6"/>
            <p:cNvSpPr/>
            <p:nvPr/>
          </p:nvSpPr>
          <p:spPr>
            <a:xfrm>
              <a:off x="6123884" y="1302532"/>
              <a:ext cx="2424" cy="1703"/>
            </a:xfrm>
            <a:custGeom>
              <a:avLst/>
              <a:gdLst/>
              <a:ahLst/>
              <a:cxnLst/>
              <a:rect l="l" t="t" r="r" b="b"/>
              <a:pathLst>
                <a:path w="74" h="52" extrusionOk="0">
                  <a:moveTo>
                    <a:pt x="39" y="1"/>
                  </a:moveTo>
                  <a:lnTo>
                    <a:pt x="1" y="35"/>
                  </a:lnTo>
                  <a:lnTo>
                    <a:pt x="39" y="52"/>
                  </a:lnTo>
                  <a:lnTo>
                    <a:pt x="73"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6"/>
            <p:cNvSpPr/>
            <p:nvPr/>
          </p:nvSpPr>
          <p:spPr>
            <a:xfrm>
              <a:off x="6104231" y="1285106"/>
              <a:ext cx="5208" cy="4651"/>
            </a:xfrm>
            <a:custGeom>
              <a:avLst/>
              <a:gdLst/>
              <a:ahLst/>
              <a:cxnLst/>
              <a:rect l="l" t="t" r="r" b="b"/>
              <a:pathLst>
                <a:path w="159" h="142" extrusionOk="0">
                  <a:moveTo>
                    <a:pt x="52" y="1"/>
                  </a:moveTo>
                  <a:lnTo>
                    <a:pt x="1" y="90"/>
                  </a:lnTo>
                  <a:lnTo>
                    <a:pt x="107" y="141"/>
                  </a:lnTo>
                  <a:lnTo>
                    <a:pt x="158" y="52"/>
                  </a:lnTo>
                  <a:lnTo>
                    <a:pt x="5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6"/>
            <p:cNvSpPr/>
            <p:nvPr/>
          </p:nvSpPr>
          <p:spPr>
            <a:xfrm>
              <a:off x="6162928" y="1292083"/>
              <a:ext cx="5765" cy="4062"/>
            </a:xfrm>
            <a:custGeom>
              <a:avLst/>
              <a:gdLst/>
              <a:ahLst/>
              <a:cxnLst/>
              <a:rect l="l" t="t" r="r" b="b"/>
              <a:pathLst>
                <a:path w="176" h="124" extrusionOk="0">
                  <a:moveTo>
                    <a:pt x="107" y="1"/>
                  </a:moveTo>
                  <a:lnTo>
                    <a:pt x="1" y="35"/>
                  </a:lnTo>
                  <a:lnTo>
                    <a:pt x="18" y="124"/>
                  </a:lnTo>
                  <a:lnTo>
                    <a:pt x="175" y="18"/>
                  </a:lnTo>
                  <a:lnTo>
                    <a:pt x="107"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6"/>
            <p:cNvSpPr/>
            <p:nvPr/>
          </p:nvSpPr>
          <p:spPr>
            <a:xfrm>
              <a:off x="6204756" y="1274101"/>
              <a:ext cx="4094" cy="5732"/>
            </a:xfrm>
            <a:custGeom>
              <a:avLst/>
              <a:gdLst/>
              <a:ahLst/>
              <a:cxnLst/>
              <a:rect l="l" t="t" r="r" b="b"/>
              <a:pathLst>
                <a:path w="125" h="175" extrusionOk="0">
                  <a:moveTo>
                    <a:pt x="86" y="0"/>
                  </a:moveTo>
                  <a:lnTo>
                    <a:pt x="1" y="17"/>
                  </a:lnTo>
                  <a:lnTo>
                    <a:pt x="107" y="175"/>
                  </a:lnTo>
                  <a:lnTo>
                    <a:pt x="124" y="107"/>
                  </a:lnTo>
                  <a:lnTo>
                    <a:pt x="8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6"/>
            <p:cNvSpPr/>
            <p:nvPr/>
          </p:nvSpPr>
          <p:spPr>
            <a:xfrm>
              <a:off x="5994371" y="1225853"/>
              <a:ext cx="203441" cy="80774"/>
            </a:xfrm>
            <a:custGeom>
              <a:avLst/>
              <a:gdLst/>
              <a:ahLst/>
              <a:cxnLst/>
              <a:rect l="l" t="t" r="r" b="b"/>
              <a:pathLst>
                <a:path w="6211" h="2466" extrusionOk="0">
                  <a:moveTo>
                    <a:pt x="6104" y="1"/>
                  </a:moveTo>
                  <a:cubicBezTo>
                    <a:pt x="3814" y="1205"/>
                    <a:pt x="2431" y="1754"/>
                    <a:pt x="39" y="2201"/>
                  </a:cubicBezTo>
                  <a:lnTo>
                    <a:pt x="1" y="2465"/>
                  </a:lnTo>
                  <a:cubicBezTo>
                    <a:pt x="1" y="2465"/>
                    <a:pt x="3355" y="2057"/>
                    <a:pt x="6211" y="141"/>
                  </a:cubicBezTo>
                  <a:lnTo>
                    <a:pt x="6104"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6"/>
            <p:cNvSpPr/>
            <p:nvPr/>
          </p:nvSpPr>
          <p:spPr>
            <a:xfrm>
              <a:off x="6164041" y="1214290"/>
              <a:ext cx="160925" cy="92336"/>
            </a:xfrm>
            <a:custGeom>
              <a:avLst/>
              <a:gdLst/>
              <a:ahLst/>
              <a:cxnLst/>
              <a:rect l="l" t="t" r="r" b="b"/>
              <a:pathLst>
                <a:path w="4913" h="2819" extrusionOk="0">
                  <a:moveTo>
                    <a:pt x="107" y="0"/>
                  </a:moveTo>
                  <a:lnTo>
                    <a:pt x="1" y="124"/>
                  </a:lnTo>
                  <a:cubicBezTo>
                    <a:pt x="2129" y="2235"/>
                    <a:pt x="4913" y="2818"/>
                    <a:pt x="4913" y="2818"/>
                  </a:cubicBezTo>
                  <a:lnTo>
                    <a:pt x="4913" y="2554"/>
                  </a:lnTo>
                  <a:cubicBezTo>
                    <a:pt x="2946" y="1967"/>
                    <a:pt x="1861" y="1345"/>
                    <a:pt x="10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6"/>
            <p:cNvSpPr/>
            <p:nvPr/>
          </p:nvSpPr>
          <p:spPr>
            <a:xfrm>
              <a:off x="6151791" y="1261818"/>
              <a:ext cx="198692" cy="49526"/>
            </a:xfrm>
            <a:custGeom>
              <a:avLst/>
              <a:gdLst/>
              <a:ahLst/>
              <a:cxnLst/>
              <a:rect l="l" t="t" r="r" b="b"/>
              <a:pathLst>
                <a:path w="6066" h="1512" extrusionOk="0">
                  <a:moveTo>
                    <a:pt x="90" y="1"/>
                  </a:moveTo>
                  <a:lnTo>
                    <a:pt x="0" y="146"/>
                  </a:lnTo>
                  <a:cubicBezTo>
                    <a:pt x="2396" y="1410"/>
                    <a:pt x="5040" y="1511"/>
                    <a:pt x="5830" y="1511"/>
                  </a:cubicBezTo>
                  <a:cubicBezTo>
                    <a:pt x="5982" y="1511"/>
                    <a:pt x="6065" y="1508"/>
                    <a:pt x="6065" y="1508"/>
                  </a:cubicBezTo>
                  <a:lnTo>
                    <a:pt x="6014" y="1244"/>
                  </a:lnTo>
                  <a:cubicBezTo>
                    <a:pt x="3707" y="1188"/>
                    <a:pt x="2341" y="852"/>
                    <a:pt x="9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6"/>
            <p:cNvSpPr/>
            <p:nvPr/>
          </p:nvSpPr>
          <p:spPr>
            <a:xfrm>
              <a:off x="6164041" y="1233943"/>
              <a:ext cx="108648" cy="70292"/>
            </a:xfrm>
            <a:custGeom>
              <a:avLst/>
              <a:gdLst/>
              <a:ahLst/>
              <a:cxnLst/>
              <a:rect l="l" t="t" r="r" b="b"/>
              <a:pathLst>
                <a:path w="3317" h="2146" extrusionOk="0">
                  <a:moveTo>
                    <a:pt x="73" y="1"/>
                  </a:moveTo>
                  <a:lnTo>
                    <a:pt x="1" y="73"/>
                  </a:lnTo>
                  <a:cubicBezTo>
                    <a:pt x="1384" y="1563"/>
                    <a:pt x="3299" y="2146"/>
                    <a:pt x="3299" y="2146"/>
                  </a:cubicBezTo>
                  <a:lnTo>
                    <a:pt x="3316" y="1988"/>
                  </a:lnTo>
                  <a:cubicBezTo>
                    <a:pt x="1967" y="1456"/>
                    <a:pt x="1244" y="975"/>
                    <a:pt x="7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6"/>
            <p:cNvSpPr/>
            <p:nvPr/>
          </p:nvSpPr>
          <p:spPr>
            <a:xfrm>
              <a:off x="6201284" y="1215961"/>
              <a:ext cx="50475" cy="68065"/>
            </a:xfrm>
            <a:custGeom>
              <a:avLst/>
              <a:gdLst/>
              <a:ahLst/>
              <a:cxnLst/>
              <a:rect l="l" t="t" r="r" b="b"/>
              <a:pathLst>
                <a:path w="1541" h="2078" extrusionOk="0">
                  <a:moveTo>
                    <a:pt x="68" y="1"/>
                  </a:moveTo>
                  <a:lnTo>
                    <a:pt x="0" y="35"/>
                  </a:lnTo>
                  <a:cubicBezTo>
                    <a:pt x="477" y="1333"/>
                    <a:pt x="1490" y="2078"/>
                    <a:pt x="1490" y="2078"/>
                  </a:cubicBezTo>
                  <a:lnTo>
                    <a:pt x="1541" y="1971"/>
                  </a:lnTo>
                  <a:cubicBezTo>
                    <a:pt x="851" y="1367"/>
                    <a:pt x="532" y="886"/>
                    <a:pt x="6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6"/>
            <p:cNvSpPr/>
            <p:nvPr/>
          </p:nvSpPr>
          <p:spPr>
            <a:xfrm>
              <a:off x="6067578" y="1245669"/>
              <a:ext cx="82019" cy="47560"/>
            </a:xfrm>
            <a:custGeom>
              <a:avLst/>
              <a:gdLst/>
              <a:ahLst/>
              <a:cxnLst/>
              <a:rect l="l" t="t" r="r" b="b"/>
              <a:pathLst>
                <a:path w="2504" h="1452" extrusionOk="0">
                  <a:moveTo>
                    <a:pt x="2465" y="0"/>
                  </a:moveTo>
                  <a:cubicBezTo>
                    <a:pt x="1528" y="724"/>
                    <a:pt x="975" y="1043"/>
                    <a:pt x="17" y="1294"/>
                  </a:cubicBezTo>
                  <a:lnTo>
                    <a:pt x="0" y="1452"/>
                  </a:lnTo>
                  <a:cubicBezTo>
                    <a:pt x="0" y="1452"/>
                    <a:pt x="1333" y="1256"/>
                    <a:pt x="2503" y="85"/>
                  </a:cubicBezTo>
                  <a:lnTo>
                    <a:pt x="2465" y="0"/>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6"/>
            <p:cNvSpPr/>
            <p:nvPr/>
          </p:nvSpPr>
          <p:spPr>
            <a:xfrm>
              <a:off x="6157065" y="1186416"/>
              <a:ext cx="42418" cy="60957"/>
            </a:xfrm>
            <a:custGeom>
              <a:avLst/>
              <a:gdLst/>
              <a:ahLst/>
              <a:cxnLst/>
              <a:rect l="l" t="t" r="r" b="b"/>
              <a:pathLst>
                <a:path w="1295" h="1861" extrusionOk="0">
                  <a:moveTo>
                    <a:pt x="1223" y="0"/>
                  </a:moveTo>
                  <a:cubicBezTo>
                    <a:pt x="852" y="813"/>
                    <a:pt x="584" y="1239"/>
                    <a:pt x="1" y="1737"/>
                  </a:cubicBezTo>
                  <a:lnTo>
                    <a:pt x="52" y="1860"/>
                  </a:lnTo>
                  <a:cubicBezTo>
                    <a:pt x="52" y="1860"/>
                    <a:pt x="886" y="1256"/>
                    <a:pt x="1295" y="34"/>
                  </a:cubicBezTo>
                  <a:lnTo>
                    <a:pt x="1223"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6"/>
            <p:cNvSpPr/>
            <p:nvPr/>
          </p:nvSpPr>
          <p:spPr>
            <a:xfrm>
              <a:off x="6112321" y="1206626"/>
              <a:ext cx="52867" cy="86604"/>
            </a:xfrm>
            <a:custGeom>
              <a:avLst/>
              <a:gdLst/>
              <a:ahLst/>
              <a:cxnLst/>
              <a:rect l="l" t="t" r="r" b="b"/>
              <a:pathLst>
                <a:path w="1614" h="2644" extrusionOk="0">
                  <a:moveTo>
                    <a:pt x="1524" y="0"/>
                  </a:moveTo>
                  <a:cubicBezTo>
                    <a:pt x="1065" y="1137"/>
                    <a:pt x="728" y="1741"/>
                    <a:pt x="1" y="2486"/>
                  </a:cubicBezTo>
                  <a:lnTo>
                    <a:pt x="73" y="2644"/>
                  </a:lnTo>
                  <a:cubicBezTo>
                    <a:pt x="73" y="2644"/>
                    <a:pt x="1154" y="1724"/>
                    <a:pt x="1614" y="56"/>
                  </a:cubicBezTo>
                  <a:lnTo>
                    <a:pt x="1524"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6"/>
            <p:cNvSpPr/>
            <p:nvPr/>
          </p:nvSpPr>
          <p:spPr>
            <a:xfrm>
              <a:off x="6136167" y="1296112"/>
              <a:ext cx="98724" cy="11923"/>
            </a:xfrm>
            <a:custGeom>
              <a:avLst/>
              <a:gdLst/>
              <a:ahLst/>
              <a:cxnLst/>
              <a:rect l="l" t="t" r="r" b="b"/>
              <a:pathLst>
                <a:path w="3014" h="364" extrusionOk="0">
                  <a:moveTo>
                    <a:pt x="3014" y="1"/>
                  </a:moveTo>
                  <a:cubicBezTo>
                    <a:pt x="2326" y="132"/>
                    <a:pt x="1805" y="207"/>
                    <a:pt x="1293" y="207"/>
                  </a:cubicBezTo>
                  <a:cubicBezTo>
                    <a:pt x="909" y="207"/>
                    <a:pt x="530" y="165"/>
                    <a:pt x="90" y="73"/>
                  </a:cubicBezTo>
                  <a:lnTo>
                    <a:pt x="0" y="214"/>
                  </a:lnTo>
                  <a:cubicBezTo>
                    <a:pt x="0" y="214"/>
                    <a:pt x="502" y="364"/>
                    <a:pt x="1263" y="364"/>
                  </a:cubicBezTo>
                  <a:cubicBezTo>
                    <a:pt x="1759" y="364"/>
                    <a:pt x="2364" y="300"/>
                    <a:pt x="3014" y="90"/>
                  </a:cubicBezTo>
                  <a:lnTo>
                    <a:pt x="3014"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6"/>
            <p:cNvSpPr/>
            <p:nvPr/>
          </p:nvSpPr>
          <p:spPr>
            <a:xfrm>
              <a:off x="6129190" y="1226966"/>
              <a:ext cx="76712" cy="65150"/>
            </a:xfrm>
            <a:custGeom>
              <a:avLst/>
              <a:gdLst/>
              <a:ahLst/>
              <a:cxnLst/>
              <a:rect l="l" t="t" r="r" b="b"/>
              <a:pathLst>
                <a:path w="2342" h="1989" extrusionOk="0">
                  <a:moveTo>
                    <a:pt x="2286" y="1"/>
                  </a:moveTo>
                  <a:cubicBezTo>
                    <a:pt x="1473" y="924"/>
                    <a:pt x="941" y="1367"/>
                    <a:pt x="1" y="1827"/>
                  </a:cubicBezTo>
                  <a:lnTo>
                    <a:pt x="18" y="1989"/>
                  </a:lnTo>
                  <a:cubicBezTo>
                    <a:pt x="18" y="1989"/>
                    <a:pt x="1350" y="1491"/>
                    <a:pt x="2342" y="90"/>
                  </a:cubicBezTo>
                  <a:lnTo>
                    <a:pt x="2286"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6"/>
            <p:cNvSpPr/>
            <p:nvPr/>
          </p:nvSpPr>
          <p:spPr>
            <a:xfrm>
              <a:off x="5969412" y="1272299"/>
              <a:ext cx="224241" cy="37537"/>
            </a:xfrm>
            <a:custGeom>
              <a:avLst/>
              <a:gdLst/>
              <a:ahLst/>
              <a:cxnLst/>
              <a:rect l="l" t="t" r="r" b="b"/>
              <a:pathLst>
                <a:path w="6846" h="1146" extrusionOk="0">
                  <a:moveTo>
                    <a:pt x="6760" y="0"/>
                  </a:moveTo>
                  <a:cubicBezTo>
                    <a:pt x="4520" y="604"/>
                    <a:pt x="3075" y="869"/>
                    <a:pt x="1034" y="869"/>
                  </a:cubicBezTo>
                  <a:cubicBezTo>
                    <a:pt x="729" y="869"/>
                    <a:pt x="410" y="863"/>
                    <a:pt x="73" y="851"/>
                  </a:cubicBezTo>
                  <a:lnTo>
                    <a:pt x="1" y="1103"/>
                  </a:lnTo>
                  <a:cubicBezTo>
                    <a:pt x="1" y="1103"/>
                    <a:pt x="440" y="1146"/>
                    <a:pt x="1152" y="1146"/>
                  </a:cubicBezTo>
                  <a:cubicBezTo>
                    <a:pt x="2471" y="1146"/>
                    <a:pt x="4727" y="997"/>
                    <a:pt x="6845" y="145"/>
                  </a:cubicBezTo>
                  <a:lnTo>
                    <a:pt x="676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6"/>
            <p:cNvSpPr/>
            <p:nvPr/>
          </p:nvSpPr>
          <p:spPr>
            <a:xfrm>
              <a:off x="6068135" y="1028864"/>
              <a:ext cx="245826" cy="232986"/>
            </a:xfrm>
            <a:custGeom>
              <a:avLst/>
              <a:gdLst/>
              <a:ahLst/>
              <a:cxnLst/>
              <a:rect l="l" t="t" r="r" b="b"/>
              <a:pathLst>
                <a:path w="7505" h="7113" extrusionOk="0">
                  <a:moveTo>
                    <a:pt x="3903" y="4895"/>
                  </a:moveTo>
                  <a:lnTo>
                    <a:pt x="3903" y="4895"/>
                  </a:lnTo>
                  <a:cubicBezTo>
                    <a:pt x="3886" y="4917"/>
                    <a:pt x="3886" y="4917"/>
                    <a:pt x="3869" y="4934"/>
                  </a:cubicBezTo>
                  <a:cubicBezTo>
                    <a:pt x="3886" y="4934"/>
                    <a:pt x="3886" y="4934"/>
                    <a:pt x="3886" y="4951"/>
                  </a:cubicBezTo>
                  <a:cubicBezTo>
                    <a:pt x="3886" y="4934"/>
                    <a:pt x="3903" y="4917"/>
                    <a:pt x="3903" y="4895"/>
                  </a:cubicBezTo>
                  <a:close/>
                  <a:moveTo>
                    <a:pt x="3674" y="5129"/>
                  </a:moveTo>
                  <a:cubicBezTo>
                    <a:pt x="3478" y="5321"/>
                    <a:pt x="3282" y="5517"/>
                    <a:pt x="3069" y="5696"/>
                  </a:cubicBezTo>
                  <a:cubicBezTo>
                    <a:pt x="3159" y="5768"/>
                    <a:pt x="3248" y="5836"/>
                    <a:pt x="3337" y="5891"/>
                  </a:cubicBezTo>
                  <a:cubicBezTo>
                    <a:pt x="3478" y="5696"/>
                    <a:pt x="3601" y="5483"/>
                    <a:pt x="3746" y="5236"/>
                  </a:cubicBezTo>
                  <a:cubicBezTo>
                    <a:pt x="3725" y="5198"/>
                    <a:pt x="3708" y="5163"/>
                    <a:pt x="3674" y="5129"/>
                  </a:cubicBezTo>
                  <a:close/>
                  <a:moveTo>
                    <a:pt x="4133" y="4648"/>
                  </a:moveTo>
                  <a:cubicBezTo>
                    <a:pt x="4082" y="4721"/>
                    <a:pt x="4027" y="4772"/>
                    <a:pt x="3976" y="4827"/>
                  </a:cubicBezTo>
                  <a:lnTo>
                    <a:pt x="4010" y="4844"/>
                  </a:lnTo>
                  <a:cubicBezTo>
                    <a:pt x="3976" y="4917"/>
                    <a:pt x="3959" y="4968"/>
                    <a:pt x="3938" y="5023"/>
                  </a:cubicBezTo>
                  <a:cubicBezTo>
                    <a:pt x="4240" y="5449"/>
                    <a:pt x="4525" y="5802"/>
                    <a:pt x="4810" y="6155"/>
                  </a:cubicBezTo>
                  <a:lnTo>
                    <a:pt x="4827" y="6155"/>
                  </a:lnTo>
                  <a:cubicBezTo>
                    <a:pt x="4576" y="5730"/>
                    <a:pt x="4329" y="5236"/>
                    <a:pt x="4133" y="4648"/>
                  </a:cubicBezTo>
                  <a:close/>
                  <a:moveTo>
                    <a:pt x="4240" y="5908"/>
                  </a:moveTo>
                  <a:lnTo>
                    <a:pt x="4240" y="5908"/>
                  </a:lnTo>
                  <a:cubicBezTo>
                    <a:pt x="4312" y="6066"/>
                    <a:pt x="4384" y="6194"/>
                    <a:pt x="4470" y="6317"/>
                  </a:cubicBezTo>
                  <a:cubicBezTo>
                    <a:pt x="4491" y="6317"/>
                    <a:pt x="4508" y="6300"/>
                    <a:pt x="4542" y="6279"/>
                  </a:cubicBezTo>
                  <a:cubicBezTo>
                    <a:pt x="4436" y="6172"/>
                    <a:pt x="4346" y="6049"/>
                    <a:pt x="4240" y="5908"/>
                  </a:cubicBezTo>
                  <a:close/>
                  <a:moveTo>
                    <a:pt x="3814" y="5321"/>
                  </a:moveTo>
                  <a:cubicBezTo>
                    <a:pt x="3691" y="5572"/>
                    <a:pt x="3567" y="5785"/>
                    <a:pt x="3427" y="5959"/>
                  </a:cubicBezTo>
                  <a:cubicBezTo>
                    <a:pt x="3512" y="6015"/>
                    <a:pt x="3584" y="6066"/>
                    <a:pt x="3657" y="6121"/>
                  </a:cubicBezTo>
                  <a:cubicBezTo>
                    <a:pt x="3725" y="6087"/>
                    <a:pt x="3780" y="6049"/>
                    <a:pt x="3852" y="6015"/>
                  </a:cubicBezTo>
                  <a:lnTo>
                    <a:pt x="3959" y="6155"/>
                  </a:lnTo>
                  <a:cubicBezTo>
                    <a:pt x="3903" y="6194"/>
                    <a:pt x="3869" y="6211"/>
                    <a:pt x="3814" y="6245"/>
                  </a:cubicBezTo>
                  <a:cubicBezTo>
                    <a:pt x="3852" y="6262"/>
                    <a:pt x="3886" y="6300"/>
                    <a:pt x="3920" y="6317"/>
                  </a:cubicBezTo>
                  <a:cubicBezTo>
                    <a:pt x="3993" y="6228"/>
                    <a:pt x="4082" y="6155"/>
                    <a:pt x="4150" y="6049"/>
                  </a:cubicBezTo>
                  <a:lnTo>
                    <a:pt x="4206" y="6138"/>
                  </a:lnTo>
                  <a:cubicBezTo>
                    <a:pt x="4150" y="6228"/>
                    <a:pt x="4082" y="6300"/>
                    <a:pt x="4010" y="6385"/>
                  </a:cubicBezTo>
                  <a:cubicBezTo>
                    <a:pt x="4065" y="6423"/>
                    <a:pt x="4099" y="6440"/>
                    <a:pt x="4133" y="6474"/>
                  </a:cubicBezTo>
                  <a:cubicBezTo>
                    <a:pt x="4206" y="6440"/>
                    <a:pt x="4278" y="6406"/>
                    <a:pt x="4346" y="6368"/>
                  </a:cubicBezTo>
                  <a:cubicBezTo>
                    <a:pt x="4240" y="6172"/>
                    <a:pt x="4150" y="5981"/>
                    <a:pt x="4065" y="5747"/>
                  </a:cubicBezTo>
                  <a:lnTo>
                    <a:pt x="4099" y="5730"/>
                  </a:lnTo>
                  <a:cubicBezTo>
                    <a:pt x="3993" y="5606"/>
                    <a:pt x="3903" y="5466"/>
                    <a:pt x="3814" y="5321"/>
                  </a:cubicBezTo>
                  <a:close/>
                  <a:moveTo>
                    <a:pt x="2946" y="5819"/>
                  </a:moveTo>
                  <a:cubicBezTo>
                    <a:pt x="2912" y="5853"/>
                    <a:pt x="2856" y="5891"/>
                    <a:pt x="2822" y="5925"/>
                  </a:cubicBezTo>
                  <a:cubicBezTo>
                    <a:pt x="2716" y="6211"/>
                    <a:pt x="2593" y="6457"/>
                    <a:pt x="2469" y="6687"/>
                  </a:cubicBezTo>
                  <a:lnTo>
                    <a:pt x="2486" y="6704"/>
                  </a:lnTo>
                  <a:cubicBezTo>
                    <a:pt x="2486" y="6704"/>
                    <a:pt x="2469" y="6704"/>
                    <a:pt x="2469" y="6726"/>
                  </a:cubicBezTo>
                  <a:cubicBezTo>
                    <a:pt x="2554" y="6670"/>
                    <a:pt x="2644" y="6636"/>
                    <a:pt x="2733" y="6598"/>
                  </a:cubicBezTo>
                  <a:lnTo>
                    <a:pt x="2716" y="6547"/>
                  </a:lnTo>
                  <a:cubicBezTo>
                    <a:pt x="2805" y="6474"/>
                    <a:pt x="2873" y="6423"/>
                    <a:pt x="2929" y="6351"/>
                  </a:cubicBezTo>
                  <a:lnTo>
                    <a:pt x="2929" y="6334"/>
                  </a:lnTo>
                  <a:lnTo>
                    <a:pt x="3001" y="6262"/>
                  </a:lnTo>
                  <a:cubicBezTo>
                    <a:pt x="3001" y="6262"/>
                    <a:pt x="3018" y="6262"/>
                    <a:pt x="3018" y="6279"/>
                  </a:cubicBezTo>
                  <a:cubicBezTo>
                    <a:pt x="3086" y="6211"/>
                    <a:pt x="3142" y="6138"/>
                    <a:pt x="3214" y="6049"/>
                  </a:cubicBezTo>
                  <a:cubicBezTo>
                    <a:pt x="3125" y="5981"/>
                    <a:pt x="3035" y="5891"/>
                    <a:pt x="2946" y="5819"/>
                  </a:cubicBezTo>
                  <a:close/>
                  <a:moveTo>
                    <a:pt x="2593" y="6104"/>
                  </a:moveTo>
                  <a:lnTo>
                    <a:pt x="2593" y="6104"/>
                  </a:lnTo>
                  <a:cubicBezTo>
                    <a:pt x="2520" y="6172"/>
                    <a:pt x="2431" y="6228"/>
                    <a:pt x="2363" y="6300"/>
                  </a:cubicBezTo>
                  <a:lnTo>
                    <a:pt x="2273" y="6743"/>
                  </a:lnTo>
                  <a:cubicBezTo>
                    <a:pt x="2380" y="6547"/>
                    <a:pt x="2486" y="6334"/>
                    <a:pt x="2593" y="6104"/>
                  </a:cubicBezTo>
                  <a:close/>
                  <a:moveTo>
                    <a:pt x="2733" y="1"/>
                  </a:moveTo>
                  <a:cubicBezTo>
                    <a:pt x="2150" y="677"/>
                    <a:pt x="818" y="2342"/>
                    <a:pt x="320" y="4150"/>
                  </a:cubicBezTo>
                  <a:cubicBezTo>
                    <a:pt x="0" y="5253"/>
                    <a:pt x="392" y="6211"/>
                    <a:pt x="1192" y="6794"/>
                  </a:cubicBezTo>
                  <a:cubicBezTo>
                    <a:pt x="1299" y="6726"/>
                    <a:pt x="1405" y="6653"/>
                    <a:pt x="1511" y="6581"/>
                  </a:cubicBezTo>
                  <a:cubicBezTo>
                    <a:pt x="1703" y="6300"/>
                    <a:pt x="1899" y="5998"/>
                    <a:pt x="2112" y="5661"/>
                  </a:cubicBezTo>
                  <a:lnTo>
                    <a:pt x="2201" y="5713"/>
                  </a:lnTo>
                  <a:cubicBezTo>
                    <a:pt x="2112" y="5908"/>
                    <a:pt x="2005" y="6104"/>
                    <a:pt x="1882" y="6300"/>
                  </a:cubicBezTo>
                  <a:cubicBezTo>
                    <a:pt x="1988" y="6228"/>
                    <a:pt x="2095" y="6155"/>
                    <a:pt x="2184" y="6066"/>
                  </a:cubicBezTo>
                  <a:cubicBezTo>
                    <a:pt x="2324" y="5623"/>
                    <a:pt x="2414" y="5304"/>
                    <a:pt x="2414" y="5304"/>
                  </a:cubicBezTo>
                  <a:lnTo>
                    <a:pt x="2575" y="5359"/>
                  </a:lnTo>
                  <a:lnTo>
                    <a:pt x="2469" y="5853"/>
                  </a:lnTo>
                  <a:cubicBezTo>
                    <a:pt x="2593" y="5747"/>
                    <a:pt x="2716" y="5640"/>
                    <a:pt x="2839" y="5534"/>
                  </a:cubicBezTo>
                  <a:cubicBezTo>
                    <a:pt x="2856" y="5500"/>
                    <a:pt x="2873" y="5466"/>
                    <a:pt x="2873" y="5427"/>
                  </a:cubicBezTo>
                  <a:lnTo>
                    <a:pt x="2929" y="5466"/>
                  </a:lnTo>
                  <a:cubicBezTo>
                    <a:pt x="3125" y="5287"/>
                    <a:pt x="3337" y="5108"/>
                    <a:pt x="3550" y="4917"/>
                  </a:cubicBezTo>
                  <a:cubicBezTo>
                    <a:pt x="3371" y="4631"/>
                    <a:pt x="3193" y="4312"/>
                    <a:pt x="3052" y="3993"/>
                  </a:cubicBezTo>
                  <a:lnTo>
                    <a:pt x="3108" y="3959"/>
                  </a:lnTo>
                  <a:lnTo>
                    <a:pt x="3069" y="3959"/>
                  </a:lnTo>
                  <a:cubicBezTo>
                    <a:pt x="1775" y="3567"/>
                    <a:pt x="2733" y="1"/>
                    <a:pt x="2733" y="1"/>
                  </a:cubicBezTo>
                  <a:close/>
                  <a:moveTo>
                    <a:pt x="4951" y="1512"/>
                  </a:moveTo>
                  <a:lnTo>
                    <a:pt x="4951" y="1512"/>
                  </a:lnTo>
                  <a:cubicBezTo>
                    <a:pt x="5661" y="2380"/>
                    <a:pt x="5410" y="3018"/>
                    <a:pt x="5057" y="3159"/>
                  </a:cubicBezTo>
                  <a:cubicBezTo>
                    <a:pt x="5023" y="3176"/>
                    <a:pt x="5002" y="3176"/>
                    <a:pt x="4985" y="3176"/>
                  </a:cubicBezTo>
                  <a:cubicBezTo>
                    <a:pt x="4648" y="3176"/>
                    <a:pt x="4401" y="2184"/>
                    <a:pt x="3444" y="1865"/>
                  </a:cubicBezTo>
                  <a:lnTo>
                    <a:pt x="3444" y="1865"/>
                  </a:lnTo>
                  <a:cubicBezTo>
                    <a:pt x="3444" y="1865"/>
                    <a:pt x="4150" y="3993"/>
                    <a:pt x="3282" y="3993"/>
                  </a:cubicBezTo>
                  <a:lnTo>
                    <a:pt x="3248" y="3993"/>
                  </a:lnTo>
                  <a:cubicBezTo>
                    <a:pt x="3427" y="4257"/>
                    <a:pt x="3584" y="4508"/>
                    <a:pt x="3746" y="4738"/>
                  </a:cubicBezTo>
                  <a:cubicBezTo>
                    <a:pt x="3920" y="4559"/>
                    <a:pt x="4116" y="4385"/>
                    <a:pt x="4312" y="4189"/>
                  </a:cubicBezTo>
                  <a:lnTo>
                    <a:pt x="4453" y="4295"/>
                  </a:lnTo>
                  <a:cubicBezTo>
                    <a:pt x="4384" y="4385"/>
                    <a:pt x="4312" y="4470"/>
                    <a:pt x="4240" y="4542"/>
                  </a:cubicBezTo>
                  <a:cubicBezTo>
                    <a:pt x="4508" y="5146"/>
                    <a:pt x="4755" y="5623"/>
                    <a:pt x="5023" y="6066"/>
                  </a:cubicBezTo>
                  <a:cubicBezTo>
                    <a:pt x="5091" y="6015"/>
                    <a:pt x="5180" y="5998"/>
                    <a:pt x="5236" y="5959"/>
                  </a:cubicBezTo>
                  <a:cubicBezTo>
                    <a:pt x="5678" y="5466"/>
                    <a:pt x="5819" y="5057"/>
                    <a:pt x="5819" y="5057"/>
                  </a:cubicBezTo>
                  <a:lnTo>
                    <a:pt x="5819" y="5057"/>
                  </a:lnTo>
                  <a:cubicBezTo>
                    <a:pt x="5874" y="5747"/>
                    <a:pt x="5678" y="6279"/>
                    <a:pt x="5410" y="6636"/>
                  </a:cubicBezTo>
                  <a:cubicBezTo>
                    <a:pt x="5466" y="6704"/>
                    <a:pt x="5534" y="6794"/>
                    <a:pt x="5589" y="6866"/>
                  </a:cubicBezTo>
                  <a:cubicBezTo>
                    <a:pt x="7449" y="5589"/>
                    <a:pt x="7504" y="2576"/>
                    <a:pt x="4951" y="1512"/>
                  </a:cubicBezTo>
                  <a:close/>
                  <a:moveTo>
                    <a:pt x="4682" y="6457"/>
                  </a:moveTo>
                  <a:lnTo>
                    <a:pt x="4576" y="6513"/>
                  </a:lnTo>
                  <a:cubicBezTo>
                    <a:pt x="4682" y="6670"/>
                    <a:pt x="4789" y="6832"/>
                    <a:pt x="4916" y="6972"/>
                  </a:cubicBezTo>
                  <a:cubicBezTo>
                    <a:pt x="4933" y="6989"/>
                    <a:pt x="4951" y="6989"/>
                    <a:pt x="4968" y="7006"/>
                  </a:cubicBezTo>
                  <a:lnTo>
                    <a:pt x="4682" y="6457"/>
                  </a:lnTo>
                  <a:close/>
                  <a:moveTo>
                    <a:pt x="2043" y="6530"/>
                  </a:moveTo>
                  <a:lnTo>
                    <a:pt x="2043" y="6530"/>
                  </a:lnTo>
                  <a:cubicBezTo>
                    <a:pt x="1848" y="6687"/>
                    <a:pt x="1635" y="6832"/>
                    <a:pt x="1439" y="6972"/>
                  </a:cubicBezTo>
                  <a:cubicBezTo>
                    <a:pt x="1511" y="7006"/>
                    <a:pt x="1597" y="7045"/>
                    <a:pt x="1669" y="7079"/>
                  </a:cubicBezTo>
                  <a:cubicBezTo>
                    <a:pt x="1758" y="7045"/>
                    <a:pt x="1831" y="7006"/>
                    <a:pt x="1916" y="6972"/>
                  </a:cubicBezTo>
                  <a:cubicBezTo>
                    <a:pt x="1954" y="6832"/>
                    <a:pt x="2005" y="6687"/>
                    <a:pt x="2043" y="6530"/>
                  </a:cubicBezTo>
                  <a:close/>
                  <a:moveTo>
                    <a:pt x="5146" y="6938"/>
                  </a:moveTo>
                  <a:cubicBezTo>
                    <a:pt x="5091" y="6972"/>
                    <a:pt x="5057" y="7006"/>
                    <a:pt x="5023" y="7024"/>
                  </a:cubicBezTo>
                  <a:cubicBezTo>
                    <a:pt x="5057" y="7062"/>
                    <a:pt x="5108" y="7079"/>
                    <a:pt x="5146" y="7113"/>
                  </a:cubicBezTo>
                  <a:cubicBezTo>
                    <a:pt x="5180" y="7096"/>
                    <a:pt x="5214" y="7079"/>
                    <a:pt x="5253" y="7062"/>
                  </a:cubicBezTo>
                  <a:cubicBezTo>
                    <a:pt x="5214" y="7024"/>
                    <a:pt x="5180" y="6972"/>
                    <a:pt x="5146" y="6938"/>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6"/>
            <p:cNvSpPr/>
            <p:nvPr/>
          </p:nvSpPr>
          <p:spPr>
            <a:xfrm>
              <a:off x="6221493" y="1194506"/>
              <a:ext cx="39077" cy="64429"/>
            </a:xfrm>
            <a:custGeom>
              <a:avLst/>
              <a:gdLst/>
              <a:ahLst/>
              <a:cxnLst/>
              <a:rect l="l" t="t" r="r" b="b"/>
              <a:pathLst>
                <a:path w="1193" h="1967" extrusionOk="0">
                  <a:moveTo>
                    <a:pt x="1137" y="0"/>
                  </a:moveTo>
                  <a:cubicBezTo>
                    <a:pt x="1137" y="0"/>
                    <a:pt x="996" y="409"/>
                    <a:pt x="554" y="902"/>
                  </a:cubicBezTo>
                  <a:cubicBezTo>
                    <a:pt x="801" y="779"/>
                    <a:pt x="958" y="711"/>
                    <a:pt x="958" y="711"/>
                  </a:cubicBezTo>
                  <a:lnTo>
                    <a:pt x="1013" y="851"/>
                  </a:lnTo>
                  <a:lnTo>
                    <a:pt x="447" y="1171"/>
                  </a:lnTo>
                  <a:cubicBezTo>
                    <a:pt x="532" y="1311"/>
                    <a:pt x="622" y="1456"/>
                    <a:pt x="728" y="1579"/>
                  </a:cubicBezTo>
                  <a:cubicBezTo>
                    <a:pt x="996" y="1222"/>
                    <a:pt x="1192" y="690"/>
                    <a:pt x="1137" y="0"/>
                  </a:cubicBezTo>
                  <a:close/>
                  <a:moveTo>
                    <a:pt x="0" y="1400"/>
                  </a:moveTo>
                  <a:lnTo>
                    <a:pt x="286" y="1949"/>
                  </a:lnTo>
                  <a:cubicBezTo>
                    <a:pt x="303" y="1949"/>
                    <a:pt x="320" y="1967"/>
                    <a:pt x="341" y="1967"/>
                  </a:cubicBezTo>
                  <a:cubicBezTo>
                    <a:pt x="375" y="1949"/>
                    <a:pt x="409" y="1915"/>
                    <a:pt x="464" y="1881"/>
                  </a:cubicBezTo>
                  <a:cubicBezTo>
                    <a:pt x="303" y="1737"/>
                    <a:pt x="162" y="1579"/>
                    <a:pt x="0" y="1400"/>
                  </a:cubicBezTo>
                  <a:close/>
                </a:path>
              </a:pathLst>
            </a:custGeom>
            <a:solidFill>
              <a:srgbClr val="FFE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6"/>
            <p:cNvSpPr/>
            <p:nvPr/>
          </p:nvSpPr>
          <p:spPr>
            <a:xfrm>
              <a:off x="6168103" y="1158509"/>
              <a:ext cx="76155" cy="101672"/>
            </a:xfrm>
            <a:custGeom>
              <a:avLst/>
              <a:gdLst/>
              <a:ahLst/>
              <a:cxnLst/>
              <a:rect l="l" t="t" r="r" b="b"/>
              <a:pathLst>
                <a:path w="2325" h="3104" extrusionOk="0">
                  <a:moveTo>
                    <a:pt x="56" y="1"/>
                  </a:moveTo>
                  <a:lnTo>
                    <a:pt x="0" y="35"/>
                  </a:lnTo>
                  <a:cubicBezTo>
                    <a:pt x="141" y="354"/>
                    <a:pt x="319" y="673"/>
                    <a:pt x="498" y="959"/>
                  </a:cubicBezTo>
                  <a:cubicBezTo>
                    <a:pt x="549" y="903"/>
                    <a:pt x="622" y="831"/>
                    <a:pt x="694" y="780"/>
                  </a:cubicBezTo>
                  <a:cubicBezTo>
                    <a:pt x="532" y="550"/>
                    <a:pt x="375" y="299"/>
                    <a:pt x="196" y="35"/>
                  </a:cubicBezTo>
                  <a:cubicBezTo>
                    <a:pt x="162" y="35"/>
                    <a:pt x="107" y="18"/>
                    <a:pt x="56" y="1"/>
                  </a:cubicBezTo>
                  <a:close/>
                  <a:moveTo>
                    <a:pt x="817" y="976"/>
                  </a:moveTo>
                  <a:cubicBezTo>
                    <a:pt x="762" y="1044"/>
                    <a:pt x="694" y="1099"/>
                    <a:pt x="622" y="1171"/>
                  </a:cubicBezTo>
                  <a:cubicBezTo>
                    <a:pt x="656" y="1205"/>
                    <a:pt x="673" y="1240"/>
                    <a:pt x="694" y="1278"/>
                  </a:cubicBezTo>
                  <a:cubicBezTo>
                    <a:pt x="745" y="1188"/>
                    <a:pt x="779" y="1082"/>
                    <a:pt x="834" y="993"/>
                  </a:cubicBezTo>
                  <a:cubicBezTo>
                    <a:pt x="834" y="976"/>
                    <a:pt x="834" y="976"/>
                    <a:pt x="817" y="976"/>
                  </a:cubicBezTo>
                  <a:close/>
                  <a:moveTo>
                    <a:pt x="886" y="1065"/>
                  </a:moveTo>
                  <a:cubicBezTo>
                    <a:pt x="851" y="1171"/>
                    <a:pt x="800" y="1278"/>
                    <a:pt x="762" y="1363"/>
                  </a:cubicBezTo>
                  <a:cubicBezTo>
                    <a:pt x="851" y="1508"/>
                    <a:pt x="941" y="1648"/>
                    <a:pt x="1047" y="1772"/>
                  </a:cubicBezTo>
                  <a:lnTo>
                    <a:pt x="1081" y="1755"/>
                  </a:lnTo>
                  <a:cubicBezTo>
                    <a:pt x="1120" y="1827"/>
                    <a:pt x="1154" y="1895"/>
                    <a:pt x="1188" y="1950"/>
                  </a:cubicBezTo>
                  <a:cubicBezTo>
                    <a:pt x="1294" y="2091"/>
                    <a:pt x="1384" y="2214"/>
                    <a:pt x="1490" y="2321"/>
                  </a:cubicBezTo>
                  <a:cubicBezTo>
                    <a:pt x="1579" y="2287"/>
                    <a:pt x="1669" y="2236"/>
                    <a:pt x="1758" y="2197"/>
                  </a:cubicBezTo>
                  <a:cubicBezTo>
                    <a:pt x="1473" y="1844"/>
                    <a:pt x="1188" y="1491"/>
                    <a:pt x="886" y="1065"/>
                  </a:cubicBezTo>
                  <a:close/>
                  <a:moveTo>
                    <a:pt x="1881" y="2359"/>
                  </a:moveTo>
                  <a:lnTo>
                    <a:pt x="1630" y="2499"/>
                  </a:lnTo>
                  <a:cubicBezTo>
                    <a:pt x="1792" y="2678"/>
                    <a:pt x="1933" y="2836"/>
                    <a:pt x="2094" y="2980"/>
                  </a:cubicBezTo>
                  <a:cubicBezTo>
                    <a:pt x="2128" y="3014"/>
                    <a:pt x="2162" y="3066"/>
                    <a:pt x="2201" y="3104"/>
                  </a:cubicBezTo>
                  <a:cubicBezTo>
                    <a:pt x="2252" y="3087"/>
                    <a:pt x="2290" y="3048"/>
                    <a:pt x="2324" y="3031"/>
                  </a:cubicBezTo>
                  <a:cubicBezTo>
                    <a:pt x="2184" y="2836"/>
                    <a:pt x="2022" y="2623"/>
                    <a:pt x="1881" y="2359"/>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6"/>
            <p:cNvSpPr/>
            <p:nvPr/>
          </p:nvSpPr>
          <p:spPr>
            <a:xfrm>
              <a:off x="6203511" y="1177637"/>
              <a:ext cx="47691" cy="80184"/>
            </a:xfrm>
            <a:custGeom>
              <a:avLst/>
              <a:gdLst/>
              <a:ahLst/>
              <a:cxnLst/>
              <a:rect l="l" t="t" r="r" b="b"/>
              <a:pathLst>
                <a:path w="1456" h="2448" extrusionOk="0">
                  <a:moveTo>
                    <a:pt x="107" y="0"/>
                  </a:moveTo>
                  <a:cubicBezTo>
                    <a:pt x="73" y="34"/>
                    <a:pt x="39" y="72"/>
                    <a:pt x="0" y="106"/>
                  </a:cubicBezTo>
                  <a:cubicBezTo>
                    <a:pt x="196" y="694"/>
                    <a:pt x="443" y="1188"/>
                    <a:pt x="694" y="1613"/>
                  </a:cubicBezTo>
                  <a:cubicBezTo>
                    <a:pt x="762" y="1579"/>
                    <a:pt x="818" y="1545"/>
                    <a:pt x="890" y="1524"/>
                  </a:cubicBezTo>
                  <a:cubicBezTo>
                    <a:pt x="622" y="1081"/>
                    <a:pt x="375" y="604"/>
                    <a:pt x="107" y="0"/>
                  </a:cubicBezTo>
                  <a:close/>
                  <a:moveTo>
                    <a:pt x="996" y="1686"/>
                  </a:moveTo>
                  <a:lnTo>
                    <a:pt x="800" y="1775"/>
                  </a:lnTo>
                  <a:cubicBezTo>
                    <a:pt x="941" y="2039"/>
                    <a:pt x="1103" y="2252"/>
                    <a:pt x="1243" y="2447"/>
                  </a:cubicBezTo>
                  <a:cubicBezTo>
                    <a:pt x="1316" y="2413"/>
                    <a:pt x="1384" y="2358"/>
                    <a:pt x="1456" y="2324"/>
                  </a:cubicBezTo>
                  <a:cubicBezTo>
                    <a:pt x="1401" y="2252"/>
                    <a:pt x="1333" y="2162"/>
                    <a:pt x="1277" y="2094"/>
                  </a:cubicBezTo>
                  <a:cubicBezTo>
                    <a:pt x="1171" y="1971"/>
                    <a:pt x="1081" y="1826"/>
                    <a:pt x="996" y="1686"/>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6"/>
            <p:cNvSpPr/>
            <p:nvPr/>
          </p:nvSpPr>
          <p:spPr>
            <a:xfrm>
              <a:off x="6107179" y="1166042"/>
              <a:ext cx="106814" cy="91223"/>
            </a:xfrm>
            <a:custGeom>
              <a:avLst/>
              <a:gdLst/>
              <a:ahLst/>
              <a:cxnLst/>
              <a:rect l="l" t="t" r="r" b="b"/>
              <a:pathLst>
                <a:path w="3261" h="2785" extrusionOk="0">
                  <a:moveTo>
                    <a:pt x="3120" y="1"/>
                  </a:moveTo>
                  <a:cubicBezTo>
                    <a:pt x="2924" y="197"/>
                    <a:pt x="2728" y="371"/>
                    <a:pt x="2554" y="550"/>
                  </a:cubicBezTo>
                  <a:cubicBezTo>
                    <a:pt x="2482" y="601"/>
                    <a:pt x="2409" y="673"/>
                    <a:pt x="2358" y="729"/>
                  </a:cubicBezTo>
                  <a:cubicBezTo>
                    <a:pt x="2145" y="920"/>
                    <a:pt x="1933" y="1099"/>
                    <a:pt x="1737" y="1278"/>
                  </a:cubicBezTo>
                  <a:lnTo>
                    <a:pt x="1771" y="1295"/>
                  </a:lnTo>
                  <a:cubicBezTo>
                    <a:pt x="1720" y="1435"/>
                    <a:pt x="1681" y="1597"/>
                    <a:pt x="1630" y="1737"/>
                  </a:cubicBezTo>
                  <a:cubicBezTo>
                    <a:pt x="1664" y="1703"/>
                    <a:pt x="1720" y="1665"/>
                    <a:pt x="1754" y="1631"/>
                  </a:cubicBezTo>
                  <a:cubicBezTo>
                    <a:pt x="1754" y="1614"/>
                    <a:pt x="1737" y="1614"/>
                    <a:pt x="1737" y="1597"/>
                  </a:cubicBezTo>
                  <a:lnTo>
                    <a:pt x="1843" y="1473"/>
                  </a:lnTo>
                  <a:cubicBezTo>
                    <a:pt x="1860" y="1491"/>
                    <a:pt x="1860" y="1508"/>
                    <a:pt x="1877" y="1508"/>
                  </a:cubicBezTo>
                  <a:cubicBezTo>
                    <a:pt x="2090" y="1329"/>
                    <a:pt x="2286" y="1133"/>
                    <a:pt x="2482" y="941"/>
                  </a:cubicBezTo>
                  <a:cubicBezTo>
                    <a:pt x="2554" y="869"/>
                    <a:pt x="2622" y="814"/>
                    <a:pt x="2677" y="746"/>
                  </a:cubicBezTo>
                  <a:cubicBezTo>
                    <a:pt x="2694" y="729"/>
                    <a:pt x="2694" y="729"/>
                    <a:pt x="2711" y="707"/>
                  </a:cubicBezTo>
                  <a:cubicBezTo>
                    <a:pt x="2728" y="690"/>
                    <a:pt x="2746" y="656"/>
                    <a:pt x="2746" y="622"/>
                  </a:cubicBezTo>
                  <a:lnTo>
                    <a:pt x="2784" y="639"/>
                  </a:lnTo>
                  <a:cubicBezTo>
                    <a:pt x="2835" y="584"/>
                    <a:pt x="2890" y="533"/>
                    <a:pt x="2941" y="460"/>
                  </a:cubicBezTo>
                  <a:cubicBezTo>
                    <a:pt x="2980" y="426"/>
                    <a:pt x="3014" y="388"/>
                    <a:pt x="3048" y="354"/>
                  </a:cubicBezTo>
                  <a:cubicBezTo>
                    <a:pt x="3120" y="282"/>
                    <a:pt x="3192" y="197"/>
                    <a:pt x="3261" y="107"/>
                  </a:cubicBezTo>
                  <a:lnTo>
                    <a:pt x="3120" y="1"/>
                  </a:lnTo>
                  <a:close/>
                  <a:moveTo>
                    <a:pt x="1647" y="1346"/>
                  </a:moveTo>
                  <a:lnTo>
                    <a:pt x="1647" y="1346"/>
                  </a:lnTo>
                  <a:cubicBezTo>
                    <a:pt x="1524" y="1452"/>
                    <a:pt x="1401" y="1559"/>
                    <a:pt x="1277" y="1665"/>
                  </a:cubicBezTo>
                  <a:lnTo>
                    <a:pt x="1171" y="2112"/>
                  </a:lnTo>
                  <a:cubicBezTo>
                    <a:pt x="1239" y="2040"/>
                    <a:pt x="1328" y="1984"/>
                    <a:pt x="1401" y="1916"/>
                  </a:cubicBezTo>
                  <a:cubicBezTo>
                    <a:pt x="1490" y="1737"/>
                    <a:pt x="1558" y="1559"/>
                    <a:pt x="1647" y="1346"/>
                  </a:cubicBezTo>
                  <a:close/>
                  <a:moveTo>
                    <a:pt x="319" y="2393"/>
                  </a:moveTo>
                  <a:cubicBezTo>
                    <a:pt x="213" y="2465"/>
                    <a:pt x="107" y="2538"/>
                    <a:pt x="0" y="2606"/>
                  </a:cubicBezTo>
                  <a:cubicBezTo>
                    <a:pt x="34" y="2644"/>
                    <a:pt x="68" y="2661"/>
                    <a:pt x="107" y="2678"/>
                  </a:cubicBezTo>
                  <a:cubicBezTo>
                    <a:pt x="175" y="2589"/>
                    <a:pt x="247" y="2482"/>
                    <a:pt x="319" y="2393"/>
                  </a:cubicBezTo>
                  <a:close/>
                  <a:moveTo>
                    <a:pt x="992" y="1878"/>
                  </a:moveTo>
                  <a:cubicBezTo>
                    <a:pt x="903" y="1967"/>
                    <a:pt x="796" y="2040"/>
                    <a:pt x="690" y="2112"/>
                  </a:cubicBezTo>
                  <a:cubicBezTo>
                    <a:pt x="549" y="2359"/>
                    <a:pt x="405" y="2572"/>
                    <a:pt x="247" y="2767"/>
                  </a:cubicBezTo>
                  <a:lnTo>
                    <a:pt x="247" y="2784"/>
                  </a:lnTo>
                  <a:cubicBezTo>
                    <a:pt x="443" y="2644"/>
                    <a:pt x="656" y="2499"/>
                    <a:pt x="851" y="2342"/>
                  </a:cubicBezTo>
                  <a:cubicBezTo>
                    <a:pt x="903" y="2180"/>
                    <a:pt x="958" y="2023"/>
                    <a:pt x="992" y="1878"/>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6"/>
            <p:cNvSpPr/>
            <p:nvPr/>
          </p:nvSpPr>
          <p:spPr>
            <a:xfrm>
              <a:off x="6110651" y="1214290"/>
              <a:ext cx="29578" cy="42418"/>
            </a:xfrm>
            <a:custGeom>
              <a:avLst/>
              <a:gdLst/>
              <a:ahLst/>
              <a:cxnLst/>
              <a:rect l="l" t="t" r="r" b="b"/>
              <a:pathLst>
                <a:path w="903" h="1295" extrusionOk="0">
                  <a:moveTo>
                    <a:pt x="814" y="0"/>
                  </a:moveTo>
                  <a:cubicBezTo>
                    <a:pt x="601" y="337"/>
                    <a:pt x="405" y="639"/>
                    <a:pt x="213" y="920"/>
                  </a:cubicBezTo>
                  <a:cubicBezTo>
                    <a:pt x="141" y="1009"/>
                    <a:pt x="69" y="1116"/>
                    <a:pt x="1" y="1205"/>
                  </a:cubicBezTo>
                  <a:cubicBezTo>
                    <a:pt x="52" y="1239"/>
                    <a:pt x="86" y="1277"/>
                    <a:pt x="141" y="1294"/>
                  </a:cubicBezTo>
                  <a:cubicBezTo>
                    <a:pt x="299" y="1099"/>
                    <a:pt x="443" y="886"/>
                    <a:pt x="584" y="639"/>
                  </a:cubicBezTo>
                  <a:cubicBezTo>
                    <a:pt x="707" y="443"/>
                    <a:pt x="814" y="247"/>
                    <a:pt x="903" y="52"/>
                  </a:cubicBezTo>
                  <a:lnTo>
                    <a:pt x="814" y="0"/>
                  </a:ln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6"/>
            <p:cNvSpPr/>
            <p:nvPr/>
          </p:nvSpPr>
          <p:spPr>
            <a:xfrm>
              <a:off x="6166989" y="1229914"/>
              <a:ext cx="52310" cy="20930"/>
            </a:xfrm>
            <a:custGeom>
              <a:avLst/>
              <a:gdLst/>
              <a:ahLst/>
              <a:cxnLst/>
              <a:rect l="l" t="t" r="r" b="b"/>
              <a:pathLst>
                <a:path w="1597" h="639" extrusionOk="0">
                  <a:moveTo>
                    <a:pt x="281" y="0"/>
                  </a:moveTo>
                  <a:cubicBezTo>
                    <a:pt x="213" y="90"/>
                    <a:pt x="158" y="162"/>
                    <a:pt x="90" y="213"/>
                  </a:cubicBezTo>
                  <a:cubicBezTo>
                    <a:pt x="107" y="230"/>
                    <a:pt x="124" y="230"/>
                    <a:pt x="124" y="247"/>
                  </a:cubicBezTo>
                  <a:cubicBezTo>
                    <a:pt x="230" y="196"/>
                    <a:pt x="319" y="162"/>
                    <a:pt x="409" y="107"/>
                  </a:cubicBezTo>
                  <a:cubicBezTo>
                    <a:pt x="370" y="73"/>
                    <a:pt x="319" y="34"/>
                    <a:pt x="281" y="0"/>
                  </a:cubicBezTo>
                  <a:close/>
                  <a:moveTo>
                    <a:pt x="0" y="302"/>
                  </a:moveTo>
                  <a:lnTo>
                    <a:pt x="0" y="319"/>
                  </a:lnTo>
                  <a:lnTo>
                    <a:pt x="17" y="302"/>
                  </a:lnTo>
                  <a:close/>
                  <a:moveTo>
                    <a:pt x="1452" y="426"/>
                  </a:moveTo>
                  <a:lnTo>
                    <a:pt x="1345" y="481"/>
                  </a:lnTo>
                  <a:cubicBezTo>
                    <a:pt x="1435" y="549"/>
                    <a:pt x="1507" y="605"/>
                    <a:pt x="1596" y="639"/>
                  </a:cubicBezTo>
                  <a:cubicBezTo>
                    <a:pt x="1541" y="588"/>
                    <a:pt x="1490" y="515"/>
                    <a:pt x="1452" y="426"/>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6"/>
            <p:cNvSpPr/>
            <p:nvPr/>
          </p:nvSpPr>
          <p:spPr>
            <a:xfrm>
              <a:off x="6130861" y="1202564"/>
              <a:ext cx="21651" cy="54701"/>
            </a:xfrm>
            <a:custGeom>
              <a:avLst/>
              <a:gdLst/>
              <a:ahLst/>
              <a:cxnLst/>
              <a:rect l="l" t="t" r="r" b="b"/>
              <a:pathLst>
                <a:path w="661" h="1670" extrusionOk="0">
                  <a:moveTo>
                    <a:pt x="499" y="1"/>
                  </a:moveTo>
                  <a:cubicBezTo>
                    <a:pt x="499" y="1"/>
                    <a:pt x="409" y="320"/>
                    <a:pt x="269" y="763"/>
                  </a:cubicBezTo>
                  <a:cubicBezTo>
                    <a:pt x="235" y="908"/>
                    <a:pt x="180" y="1065"/>
                    <a:pt x="128" y="1227"/>
                  </a:cubicBezTo>
                  <a:cubicBezTo>
                    <a:pt x="90" y="1384"/>
                    <a:pt x="39" y="1529"/>
                    <a:pt x="1" y="1669"/>
                  </a:cubicBezTo>
                  <a:cubicBezTo>
                    <a:pt x="56" y="1652"/>
                    <a:pt x="107" y="1614"/>
                    <a:pt x="162" y="1597"/>
                  </a:cubicBezTo>
                  <a:cubicBezTo>
                    <a:pt x="214" y="1563"/>
                    <a:pt x="269" y="1529"/>
                    <a:pt x="320" y="1474"/>
                  </a:cubicBezTo>
                  <a:cubicBezTo>
                    <a:pt x="341" y="1457"/>
                    <a:pt x="341" y="1457"/>
                    <a:pt x="358" y="1440"/>
                  </a:cubicBezTo>
                  <a:lnTo>
                    <a:pt x="448" y="997"/>
                  </a:lnTo>
                  <a:lnTo>
                    <a:pt x="554" y="550"/>
                  </a:lnTo>
                  <a:lnTo>
                    <a:pt x="660" y="56"/>
                  </a:lnTo>
                  <a:lnTo>
                    <a:pt x="499" y="1"/>
                  </a:lnTo>
                  <a:close/>
                </a:path>
              </a:pathLst>
            </a:custGeom>
            <a:solidFill>
              <a:srgbClr val="FE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6"/>
            <p:cNvSpPr/>
            <p:nvPr/>
          </p:nvSpPr>
          <p:spPr>
            <a:xfrm>
              <a:off x="6203511" y="1217762"/>
              <a:ext cx="51196" cy="27940"/>
            </a:xfrm>
            <a:custGeom>
              <a:avLst/>
              <a:gdLst/>
              <a:ahLst/>
              <a:cxnLst/>
              <a:rect l="l" t="t" r="r" b="b"/>
              <a:pathLst>
                <a:path w="1563" h="853" extrusionOk="0">
                  <a:moveTo>
                    <a:pt x="1507" y="1"/>
                  </a:moveTo>
                  <a:cubicBezTo>
                    <a:pt x="1507" y="1"/>
                    <a:pt x="1350" y="69"/>
                    <a:pt x="1103" y="192"/>
                  </a:cubicBezTo>
                  <a:cubicBezTo>
                    <a:pt x="1047" y="231"/>
                    <a:pt x="958" y="248"/>
                    <a:pt x="890" y="299"/>
                  </a:cubicBezTo>
                  <a:cubicBezTo>
                    <a:pt x="818" y="320"/>
                    <a:pt x="762" y="354"/>
                    <a:pt x="694" y="388"/>
                  </a:cubicBezTo>
                  <a:lnTo>
                    <a:pt x="677" y="388"/>
                  </a:lnTo>
                  <a:cubicBezTo>
                    <a:pt x="588" y="427"/>
                    <a:pt x="498" y="478"/>
                    <a:pt x="409" y="512"/>
                  </a:cubicBezTo>
                  <a:cubicBezTo>
                    <a:pt x="375" y="533"/>
                    <a:pt x="358" y="550"/>
                    <a:pt x="337" y="550"/>
                  </a:cubicBezTo>
                  <a:cubicBezTo>
                    <a:pt x="375" y="618"/>
                    <a:pt x="409" y="673"/>
                    <a:pt x="443" y="746"/>
                  </a:cubicBezTo>
                  <a:lnTo>
                    <a:pt x="549" y="690"/>
                  </a:lnTo>
                  <a:lnTo>
                    <a:pt x="800" y="550"/>
                  </a:lnTo>
                  <a:lnTo>
                    <a:pt x="996" y="461"/>
                  </a:lnTo>
                  <a:lnTo>
                    <a:pt x="1562" y="141"/>
                  </a:lnTo>
                  <a:lnTo>
                    <a:pt x="1507" y="1"/>
                  </a:lnTo>
                  <a:close/>
                  <a:moveTo>
                    <a:pt x="213" y="601"/>
                  </a:moveTo>
                  <a:cubicBezTo>
                    <a:pt x="145" y="639"/>
                    <a:pt x="73" y="673"/>
                    <a:pt x="0" y="707"/>
                  </a:cubicBezTo>
                  <a:cubicBezTo>
                    <a:pt x="90" y="763"/>
                    <a:pt x="162" y="814"/>
                    <a:pt x="230" y="852"/>
                  </a:cubicBezTo>
                  <a:lnTo>
                    <a:pt x="337" y="797"/>
                  </a:lnTo>
                  <a:cubicBezTo>
                    <a:pt x="303" y="746"/>
                    <a:pt x="251" y="673"/>
                    <a:pt x="213" y="601"/>
                  </a:cubicBezTo>
                  <a:close/>
                </a:path>
              </a:pathLst>
            </a:custGeom>
            <a:solidFill>
              <a:srgbClr val="FE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6"/>
            <p:cNvSpPr/>
            <p:nvPr/>
          </p:nvSpPr>
          <p:spPr>
            <a:xfrm>
              <a:off x="6137837" y="1245669"/>
              <a:ext cx="88439" cy="22601"/>
            </a:xfrm>
            <a:custGeom>
              <a:avLst/>
              <a:gdLst/>
              <a:ahLst/>
              <a:cxnLst/>
              <a:rect l="l" t="t" r="r" b="b"/>
              <a:pathLst>
                <a:path w="2700" h="690" extrusionOk="0">
                  <a:moveTo>
                    <a:pt x="1086" y="0"/>
                  </a:moveTo>
                  <a:cubicBezTo>
                    <a:pt x="745" y="192"/>
                    <a:pt x="409" y="370"/>
                    <a:pt x="73" y="511"/>
                  </a:cubicBezTo>
                  <a:cubicBezTo>
                    <a:pt x="56" y="566"/>
                    <a:pt x="22" y="600"/>
                    <a:pt x="1" y="639"/>
                  </a:cubicBezTo>
                  <a:cubicBezTo>
                    <a:pt x="73" y="656"/>
                    <a:pt x="162" y="673"/>
                    <a:pt x="252" y="690"/>
                  </a:cubicBezTo>
                  <a:lnTo>
                    <a:pt x="1086" y="17"/>
                  </a:lnTo>
                  <a:lnTo>
                    <a:pt x="1086" y="0"/>
                  </a:lnTo>
                  <a:close/>
                  <a:moveTo>
                    <a:pt x="1988" y="158"/>
                  </a:moveTo>
                  <a:lnTo>
                    <a:pt x="2503" y="690"/>
                  </a:lnTo>
                  <a:cubicBezTo>
                    <a:pt x="2576" y="673"/>
                    <a:pt x="2627" y="639"/>
                    <a:pt x="2699" y="617"/>
                  </a:cubicBezTo>
                  <a:cubicBezTo>
                    <a:pt x="2469" y="477"/>
                    <a:pt x="2218" y="336"/>
                    <a:pt x="1988" y="158"/>
                  </a:cubicBezTo>
                  <a:close/>
                </a:path>
              </a:pathLst>
            </a:custGeom>
            <a:solidFill>
              <a:srgbClr val="FE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6"/>
            <p:cNvSpPr/>
            <p:nvPr/>
          </p:nvSpPr>
          <p:spPr>
            <a:xfrm>
              <a:off x="6146059" y="1238005"/>
              <a:ext cx="73797" cy="34327"/>
            </a:xfrm>
            <a:custGeom>
              <a:avLst/>
              <a:gdLst/>
              <a:ahLst/>
              <a:cxnLst/>
              <a:rect l="l" t="t" r="r" b="b"/>
              <a:pathLst>
                <a:path w="2253" h="1048" extrusionOk="0">
                  <a:moveTo>
                    <a:pt x="1205" y="0"/>
                  </a:moveTo>
                  <a:cubicBezTo>
                    <a:pt x="1133" y="55"/>
                    <a:pt x="1048" y="106"/>
                    <a:pt x="958" y="162"/>
                  </a:cubicBezTo>
                  <a:cubicBezTo>
                    <a:pt x="1026" y="213"/>
                    <a:pt x="1099" y="268"/>
                    <a:pt x="1171" y="319"/>
                  </a:cubicBezTo>
                  <a:cubicBezTo>
                    <a:pt x="1222" y="251"/>
                    <a:pt x="1295" y="196"/>
                    <a:pt x="1367" y="128"/>
                  </a:cubicBezTo>
                  <a:cubicBezTo>
                    <a:pt x="1312" y="89"/>
                    <a:pt x="1261" y="38"/>
                    <a:pt x="1205" y="0"/>
                  </a:cubicBezTo>
                  <a:close/>
                  <a:moveTo>
                    <a:pt x="1473" y="213"/>
                  </a:moveTo>
                  <a:cubicBezTo>
                    <a:pt x="1401" y="285"/>
                    <a:pt x="1346" y="341"/>
                    <a:pt x="1278" y="409"/>
                  </a:cubicBezTo>
                  <a:cubicBezTo>
                    <a:pt x="1541" y="621"/>
                    <a:pt x="1793" y="800"/>
                    <a:pt x="2057" y="958"/>
                  </a:cubicBezTo>
                  <a:cubicBezTo>
                    <a:pt x="2129" y="941"/>
                    <a:pt x="2180" y="941"/>
                    <a:pt x="2252" y="924"/>
                  </a:cubicBezTo>
                  <a:lnTo>
                    <a:pt x="1737" y="392"/>
                  </a:lnTo>
                  <a:cubicBezTo>
                    <a:pt x="1648" y="341"/>
                    <a:pt x="1559" y="268"/>
                    <a:pt x="1473" y="213"/>
                  </a:cubicBezTo>
                  <a:close/>
                  <a:moveTo>
                    <a:pt x="835" y="251"/>
                  </a:moveTo>
                  <a:lnTo>
                    <a:pt x="1" y="924"/>
                  </a:lnTo>
                  <a:cubicBezTo>
                    <a:pt x="107" y="958"/>
                    <a:pt x="231" y="979"/>
                    <a:pt x="354" y="996"/>
                  </a:cubicBezTo>
                  <a:cubicBezTo>
                    <a:pt x="371" y="996"/>
                    <a:pt x="371" y="979"/>
                    <a:pt x="371" y="979"/>
                  </a:cubicBezTo>
                  <a:cubicBezTo>
                    <a:pt x="320" y="941"/>
                    <a:pt x="248" y="907"/>
                    <a:pt x="175" y="873"/>
                  </a:cubicBezTo>
                  <a:lnTo>
                    <a:pt x="265" y="728"/>
                  </a:lnTo>
                  <a:cubicBezTo>
                    <a:pt x="371" y="766"/>
                    <a:pt x="460" y="800"/>
                    <a:pt x="567" y="834"/>
                  </a:cubicBezTo>
                  <a:cubicBezTo>
                    <a:pt x="729" y="711"/>
                    <a:pt x="886" y="587"/>
                    <a:pt x="1048" y="426"/>
                  </a:cubicBezTo>
                  <a:cubicBezTo>
                    <a:pt x="975" y="375"/>
                    <a:pt x="903" y="302"/>
                    <a:pt x="835" y="251"/>
                  </a:cubicBezTo>
                  <a:close/>
                  <a:moveTo>
                    <a:pt x="1171" y="532"/>
                  </a:moveTo>
                  <a:cubicBezTo>
                    <a:pt x="1026" y="677"/>
                    <a:pt x="886" y="800"/>
                    <a:pt x="746" y="907"/>
                  </a:cubicBezTo>
                  <a:cubicBezTo>
                    <a:pt x="886" y="958"/>
                    <a:pt x="1009" y="996"/>
                    <a:pt x="1133" y="1047"/>
                  </a:cubicBezTo>
                  <a:lnTo>
                    <a:pt x="1367" y="1047"/>
                  </a:lnTo>
                  <a:cubicBezTo>
                    <a:pt x="1507" y="1047"/>
                    <a:pt x="1665" y="1030"/>
                    <a:pt x="1793" y="1013"/>
                  </a:cubicBezTo>
                  <a:cubicBezTo>
                    <a:pt x="1597" y="873"/>
                    <a:pt x="1367" y="711"/>
                    <a:pt x="1171" y="532"/>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6"/>
            <p:cNvSpPr/>
            <p:nvPr/>
          </p:nvSpPr>
          <p:spPr>
            <a:xfrm>
              <a:off x="6122770" y="1225853"/>
              <a:ext cx="75042" cy="36555"/>
            </a:xfrm>
            <a:custGeom>
              <a:avLst/>
              <a:gdLst/>
              <a:ahLst/>
              <a:cxnLst/>
              <a:rect l="l" t="t" r="r" b="b"/>
              <a:pathLst>
                <a:path w="2291" h="1116" extrusionOk="0">
                  <a:moveTo>
                    <a:pt x="2184" y="1"/>
                  </a:moveTo>
                  <a:cubicBezTo>
                    <a:pt x="2112" y="35"/>
                    <a:pt x="2057" y="73"/>
                    <a:pt x="1989" y="107"/>
                  </a:cubicBezTo>
                  <a:cubicBezTo>
                    <a:pt x="2040" y="158"/>
                    <a:pt x="2095" y="197"/>
                    <a:pt x="2146" y="231"/>
                  </a:cubicBezTo>
                  <a:cubicBezTo>
                    <a:pt x="2201" y="197"/>
                    <a:pt x="2235" y="180"/>
                    <a:pt x="2291" y="141"/>
                  </a:cubicBezTo>
                  <a:lnTo>
                    <a:pt x="2184" y="1"/>
                  </a:lnTo>
                  <a:close/>
                  <a:moveTo>
                    <a:pt x="1759" y="231"/>
                  </a:moveTo>
                  <a:cubicBezTo>
                    <a:pt x="1669" y="286"/>
                    <a:pt x="1580" y="320"/>
                    <a:pt x="1474" y="371"/>
                  </a:cubicBezTo>
                  <a:cubicBezTo>
                    <a:pt x="1546" y="426"/>
                    <a:pt x="1614" y="477"/>
                    <a:pt x="1669" y="533"/>
                  </a:cubicBezTo>
                  <a:cubicBezTo>
                    <a:pt x="1759" y="477"/>
                    <a:pt x="1844" y="426"/>
                    <a:pt x="1916" y="371"/>
                  </a:cubicBezTo>
                  <a:cubicBezTo>
                    <a:pt x="1865" y="320"/>
                    <a:pt x="1810" y="286"/>
                    <a:pt x="1759" y="231"/>
                  </a:cubicBezTo>
                  <a:close/>
                  <a:moveTo>
                    <a:pt x="409" y="886"/>
                  </a:moveTo>
                  <a:cubicBezTo>
                    <a:pt x="354" y="903"/>
                    <a:pt x="303" y="941"/>
                    <a:pt x="248" y="958"/>
                  </a:cubicBezTo>
                  <a:cubicBezTo>
                    <a:pt x="163" y="992"/>
                    <a:pt x="90" y="1031"/>
                    <a:pt x="1" y="1065"/>
                  </a:cubicBezTo>
                  <a:cubicBezTo>
                    <a:pt x="35" y="1082"/>
                    <a:pt x="73" y="1099"/>
                    <a:pt x="90" y="1116"/>
                  </a:cubicBezTo>
                  <a:cubicBezTo>
                    <a:pt x="197" y="1048"/>
                    <a:pt x="303" y="958"/>
                    <a:pt x="409" y="886"/>
                  </a:cubicBezTo>
                  <a:close/>
                  <a:moveTo>
                    <a:pt x="1367" y="426"/>
                  </a:moveTo>
                  <a:lnTo>
                    <a:pt x="1350" y="443"/>
                  </a:lnTo>
                  <a:cubicBezTo>
                    <a:pt x="1205" y="584"/>
                    <a:pt x="1099" y="656"/>
                    <a:pt x="1099" y="656"/>
                  </a:cubicBezTo>
                  <a:lnTo>
                    <a:pt x="1065" y="584"/>
                  </a:lnTo>
                  <a:cubicBezTo>
                    <a:pt x="976" y="622"/>
                    <a:pt x="886" y="656"/>
                    <a:pt x="801" y="712"/>
                  </a:cubicBezTo>
                  <a:lnTo>
                    <a:pt x="780" y="729"/>
                  </a:lnTo>
                  <a:cubicBezTo>
                    <a:pt x="695" y="869"/>
                    <a:pt x="622" y="1010"/>
                    <a:pt x="533" y="1116"/>
                  </a:cubicBezTo>
                  <a:cubicBezTo>
                    <a:pt x="869" y="975"/>
                    <a:pt x="1205" y="797"/>
                    <a:pt x="1546" y="605"/>
                  </a:cubicBezTo>
                  <a:cubicBezTo>
                    <a:pt x="1474" y="550"/>
                    <a:pt x="1418" y="499"/>
                    <a:pt x="1367" y="426"/>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6"/>
            <p:cNvSpPr/>
            <p:nvPr/>
          </p:nvSpPr>
          <p:spPr>
            <a:xfrm>
              <a:off x="6164041" y="1214290"/>
              <a:ext cx="72683" cy="51622"/>
            </a:xfrm>
            <a:custGeom>
              <a:avLst/>
              <a:gdLst/>
              <a:ahLst/>
              <a:cxnLst/>
              <a:rect l="l" t="t" r="r" b="b"/>
              <a:pathLst>
                <a:path w="2219" h="1576" extrusionOk="0">
                  <a:moveTo>
                    <a:pt x="107" y="0"/>
                  </a:moveTo>
                  <a:lnTo>
                    <a:pt x="1" y="124"/>
                  </a:lnTo>
                  <a:cubicBezTo>
                    <a:pt x="1" y="141"/>
                    <a:pt x="18" y="141"/>
                    <a:pt x="18" y="158"/>
                  </a:cubicBezTo>
                  <a:cubicBezTo>
                    <a:pt x="107" y="230"/>
                    <a:pt x="197" y="320"/>
                    <a:pt x="286" y="388"/>
                  </a:cubicBezTo>
                  <a:cubicBezTo>
                    <a:pt x="320" y="337"/>
                    <a:pt x="371" y="281"/>
                    <a:pt x="409" y="230"/>
                  </a:cubicBezTo>
                  <a:cubicBezTo>
                    <a:pt x="320" y="175"/>
                    <a:pt x="231" y="107"/>
                    <a:pt x="141" y="35"/>
                  </a:cubicBezTo>
                  <a:cubicBezTo>
                    <a:pt x="124" y="35"/>
                    <a:pt x="124" y="18"/>
                    <a:pt x="107" y="0"/>
                  </a:cubicBezTo>
                  <a:close/>
                  <a:moveTo>
                    <a:pt x="499" y="298"/>
                  </a:moveTo>
                  <a:cubicBezTo>
                    <a:pt x="460" y="371"/>
                    <a:pt x="409" y="426"/>
                    <a:pt x="371" y="477"/>
                  </a:cubicBezTo>
                  <a:cubicBezTo>
                    <a:pt x="409" y="511"/>
                    <a:pt x="460" y="550"/>
                    <a:pt x="499" y="584"/>
                  </a:cubicBezTo>
                  <a:cubicBezTo>
                    <a:pt x="550" y="639"/>
                    <a:pt x="605" y="673"/>
                    <a:pt x="656" y="724"/>
                  </a:cubicBezTo>
                  <a:cubicBezTo>
                    <a:pt x="712" y="762"/>
                    <a:pt x="763" y="813"/>
                    <a:pt x="818" y="852"/>
                  </a:cubicBezTo>
                  <a:cubicBezTo>
                    <a:pt x="869" y="779"/>
                    <a:pt x="924" y="724"/>
                    <a:pt x="992" y="656"/>
                  </a:cubicBezTo>
                  <a:cubicBezTo>
                    <a:pt x="958" y="639"/>
                    <a:pt x="924" y="601"/>
                    <a:pt x="886" y="584"/>
                  </a:cubicBezTo>
                  <a:cubicBezTo>
                    <a:pt x="835" y="550"/>
                    <a:pt x="780" y="511"/>
                    <a:pt x="729" y="460"/>
                  </a:cubicBezTo>
                  <a:cubicBezTo>
                    <a:pt x="656" y="405"/>
                    <a:pt x="584" y="354"/>
                    <a:pt x="499" y="298"/>
                  </a:cubicBezTo>
                  <a:close/>
                  <a:moveTo>
                    <a:pt x="1989" y="1311"/>
                  </a:moveTo>
                  <a:cubicBezTo>
                    <a:pt x="2040" y="1363"/>
                    <a:pt x="2095" y="1435"/>
                    <a:pt x="2146" y="1490"/>
                  </a:cubicBezTo>
                  <a:cubicBezTo>
                    <a:pt x="2163" y="1469"/>
                    <a:pt x="2201" y="1469"/>
                    <a:pt x="2218" y="1452"/>
                  </a:cubicBezTo>
                  <a:cubicBezTo>
                    <a:pt x="2180" y="1418"/>
                    <a:pt x="2129" y="1401"/>
                    <a:pt x="2095" y="1363"/>
                  </a:cubicBezTo>
                  <a:cubicBezTo>
                    <a:pt x="2074" y="1363"/>
                    <a:pt x="2057" y="1345"/>
                    <a:pt x="2040" y="1345"/>
                  </a:cubicBezTo>
                  <a:cubicBezTo>
                    <a:pt x="2023" y="1328"/>
                    <a:pt x="2006" y="1328"/>
                    <a:pt x="1989" y="1311"/>
                  </a:cubicBezTo>
                  <a:close/>
                  <a:moveTo>
                    <a:pt x="1082" y="724"/>
                  </a:moveTo>
                  <a:cubicBezTo>
                    <a:pt x="1031" y="796"/>
                    <a:pt x="975" y="869"/>
                    <a:pt x="924" y="937"/>
                  </a:cubicBezTo>
                  <a:cubicBezTo>
                    <a:pt x="1010" y="992"/>
                    <a:pt x="1099" y="1065"/>
                    <a:pt x="1188" y="1116"/>
                  </a:cubicBezTo>
                  <a:cubicBezTo>
                    <a:pt x="1418" y="1294"/>
                    <a:pt x="1669" y="1435"/>
                    <a:pt x="1899" y="1575"/>
                  </a:cubicBezTo>
                  <a:cubicBezTo>
                    <a:pt x="1933" y="1558"/>
                    <a:pt x="1967" y="1558"/>
                    <a:pt x="2005" y="1541"/>
                  </a:cubicBezTo>
                  <a:cubicBezTo>
                    <a:pt x="1899" y="1418"/>
                    <a:pt x="1793" y="1277"/>
                    <a:pt x="1686" y="1116"/>
                  </a:cubicBezTo>
                  <a:cubicBezTo>
                    <a:pt x="1597" y="1082"/>
                    <a:pt x="1525" y="1026"/>
                    <a:pt x="1435" y="958"/>
                  </a:cubicBezTo>
                  <a:cubicBezTo>
                    <a:pt x="1367" y="920"/>
                    <a:pt x="1295" y="869"/>
                    <a:pt x="1205" y="813"/>
                  </a:cubicBezTo>
                  <a:cubicBezTo>
                    <a:pt x="1171" y="779"/>
                    <a:pt x="1137" y="762"/>
                    <a:pt x="1082" y="724"/>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6"/>
            <p:cNvSpPr/>
            <p:nvPr/>
          </p:nvSpPr>
          <p:spPr>
            <a:xfrm>
              <a:off x="6151791" y="1261818"/>
              <a:ext cx="31379" cy="10514"/>
            </a:xfrm>
            <a:custGeom>
              <a:avLst/>
              <a:gdLst/>
              <a:ahLst/>
              <a:cxnLst/>
              <a:rect l="l" t="t" r="r" b="b"/>
              <a:pathLst>
                <a:path w="958" h="321" extrusionOk="0">
                  <a:moveTo>
                    <a:pt x="90" y="1"/>
                  </a:moveTo>
                  <a:lnTo>
                    <a:pt x="0" y="146"/>
                  </a:lnTo>
                  <a:cubicBezTo>
                    <a:pt x="73" y="180"/>
                    <a:pt x="145" y="214"/>
                    <a:pt x="196" y="252"/>
                  </a:cubicBezTo>
                  <a:cubicBezTo>
                    <a:pt x="268" y="197"/>
                    <a:pt x="341" y="163"/>
                    <a:pt x="392" y="107"/>
                  </a:cubicBezTo>
                  <a:cubicBezTo>
                    <a:pt x="285" y="73"/>
                    <a:pt x="196" y="39"/>
                    <a:pt x="90" y="1"/>
                  </a:cubicBezTo>
                  <a:close/>
                  <a:moveTo>
                    <a:pt x="571" y="180"/>
                  </a:moveTo>
                  <a:cubicBezTo>
                    <a:pt x="515" y="214"/>
                    <a:pt x="481" y="252"/>
                    <a:pt x="426" y="286"/>
                  </a:cubicBezTo>
                  <a:lnTo>
                    <a:pt x="588" y="286"/>
                  </a:lnTo>
                  <a:cubicBezTo>
                    <a:pt x="711" y="303"/>
                    <a:pt x="834" y="320"/>
                    <a:pt x="958" y="320"/>
                  </a:cubicBezTo>
                  <a:cubicBezTo>
                    <a:pt x="834" y="269"/>
                    <a:pt x="711" y="231"/>
                    <a:pt x="571" y="180"/>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6164041" y="1233943"/>
              <a:ext cx="49395" cy="37275"/>
            </a:xfrm>
            <a:custGeom>
              <a:avLst/>
              <a:gdLst/>
              <a:ahLst/>
              <a:cxnLst/>
              <a:rect l="l" t="t" r="r" b="b"/>
              <a:pathLst>
                <a:path w="1508" h="1138" extrusionOk="0">
                  <a:moveTo>
                    <a:pt x="73" y="1"/>
                  </a:moveTo>
                  <a:lnTo>
                    <a:pt x="1" y="73"/>
                  </a:lnTo>
                  <a:lnTo>
                    <a:pt x="1" y="90"/>
                  </a:lnTo>
                  <a:cubicBezTo>
                    <a:pt x="35" y="56"/>
                    <a:pt x="52" y="39"/>
                    <a:pt x="90" y="18"/>
                  </a:cubicBezTo>
                  <a:cubicBezTo>
                    <a:pt x="90" y="1"/>
                    <a:pt x="73" y="1"/>
                    <a:pt x="73" y="1"/>
                  </a:cubicBezTo>
                  <a:close/>
                  <a:moveTo>
                    <a:pt x="180" y="90"/>
                  </a:moveTo>
                  <a:cubicBezTo>
                    <a:pt x="158" y="124"/>
                    <a:pt x="124" y="162"/>
                    <a:pt x="90" y="179"/>
                  </a:cubicBezTo>
                  <a:lnTo>
                    <a:pt x="107" y="179"/>
                  </a:lnTo>
                  <a:cubicBezTo>
                    <a:pt x="158" y="252"/>
                    <a:pt x="214" y="303"/>
                    <a:pt x="286" y="358"/>
                  </a:cubicBezTo>
                  <a:lnTo>
                    <a:pt x="286" y="375"/>
                  </a:lnTo>
                  <a:cubicBezTo>
                    <a:pt x="354" y="426"/>
                    <a:pt x="426" y="499"/>
                    <a:pt x="499" y="550"/>
                  </a:cubicBezTo>
                  <a:cubicBezTo>
                    <a:pt x="533" y="516"/>
                    <a:pt x="567" y="482"/>
                    <a:pt x="622" y="443"/>
                  </a:cubicBezTo>
                  <a:cubicBezTo>
                    <a:pt x="550" y="392"/>
                    <a:pt x="477" y="337"/>
                    <a:pt x="409" y="286"/>
                  </a:cubicBezTo>
                  <a:cubicBezTo>
                    <a:pt x="354" y="230"/>
                    <a:pt x="286" y="179"/>
                    <a:pt x="214" y="124"/>
                  </a:cubicBezTo>
                  <a:cubicBezTo>
                    <a:pt x="214" y="107"/>
                    <a:pt x="197" y="107"/>
                    <a:pt x="180" y="90"/>
                  </a:cubicBezTo>
                  <a:close/>
                  <a:moveTo>
                    <a:pt x="729" y="533"/>
                  </a:moveTo>
                  <a:cubicBezTo>
                    <a:pt x="690" y="588"/>
                    <a:pt x="656" y="622"/>
                    <a:pt x="622" y="656"/>
                  </a:cubicBezTo>
                  <a:cubicBezTo>
                    <a:pt x="818" y="835"/>
                    <a:pt x="1048" y="997"/>
                    <a:pt x="1244" y="1137"/>
                  </a:cubicBezTo>
                  <a:cubicBezTo>
                    <a:pt x="1329" y="1120"/>
                    <a:pt x="1418" y="1103"/>
                    <a:pt x="1508" y="1082"/>
                  </a:cubicBezTo>
                  <a:cubicBezTo>
                    <a:pt x="1244" y="924"/>
                    <a:pt x="992" y="745"/>
                    <a:pt x="729" y="533"/>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6130861" y="1261818"/>
              <a:ext cx="3538" cy="2981"/>
            </a:xfrm>
            <a:custGeom>
              <a:avLst/>
              <a:gdLst/>
              <a:ahLst/>
              <a:cxnLst/>
              <a:rect l="l" t="t" r="r" b="b"/>
              <a:pathLst>
                <a:path w="108" h="91" extrusionOk="0">
                  <a:moveTo>
                    <a:pt x="107" y="1"/>
                  </a:moveTo>
                  <a:lnTo>
                    <a:pt x="107" y="1"/>
                  </a:lnTo>
                  <a:cubicBezTo>
                    <a:pt x="73" y="18"/>
                    <a:pt x="39" y="56"/>
                    <a:pt x="1" y="73"/>
                  </a:cubicBezTo>
                  <a:cubicBezTo>
                    <a:pt x="22" y="73"/>
                    <a:pt x="39" y="90"/>
                    <a:pt x="39" y="90"/>
                  </a:cubicBezTo>
                  <a:cubicBezTo>
                    <a:pt x="73" y="56"/>
                    <a:pt x="90" y="39"/>
                    <a:pt x="107" y="1"/>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6201284" y="1215961"/>
              <a:ext cx="33050" cy="48838"/>
            </a:xfrm>
            <a:custGeom>
              <a:avLst/>
              <a:gdLst/>
              <a:ahLst/>
              <a:cxnLst/>
              <a:rect l="l" t="t" r="r" b="b"/>
              <a:pathLst>
                <a:path w="1009" h="1491" extrusionOk="0">
                  <a:moveTo>
                    <a:pt x="68" y="1"/>
                  </a:moveTo>
                  <a:lnTo>
                    <a:pt x="34" y="18"/>
                  </a:lnTo>
                  <a:lnTo>
                    <a:pt x="0" y="35"/>
                  </a:lnTo>
                  <a:cubicBezTo>
                    <a:pt x="85" y="269"/>
                    <a:pt x="175" y="460"/>
                    <a:pt x="281" y="656"/>
                  </a:cubicBezTo>
                  <a:cubicBezTo>
                    <a:pt x="319" y="728"/>
                    <a:pt x="371" y="801"/>
                    <a:pt x="405" y="852"/>
                  </a:cubicBezTo>
                  <a:cubicBezTo>
                    <a:pt x="443" y="941"/>
                    <a:pt x="494" y="1014"/>
                    <a:pt x="549" y="1065"/>
                  </a:cubicBezTo>
                  <a:cubicBezTo>
                    <a:pt x="656" y="1226"/>
                    <a:pt x="762" y="1367"/>
                    <a:pt x="868" y="1490"/>
                  </a:cubicBezTo>
                  <a:cubicBezTo>
                    <a:pt x="920" y="1473"/>
                    <a:pt x="958" y="1456"/>
                    <a:pt x="1009" y="1439"/>
                  </a:cubicBezTo>
                  <a:cubicBezTo>
                    <a:pt x="958" y="1384"/>
                    <a:pt x="903" y="1312"/>
                    <a:pt x="851" y="1260"/>
                  </a:cubicBezTo>
                  <a:cubicBezTo>
                    <a:pt x="724" y="1120"/>
                    <a:pt x="617" y="958"/>
                    <a:pt x="511" y="801"/>
                  </a:cubicBezTo>
                  <a:cubicBezTo>
                    <a:pt x="477" y="728"/>
                    <a:pt x="443" y="673"/>
                    <a:pt x="405" y="605"/>
                  </a:cubicBezTo>
                  <a:cubicBezTo>
                    <a:pt x="319" y="482"/>
                    <a:pt x="247" y="354"/>
                    <a:pt x="175" y="196"/>
                  </a:cubicBezTo>
                  <a:cubicBezTo>
                    <a:pt x="141" y="141"/>
                    <a:pt x="107" y="73"/>
                    <a:pt x="68" y="1"/>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6125718" y="1247897"/>
              <a:ext cx="23878" cy="16345"/>
            </a:xfrm>
            <a:custGeom>
              <a:avLst/>
              <a:gdLst/>
              <a:ahLst/>
              <a:cxnLst/>
              <a:rect l="l" t="t" r="r" b="b"/>
              <a:pathLst>
                <a:path w="729" h="499" extrusionOk="0">
                  <a:moveTo>
                    <a:pt x="711" y="0"/>
                  </a:moveTo>
                  <a:cubicBezTo>
                    <a:pt x="711" y="17"/>
                    <a:pt x="690" y="39"/>
                    <a:pt x="690" y="56"/>
                  </a:cubicBezTo>
                  <a:lnTo>
                    <a:pt x="711" y="39"/>
                  </a:lnTo>
                  <a:cubicBezTo>
                    <a:pt x="711" y="17"/>
                    <a:pt x="728" y="17"/>
                    <a:pt x="728" y="17"/>
                  </a:cubicBezTo>
                  <a:lnTo>
                    <a:pt x="711" y="0"/>
                  </a:lnTo>
                  <a:close/>
                  <a:moveTo>
                    <a:pt x="477" y="90"/>
                  </a:moveTo>
                  <a:cubicBezTo>
                    <a:pt x="426" y="145"/>
                    <a:pt x="371" y="179"/>
                    <a:pt x="319" y="213"/>
                  </a:cubicBezTo>
                  <a:cubicBezTo>
                    <a:pt x="213" y="285"/>
                    <a:pt x="107" y="375"/>
                    <a:pt x="0" y="443"/>
                  </a:cubicBezTo>
                  <a:cubicBezTo>
                    <a:pt x="51" y="464"/>
                    <a:pt x="107" y="481"/>
                    <a:pt x="158" y="498"/>
                  </a:cubicBezTo>
                  <a:cubicBezTo>
                    <a:pt x="196" y="481"/>
                    <a:pt x="230" y="443"/>
                    <a:pt x="264" y="426"/>
                  </a:cubicBezTo>
                  <a:cubicBezTo>
                    <a:pt x="337" y="319"/>
                    <a:pt x="409" y="213"/>
                    <a:pt x="477" y="90"/>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6"/>
            <p:cNvSpPr/>
            <p:nvPr/>
          </p:nvSpPr>
          <p:spPr>
            <a:xfrm>
              <a:off x="6157065" y="1186416"/>
              <a:ext cx="42418" cy="60957"/>
            </a:xfrm>
            <a:custGeom>
              <a:avLst/>
              <a:gdLst/>
              <a:ahLst/>
              <a:cxnLst/>
              <a:rect l="l" t="t" r="r" b="b"/>
              <a:pathLst>
                <a:path w="1295" h="1861" extrusionOk="0">
                  <a:moveTo>
                    <a:pt x="1223" y="0"/>
                  </a:moveTo>
                  <a:cubicBezTo>
                    <a:pt x="1223" y="34"/>
                    <a:pt x="1205" y="68"/>
                    <a:pt x="1188" y="85"/>
                  </a:cubicBezTo>
                  <a:cubicBezTo>
                    <a:pt x="1188" y="107"/>
                    <a:pt x="1171" y="124"/>
                    <a:pt x="1171" y="141"/>
                  </a:cubicBezTo>
                  <a:cubicBezTo>
                    <a:pt x="1116" y="230"/>
                    <a:pt x="1082" y="336"/>
                    <a:pt x="1031" y="426"/>
                  </a:cubicBezTo>
                  <a:cubicBezTo>
                    <a:pt x="886" y="673"/>
                    <a:pt x="763" y="886"/>
                    <a:pt x="622" y="1081"/>
                  </a:cubicBezTo>
                  <a:cubicBezTo>
                    <a:pt x="584" y="1132"/>
                    <a:pt x="533" y="1188"/>
                    <a:pt x="499" y="1239"/>
                  </a:cubicBezTo>
                  <a:cubicBezTo>
                    <a:pt x="427" y="1328"/>
                    <a:pt x="371" y="1401"/>
                    <a:pt x="303" y="1469"/>
                  </a:cubicBezTo>
                  <a:cubicBezTo>
                    <a:pt x="265" y="1490"/>
                    <a:pt x="248" y="1507"/>
                    <a:pt x="214" y="1541"/>
                  </a:cubicBezTo>
                  <a:cubicBezTo>
                    <a:pt x="158" y="1613"/>
                    <a:pt x="90" y="1664"/>
                    <a:pt x="1" y="1737"/>
                  </a:cubicBezTo>
                  <a:lnTo>
                    <a:pt x="18" y="1788"/>
                  </a:lnTo>
                  <a:lnTo>
                    <a:pt x="52" y="1860"/>
                  </a:lnTo>
                  <a:cubicBezTo>
                    <a:pt x="52" y="1860"/>
                    <a:pt x="158" y="1788"/>
                    <a:pt x="303" y="1647"/>
                  </a:cubicBezTo>
                  <a:lnTo>
                    <a:pt x="303" y="1630"/>
                  </a:lnTo>
                  <a:cubicBezTo>
                    <a:pt x="337" y="1613"/>
                    <a:pt x="371" y="1575"/>
                    <a:pt x="393" y="1541"/>
                  </a:cubicBezTo>
                  <a:cubicBezTo>
                    <a:pt x="461" y="1490"/>
                    <a:pt x="516" y="1418"/>
                    <a:pt x="584" y="1328"/>
                  </a:cubicBezTo>
                  <a:cubicBezTo>
                    <a:pt x="622" y="1277"/>
                    <a:pt x="673" y="1222"/>
                    <a:pt x="712" y="1149"/>
                  </a:cubicBezTo>
                  <a:cubicBezTo>
                    <a:pt x="852" y="975"/>
                    <a:pt x="976" y="762"/>
                    <a:pt x="1099" y="511"/>
                  </a:cubicBezTo>
                  <a:cubicBezTo>
                    <a:pt x="1137" y="426"/>
                    <a:pt x="1188" y="319"/>
                    <a:pt x="1223" y="213"/>
                  </a:cubicBezTo>
                  <a:cubicBezTo>
                    <a:pt x="1244" y="158"/>
                    <a:pt x="1261" y="107"/>
                    <a:pt x="1295" y="34"/>
                  </a:cubicBezTo>
                  <a:lnTo>
                    <a:pt x="1261" y="17"/>
                  </a:lnTo>
                  <a:lnTo>
                    <a:pt x="1223" y="0"/>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6"/>
            <p:cNvSpPr/>
            <p:nvPr/>
          </p:nvSpPr>
          <p:spPr>
            <a:xfrm>
              <a:off x="6132138" y="1206626"/>
              <a:ext cx="33050" cy="59974"/>
            </a:xfrm>
            <a:custGeom>
              <a:avLst/>
              <a:gdLst/>
              <a:ahLst/>
              <a:cxnLst/>
              <a:rect l="l" t="t" r="r" b="b"/>
              <a:pathLst>
                <a:path w="1009" h="1831" extrusionOk="0">
                  <a:moveTo>
                    <a:pt x="919" y="0"/>
                  </a:moveTo>
                  <a:cubicBezTo>
                    <a:pt x="919" y="39"/>
                    <a:pt x="902" y="73"/>
                    <a:pt x="885" y="107"/>
                  </a:cubicBezTo>
                  <a:cubicBezTo>
                    <a:pt x="796" y="320"/>
                    <a:pt x="728" y="498"/>
                    <a:pt x="639" y="677"/>
                  </a:cubicBezTo>
                  <a:cubicBezTo>
                    <a:pt x="532" y="907"/>
                    <a:pt x="426" y="1120"/>
                    <a:pt x="319" y="1316"/>
                  </a:cubicBezTo>
                  <a:cubicBezTo>
                    <a:pt x="302" y="1333"/>
                    <a:pt x="302" y="1333"/>
                    <a:pt x="281" y="1350"/>
                  </a:cubicBezTo>
                  <a:cubicBezTo>
                    <a:pt x="213" y="1473"/>
                    <a:pt x="141" y="1579"/>
                    <a:pt x="68" y="1686"/>
                  </a:cubicBezTo>
                  <a:cubicBezTo>
                    <a:pt x="51" y="1724"/>
                    <a:pt x="34" y="1741"/>
                    <a:pt x="0" y="1775"/>
                  </a:cubicBezTo>
                  <a:cubicBezTo>
                    <a:pt x="68" y="1792"/>
                    <a:pt x="123" y="1809"/>
                    <a:pt x="175" y="1831"/>
                  </a:cubicBezTo>
                  <a:cubicBezTo>
                    <a:pt x="196" y="1792"/>
                    <a:pt x="230" y="1758"/>
                    <a:pt x="247" y="1703"/>
                  </a:cubicBezTo>
                  <a:cubicBezTo>
                    <a:pt x="336" y="1597"/>
                    <a:pt x="409" y="1456"/>
                    <a:pt x="494" y="1316"/>
                  </a:cubicBezTo>
                  <a:cubicBezTo>
                    <a:pt x="494" y="1299"/>
                    <a:pt x="515" y="1277"/>
                    <a:pt x="515" y="1260"/>
                  </a:cubicBezTo>
                  <a:cubicBezTo>
                    <a:pt x="639" y="1030"/>
                    <a:pt x="762" y="784"/>
                    <a:pt x="868" y="498"/>
                  </a:cubicBezTo>
                  <a:cubicBezTo>
                    <a:pt x="919" y="358"/>
                    <a:pt x="958" y="196"/>
                    <a:pt x="1009" y="56"/>
                  </a:cubicBezTo>
                  <a:lnTo>
                    <a:pt x="975" y="39"/>
                  </a:lnTo>
                  <a:lnTo>
                    <a:pt x="919" y="0"/>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6"/>
            <p:cNvSpPr/>
            <p:nvPr/>
          </p:nvSpPr>
          <p:spPr>
            <a:xfrm>
              <a:off x="6157621" y="1226966"/>
              <a:ext cx="48281" cy="44252"/>
            </a:xfrm>
            <a:custGeom>
              <a:avLst/>
              <a:gdLst/>
              <a:ahLst/>
              <a:cxnLst/>
              <a:rect l="l" t="t" r="r" b="b"/>
              <a:pathLst>
                <a:path w="1474" h="1351" extrusionOk="0">
                  <a:moveTo>
                    <a:pt x="1418" y="1"/>
                  </a:moveTo>
                  <a:cubicBezTo>
                    <a:pt x="1350" y="107"/>
                    <a:pt x="1261" y="180"/>
                    <a:pt x="1188" y="269"/>
                  </a:cubicBezTo>
                  <a:cubicBezTo>
                    <a:pt x="1120" y="337"/>
                    <a:pt x="1065" y="392"/>
                    <a:pt x="1014" y="465"/>
                  </a:cubicBezTo>
                  <a:cubicBezTo>
                    <a:pt x="942" y="533"/>
                    <a:pt x="869" y="588"/>
                    <a:pt x="818" y="656"/>
                  </a:cubicBezTo>
                  <a:cubicBezTo>
                    <a:pt x="763" y="695"/>
                    <a:pt x="729" y="729"/>
                    <a:pt x="695" y="763"/>
                  </a:cubicBezTo>
                  <a:cubicBezTo>
                    <a:pt x="533" y="924"/>
                    <a:pt x="376" y="1048"/>
                    <a:pt x="214" y="1171"/>
                  </a:cubicBezTo>
                  <a:cubicBezTo>
                    <a:pt x="163" y="1227"/>
                    <a:pt x="90" y="1261"/>
                    <a:pt x="18" y="1316"/>
                  </a:cubicBezTo>
                  <a:cubicBezTo>
                    <a:pt x="18" y="1316"/>
                    <a:pt x="18" y="1333"/>
                    <a:pt x="1" y="1333"/>
                  </a:cubicBezTo>
                  <a:cubicBezTo>
                    <a:pt x="90" y="1333"/>
                    <a:pt x="163" y="1350"/>
                    <a:pt x="248" y="1350"/>
                  </a:cubicBezTo>
                  <a:cubicBezTo>
                    <a:pt x="303" y="1316"/>
                    <a:pt x="337" y="1278"/>
                    <a:pt x="393" y="1244"/>
                  </a:cubicBezTo>
                  <a:cubicBezTo>
                    <a:pt x="533" y="1137"/>
                    <a:pt x="673" y="1014"/>
                    <a:pt x="818" y="869"/>
                  </a:cubicBezTo>
                  <a:cubicBezTo>
                    <a:pt x="852" y="835"/>
                    <a:pt x="886" y="801"/>
                    <a:pt x="925" y="746"/>
                  </a:cubicBezTo>
                  <a:cubicBezTo>
                    <a:pt x="993" y="678"/>
                    <a:pt x="1048" y="622"/>
                    <a:pt x="1120" y="550"/>
                  </a:cubicBezTo>
                  <a:cubicBezTo>
                    <a:pt x="1171" y="482"/>
                    <a:pt x="1227" y="409"/>
                    <a:pt x="1278" y="337"/>
                  </a:cubicBezTo>
                  <a:cubicBezTo>
                    <a:pt x="1350" y="252"/>
                    <a:pt x="1418" y="180"/>
                    <a:pt x="1474" y="90"/>
                  </a:cubicBezTo>
                  <a:lnTo>
                    <a:pt x="1418" y="1"/>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6"/>
            <p:cNvSpPr/>
            <p:nvPr/>
          </p:nvSpPr>
          <p:spPr>
            <a:xfrm>
              <a:off x="6190114" y="1272299"/>
              <a:ext cx="721" cy="33"/>
            </a:xfrm>
            <a:custGeom>
              <a:avLst/>
              <a:gdLst/>
              <a:ahLst/>
              <a:cxnLst/>
              <a:rect l="l" t="t" r="r" b="b"/>
              <a:pathLst>
                <a:path w="22" h="1" extrusionOk="0">
                  <a:moveTo>
                    <a:pt x="22" y="0"/>
                  </a:moveTo>
                  <a:lnTo>
                    <a:pt x="1" y="0"/>
                  </a:lnTo>
                  <a:lnTo>
                    <a:pt x="22" y="0"/>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6"/>
            <p:cNvSpPr/>
            <p:nvPr/>
          </p:nvSpPr>
          <p:spPr>
            <a:xfrm>
              <a:off x="6003706" y="1025392"/>
              <a:ext cx="316774" cy="251395"/>
            </a:xfrm>
            <a:custGeom>
              <a:avLst/>
              <a:gdLst/>
              <a:ahLst/>
              <a:cxnLst/>
              <a:rect l="l" t="t" r="r" b="b"/>
              <a:pathLst>
                <a:path w="9671" h="7675" extrusionOk="0">
                  <a:moveTo>
                    <a:pt x="4789" y="0"/>
                  </a:moveTo>
                  <a:lnTo>
                    <a:pt x="4789" y="0"/>
                  </a:lnTo>
                  <a:cubicBezTo>
                    <a:pt x="4683" y="107"/>
                    <a:pt x="4577" y="234"/>
                    <a:pt x="4436" y="375"/>
                  </a:cubicBezTo>
                  <a:cubicBezTo>
                    <a:pt x="4381" y="426"/>
                    <a:pt x="4347" y="481"/>
                    <a:pt x="4291" y="532"/>
                  </a:cubicBezTo>
                  <a:cubicBezTo>
                    <a:pt x="4151" y="694"/>
                    <a:pt x="4010" y="873"/>
                    <a:pt x="3849" y="1064"/>
                  </a:cubicBezTo>
                  <a:cubicBezTo>
                    <a:pt x="3849" y="1086"/>
                    <a:pt x="3832" y="1086"/>
                    <a:pt x="3832" y="1103"/>
                  </a:cubicBezTo>
                  <a:cubicBezTo>
                    <a:pt x="3798" y="1154"/>
                    <a:pt x="3759" y="1192"/>
                    <a:pt x="3725" y="1243"/>
                  </a:cubicBezTo>
                  <a:cubicBezTo>
                    <a:pt x="3708" y="1277"/>
                    <a:pt x="3670" y="1315"/>
                    <a:pt x="3653" y="1349"/>
                  </a:cubicBezTo>
                  <a:cubicBezTo>
                    <a:pt x="3619" y="1383"/>
                    <a:pt x="3585" y="1439"/>
                    <a:pt x="3564" y="1473"/>
                  </a:cubicBezTo>
                  <a:cubicBezTo>
                    <a:pt x="3529" y="1511"/>
                    <a:pt x="3495" y="1562"/>
                    <a:pt x="3478" y="1596"/>
                  </a:cubicBezTo>
                  <a:cubicBezTo>
                    <a:pt x="3440" y="1635"/>
                    <a:pt x="3406" y="1686"/>
                    <a:pt x="3389" y="1724"/>
                  </a:cubicBezTo>
                  <a:cubicBezTo>
                    <a:pt x="3351" y="1775"/>
                    <a:pt x="3317" y="1830"/>
                    <a:pt x="3283" y="1881"/>
                  </a:cubicBezTo>
                  <a:cubicBezTo>
                    <a:pt x="3266" y="1916"/>
                    <a:pt x="3227" y="1954"/>
                    <a:pt x="3210" y="1988"/>
                  </a:cubicBezTo>
                  <a:cubicBezTo>
                    <a:pt x="3176" y="2060"/>
                    <a:pt x="3138" y="2128"/>
                    <a:pt x="3087" y="2184"/>
                  </a:cubicBezTo>
                  <a:cubicBezTo>
                    <a:pt x="3070" y="2218"/>
                    <a:pt x="3053" y="2235"/>
                    <a:pt x="3031" y="2273"/>
                  </a:cubicBezTo>
                  <a:cubicBezTo>
                    <a:pt x="2980" y="2362"/>
                    <a:pt x="2925" y="2469"/>
                    <a:pt x="2874" y="2554"/>
                  </a:cubicBezTo>
                  <a:cubicBezTo>
                    <a:pt x="2857" y="2592"/>
                    <a:pt x="2857" y="2609"/>
                    <a:pt x="2840" y="2643"/>
                  </a:cubicBezTo>
                  <a:cubicBezTo>
                    <a:pt x="2802" y="2716"/>
                    <a:pt x="2751" y="2788"/>
                    <a:pt x="2712" y="2856"/>
                  </a:cubicBezTo>
                  <a:cubicBezTo>
                    <a:pt x="2695" y="2894"/>
                    <a:pt x="2678" y="2946"/>
                    <a:pt x="2661" y="2980"/>
                  </a:cubicBezTo>
                  <a:cubicBezTo>
                    <a:pt x="2627" y="3035"/>
                    <a:pt x="2606" y="3107"/>
                    <a:pt x="2572" y="3175"/>
                  </a:cubicBezTo>
                  <a:cubicBezTo>
                    <a:pt x="2555" y="3214"/>
                    <a:pt x="2538" y="3248"/>
                    <a:pt x="2521" y="3299"/>
                  </a:cubicBezTo>
                  <a:cubicBezTo>
                    <a:pt x="2482" y="3354"/>
                    <a:pt x="2465" y="3427"/>
                    <a:pt x="2431" y="3495"/>
                  </a:cubicBezTo>
                  <a:cubicBezTo>
                    <a:pt x="2414" y="3533"/>
                    <a:pt x="2393" y="3584"/>
                    <a:pt x="2376" y="3618"/>
                  </a:cubicBezTo>
                  <a:cubicBezTo>
                    <a:pt x="2359" y="3690"/>
                    <a:pt x="2325" y="3763"/>
                    <a:pt x="2308" y="3831"/>
                  </a:cubicBezTo>
                  <a:cubicBezTo>
                    <a:pt x="2287" y="3869"/>
                    <a:pt x="2270" y="3903"/>
                    <a:pt x="2270" y="3937"/>
                  </a:cubicBezTo>
                  <a:cubicBezTo>
                    <a:pt x="2219" y="4044"/>
                    <a:pt x="2201" y="4150"/>
                    <a:pt x="2163" y="4256"/>
                  </a:cubicBezTo>
                  <a:cubicBezTo>
                    <a:pt x="2129" y="4384"/>
                    <a:pt x="2112" y="4491"/>
                    <a:pt x="2095" y="4597"/>
                  </a:cubicBezTo>
                  <a:cubicBezTo>
                    <a:pt x="2074" y="4665"/>
                    <a:pt x="2074" y="4754"/>
                    <a:pt x="2057" y="4827"/>
                  </a:cubicBezTo>
                  <a:lnTo>
                    <a:pt x="2057" y="4895"/>
                  </a:lnTo>
                  <a:lnTo>
                    <a:pt x="2057" y="5197"/>
                  </a:lnTo>
                  <a:cubicBezTo>
                    <a:pt x="2146" y="6597"/>
                    <a:pt x="3389" y="7627"/>
                    <a:pt x="5092" y="7645"/>
                  </a:cubicBezTo>
                  <a:cubicBezTo>
                    <a:pt x="5270" y="7665"/>
                    <a:pt x="5442" y="7674"/>
                    <a:pt x="5609" y="7674"/>
                  </a:cubicBezTo>
                  <a:cubicBezTo>
                    <a:pt x="7537" y="7674"/>
                    <a:pt x="8711" y="6389"/>
                    <a:pt x="8922" y="4967"/>
                  </a:cubicBezTo>
                  <a:lnTo>
                    <a:pt x="8922" y="4950"/>
                  </a:lnTo>
                  <a:cubicBezTo>
                    <a:pt x="8939" y="4895"/>
                    <a:pt x="8939" y="4844"/>
                    <a:pt x="8939" y="4772"/>
                  </a:cubicBezTo>
                  <a:cubicBezTo>
                    <a:pt x="8939" y="4754"/>
                    <a:pt x="8939" y="4737"/>
                    <a:pt x="8956" y="4703"/>
                  </a:cubicBezTo>
                  <a:lnTo>
                    <a:pt x="8956" y="4559"/>
                  </a:lnTo>
                  <a:lnTo>
                    <a:pt x="8956" y="4452"/>
                  </a:lnTo>
                  <a:lnTo>
                    <a:pt x="8956" y="4329"/>
                  </a:lnTo>
                  <a:cubicBezTo>
                    <a:pt x="8939" y="4295"/>
                    <a:pt x="8939" y="4239"/>
                    <a:pt x="8939" y="4188"/>
                  </a:cubicBezTo>
                  <a:cubicBezTo>
                    <a:pt x="8939" y="4171"/>
                    <a:pt x="8939" y="4133"/>
                    <a:pt x="8922" y="4116"/>
                  </a:cubicBezTo>
                  <a:cubicBezTo>
                    <a:pt x="8922" y="4044"/>
                    <a:pt x="8922" y="3993"/>
                    <a:pt x="8905" y="3937"/>
                  </a:cubicBezTo>
                  <a:cubicBezTo>
                    <a:pt x="8905" y="3920"/>
                    <a:pt x="8905" y="3903"/>
                    <a:pt x="8884" y="3886"/>
                  </a:cubicBezTo>
                  <a:cubicBezTo>
                    <a:pt x="8884" y="3814"/>
                    <a:pt x="8867" y="3746"/>
                    <a:pt x="8850" y="3690"/>
                  </a:cubicBezTo>
                  <a:lnTo>
                    <a:pt x="8833" y="3673"/>
                  </a:lnTo>
                  <a:cubicBezTo>
                    <a:pt x="8603" y="2805"/>
                    <a:pt x="7965" y="2005"/>
                    <a:pt x="6862" y="1545"/>
                  </a:cubicBezTo>
                  <a:lnTo>
                    <a:pt x="6862" y="1545"/>
                  </a:lnTo>
                  <a:cubicBezTo>
                    <a:pt x="7254" y="2022"/>
                    <a:pt x="7394" y="2431"/>
                    <a:pt x="7377" y="2716"/>
                  </a:cubicBezTo>
                  <a:cubicBezTo>
                    <a:pt x="9670" y="4088"/>
                    <a:pt x="8015" y="7577"/>
                    <a:pt x="5459" y="7577"/>
                  </a:cubicBezTo>
                  <a:cubicBezTo>
                    <a:pt x="5344" y="7577"/>
                    <a:pt x="5227" y="7570"/>
                    <a:pt x="5109" y="7555"/>
                  </a:cubicBezTo>
                  <a:cubicBezTo>
                    <a:pt x="1" y="7325"/>
                    <a:pt x="3815" y="1137"/>
                    <a:pt x="4789"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6"/>
            <p:cNvSpPr/>
            <p:nvPr/>
          </p:nvSpPr>
          <p:spPr>
            <a:xfrm>
              <a:off x="6144814" y="1124214"/>
              <a:ext cx="46676" cy="65707"/>
            </a:xfrm>
            <a:custGeom>
              <a:avLst/>
              <a:gdLst/>
              <a:ahLst/>
              <a:cxnLst/>
              <a:rect l="l" t="t" r="r" b="b"/>
              <a:pathLst>
                <a:path w="1425" h="2006" extrusionOk="0">
                  <a:moveTo>
                    <a:pt x="73" y="1"/>
                  </a:moveTo>
                  <a:cubicBezTo>
                    <a:pt x="0" y="886"/>
                    <a:pt x="90" y="1772"/>
                    <a:pt x="711" y="1967"/>
                  </a:cubicBezTo>
                  <a:cubicBezTo>
                    <a:pt x="795" y="1993"/>
                    <a:pt x="869" y="2005"/>
                    <a:pt x="935" y="2005"/>
                  </a:cubicBezTo>
                  <a:cubicBezTo>
                    <a:pt x="1411" y="2005"/>
                    <a:pt x="1424" y="1371"/>
                    <a:pt x="1316" y="780"/>
                  </a:cubicBezTo>
                  <a:lnTo>
                    <a:pt x="1316" y="780"/>
                  </a:lnTo>
                  <a:cubicBezTo>
                    <a:pt x="1261" y="967"/>
                    <a:pt x="1145" y="1086"/>
                    <a:pt x="938" y="1086"/>
                  </a:cubicBezTo>
                  <a:cubicBezTo>
                    <a:pt x="872" y="1086"/>
                    <a:pt x="797" y="1074"/>
                    <a:pt x="711" y="1048"/>
                  </a:cubicBezTo>
                  <a:cubicBezTo>
                    <a:pt x="320" y="920"/>
                    <a:pt x="128" y="516"/>
                    <a:pt x="73"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6"/>
            <p:cNvSpPr/>
            <p:nvPr/>
          </p:nvSpPr>
          <p:spPr>
            <a:xfrm>
              <a:off x="6179665" y="1087005"/>
              <a:ext cx="62202" cy="55258"/>
            </a:xfrm>
            <a:custGeom>
              <a:avLst/>
              <a:gdLst/>
              <a:ahLst/>
              <a:cxnLst/>
              <a:rect l="l" t="t" r="r" b="b"/>
              <a:pathLst>
                <a:path w="1899" h="1687" extrusionOk="0">
                  <a:moveTo>
                    <a:pt x="0" y="0"/>
                  </a:moveTo>
                  <a:cubicBezTo>
                    <a:pt x="0" y="0"/>
                    <a:pt x="0" y="17"/>
                    <a:pt x="22" y="17"/>
                  </a:cubicBezTo>
                  <a:cubicBezTo>
                    <a:pt x="22" y="35"/>
                    <a:pt x="22" y="56"/>
                    <a:pt x="39" y="90"/>
                  </a:cubicBezTo>
                  <a:cubicBezTo>
                    <a:pt x="39" y="124"/>
                    <a:pt x="56" y="141"/>
                    <a:pt x="56" y="179"/>
                  </a:cubicBezTo>
                  <a:lnTo>
                    <a:pt x="73" y="196"/>
                  </a:lnTo>
                  <a:cubicBezTo>
                    <a:pt x="73" y="230"/>
                    <a:pt x="90" y="269"/>
                    <a:pt x="107" y="303"/>
                  </a:cubicBezTo>
                  <a:lnTo>
                    <a:pt x="107" y="337"/>
                  </a:lnTo>
                  <a:cubicBezTo>
                    <a:pt x="128" y="375"/>
                    <a:pt x="128" y="426"/>
                    <a:pt x="145" y="460"/>
                  </a:cubicBezTo>
                  <a:lnTo>
                    <a:pt x="145" y="481"/>
                  </a:lnTo>
                  <a:cubicBezTo>
                    <a:pt x="162" y="533"/>
                    <a:pt x="179" y="588"/>
                    <a:pt x="179" y="639"/>
                  </a:cubicBezTo>
                  <a:lnTo>
                    <a:pt x="179" y="656"/>
                  </a:lnTo>
                  <a:cubicBezTo>
                    <a:pt x="196" y="711"/>
                    <a:pt x="213" y="762"/>
                    <a:pt x="235" y="818"/>
                  </a:cubicBezTo>
                  <a:cubicBezTo>
                    <a:pt x="235" y="835"/>
                    <a:pt x="213" y="835"/>
                    <a:pt x="235" y="835"/>
                  </a:cubicBezTo>
                  <a:cubicBezTo>
                    <a:pt x="500" y="911"/>
                    <a:pt x="1220" y="1687"/>
                    <a:pt x="1621" y="1687"/>
                  </a:cubicBezTo>
                  <a:cubicBezTo>
                    <a:pt x="1780" y="1687"/>
                    <a:pt x="1889" y="1564"/>
                    <a:pt x="1899" y="1226"/>
                  </a:cubicBezTo>
                  <a:lnTo>
                    <a:pt x="1899" y="1226"/>
                  </a:lnTo>
                  <a:cubicBezTo>
                    <a:pt x="1848" y="1277"/>
                    <a:pt x="1775" y="1333"/>
                    <a:pt x="1703" y="1367"/>
                  </a:cubicBezTo>
                  <a:cubicBezTo>
                    <a:pt x="1681" y="1375"/>
                    <a:pt x="1659" y="1379"/>
                    <a:pt x="1637" y="1379"/>
                  </a:cubicBezTo>
                  <a:cubicBezTo>
                    <a:pt x="1284" y="1379"/>
                    <a:pt x="1003" y="353"/>
                    <a:pt x="0"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6"/>
            <p:cNvSpPr/>
            <p:nvPr/>
          </p:nvSpPr>
          <p:spPr>
            <a:xfrm>
              <a:off x="6059946" y="1231028"/>
              <a:ext cx="34982" cy="49329"/>
            </a:xfrm>
            <a:custGeom>
              <a:avLst/>
              <a:gdLst/>
              <a:ahLst/>
              <a:cxnLst/>
              <a:rect l="l" t="t" r="r" b="b"/>
              <a:pathLst>
                <a:path w="1068" h="1506" extrusionOk="0">
                  <a:moveTo>
                    <a:pt x="289" y="0"/>
                  </a:moveTo>
                  <a:lnTo>
                    <a:pt x="289" y="0"/>
                  </a:lnTo>
                  <a:cubicBezTo>
                    <a:pt x="395" y="213"/>
                    <a:pt x="233" y="588"/>
                    <a:pt x="110" y="924"/>
                  </a:cubicBezTo>
                  <a:cubicBezTo>
                    <a:pt x="1" y="1221"/>
                    <a:pt x="264" y="1505"/>
                    <a:pt x="536" y="1505"/>
                  </a:cubicBezTo>
                  <a:cubicBezTo>
                    <a:pt x="571" y="1505"/>
                    <a:pt x="607" y="1500"/>
                    <a:pt x="642" y="1490"/>
                  </a:cubicBezTo>
                  <a:cubicBezTo>
                    <a:pt x="1068" y="1405"/>
                    <a:pt x="961" y="1047"/>
                    <a:pt x="910" y="852"/>
                  </a:cubicBezTo>
                  <a:cubicBezTo>
                    <a:pt x="872" y="660"/>
                    <a:pt x="289" y="0"/>
                    <a:pt x="289" y="0"/>
                  </a:cubicBez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6"/>
            <p:cNvSpPr/>
            <p:nvPr/>
          </p:nvSpPr>
          <p:spPr>
            <a:xfrm>
              <a:off x="6265680" y="1256118"/>
              <a:ext cx="20734" cy="38618"/>
            </a:xfrm>
            <a:custGeom>
              <a:avLst/>
              <a:gdLst/>
              <a:ahLst/>
              <a:cxnLst/>
              <a:rect l="l" t="t" r="r" b="b"/>
              <a:pathLst>
                <a:path w="633" h="1179" extrusionOk="0">
                  <a:moveTo>
                    <a:pt x="482" y="0"/>
                  </a:moveTo>
                  <a:cubicBezTo>
                    <a:pt x="481" y="1"/>
                    <a:pt x="124" y="511"/>
                    <a:pt x="90" y="673"/>
                  </a:cubicBezTo>
                  <a:cubicBezTo>
                    <a:pt x="73" y="813"/>
                    <a:pt x="1" y="1081"/>
                    <a:pt x="248" y="1171"/>
                  </a:cubicBezTo>
                  <a:cubicBezTo>
                    <a:pt x="266" y="1176"/>
                    <a:pt x="285" y="1178"/>
                    <a:pt x="303" y="1178"/>
                  </a:cubicBezTo>
                  <a:cubicBezTo>
                    <a:pt x="478" y="1178"/>
                    <a:pt x="632" y="967"/>
                    <a:pt x="567" y="724"/>
                  </a:cubicBezTo>
                  <a:cubicBezTo>
                    <a:pt x="499" y="443"/>
                    <a:pt x="409" y="175"/>
                    <a:pt x="482" y="0"/>
                  </a:cubicBez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6"/>
            <p:cNvSpPr/>
            <p:nvPr/>
          </p:nvSpPr>
          <p:spPr>
            <a:xfrm>
              <a:off x="6067578" y="1035841"/>
              <a:ext cx="33770" cy="86047"/>
            </a:xfrm>
            <a:custGeom>
              <a:avLst/>
              <a:gdLst/>
              <a:ahLst/>
              <a:cxnLst/>
              <a:rect l="l" t="t" r="r" b="b"/>
              <a:pathLst>
                <a:path w="1031" h="2627" extrusionOk="0">
                  <a:moveTo>
                    <a:pt x="392" y="0"/>
                  </a:moveTo>
                  <a:cubicBezTo>
                    <a:pt x="392" y="1"/>
                    <a:pt x="0" y="660"/>
                    <a:pt x="124" y="1013"/>
                  </a:cubicBezTo>
                  <a:cubicBezTo>
                    <a:pt x="269" y="1350"/>
                    <a:pt x="481" y="1367"/>
                    <a:pt x="464" y="1562"/>
                  </a:cubicBezTo>
                  <a:cubicBezTo>
                    <a:pt x="443" y="1741"/>
                    <a:pt x="269" y="2627"/>
                    <a:pt x="269" y="2627"/>
                  </a:cubicBezTo>
                  <a:cubicBezTo>
                    <a:pt x="443" y="2235"/>
                    <a:pt x="1030" y="1490"/>
                    <a:pt x="801" y="1226"/>
                  </a:cubicBezTo>
                  <a:cubicBezTo>
                    <a:pt x="588" y="941"/>
                    <a:pt x="269" y="375"/>
                    <a:pt x="392"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2" name="Google Shape;2222;p46"/>
          <p:cNvGrpSpPr/>
          <p:nvPr/>
        </p:nvGrpSpPr>
        <p:grpSpPr>
          <a:xfrm>
            <a:off x="1178477" y="2779797"/>
            <a:ext cx="1918918" cy="1925815"/>
            <a:chOff x="3184427" y="2334542"/>
            <a:chExt cx="486640" cy="488376"/>
          </a:xfrm>
        </p:grpSpPr>
        <p:sp>
          <p:nvSpPr>
            <p:cNvPr id="2223" name="Google Shape;2223;p46"/>
            <p:cNvSpPr/>
            <p:nvPr/>
          </p:nvSpPr>
          <p:spPr>
            <a:xfrm>
              <a:off x="3526453" y="2554655"/>
              <a:ext cx="33639" cy="26826"/>
            </a:xfrm>
            <a:custGeom>
              <a:avLst/>
              <a:gdLst/>
              <a:ahLst/>
              <a:cxnLst/>
              <a:rect l="l" t="t" r="r" b="b"/>
              <a:pathLst>
                <a:path w="1027" h="819" extrusionOk="0">
                  <a:moveTo>
                    <a:pt x="693" y="1"/>
                  </a:moveTo>
                  <a:cubicBezTo>
                    <a:pt x="549" y="1"/>
                    <a:pt x="282" y="270"/>
                    <a:pt x="90" y="388"/>
                  </a:cubicBezTo>
                  <a:lnTo>
                    <a:pt x="0" y="690"/>
                  </a:lnTo>
                  <a:cubicBezTo>
                    <a:pt x="0" y="690"/>
                    <a:pt x="534" y="818"/>
                    <a:pt x="770" y="818"/>
                  </a:cubicBezTo>
                  <a:cubicBezTo>
                    <a:pt x="795" y="818"/>
                    <a:pt x="817" y="817"/>
                    <a:pt x="835" y="813"/>
                  </a:cubicBezTo>
                  <a:cubicBezTo>
                    <a:pt x="1026" y="779"/>
                    <a:pt x="869" y="158"/>
                    <a:pt x="762" y="34"/>
                  </a:cubicBezTo>
                  <a:cubicBezTo>
                    <a:pt x="745" y="11"/>
                    <a:pt x="721" y="1"/>
                    <a:pt x="69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6"/>
            <p:cNvSpPr/>
            <p:nvPr/>
          </p:nvSpPr>
          <p:spPr>
            <a:xfrm>
              <a:off x="3418460" y="2497301"/>
              <a:ext cx="63938" cy="46741"/>
            </a:xfrm>
            <a:custGeom>
              <a:avLst/>
              <a:gdLst/>
              <a:ahLst/>
              <a:cxnLst/>
              <a:rect l="l" t="t" r="r" b="b"/>
              <a:pathLst>
                <a:path w="1952" h="1427" extrusionOk="0">
                  <a:moveTo>
                    <a:pt x="737" y="1"/>
                  </a:moveTo>
                  <a:cubicBezTo>
                    <a:pt x="608" y="1"/>
                    <a:pt x="486" y="41"/>
                    <a:pt x="386" y="134"/>
                  </a:cubicBezTo>
                  <a:cubicBezTo>
                    <a:pt x="1" y="509"/>
                    <a:pt x="494" y="1427"/>
                    <a:pt x="1044" y="1427"/>
                  </a:cubicBezTo>
                  <a:cubicBezTo>
                    <a:pt x="1174" y="1427"/>
                    <a:pt x="1308" y="1376"/>
                    <a:pt x="1433" y="1253"/>
                  </a:cubicBezTo>
                  <a:cubicBezTo>
                    <a:pt x="1951" y="749"/>
                    <a:pt x="1289" y="1"/>
                    <a:pt x="737" y="1"/>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6"/>
            <p:cNvSpPr/>
            <p:nvPr/>
          </p:nvSpPr>
          <p:spPr>
            <a:xfrm>
              <a:off x="3439325" y="2471228"/>
              <a:ext cx="64003" cy="46971"/>
            </a:xfrm>
            <a:custGeom>
              <a:avLst/>
              <a:gdLst/>
              <a:ahLst/>
              <a:cxnLst/>
              <a:rect l="l" t="t" r="r" b="b"/>
              <a:pathLst>
                <a:path w="1954" h="1434" extrusionOk="0">
                  <a:moveTo>
                    <a:pt x="735" y="1"/>
                  </a:moveTo>
                  <a:cubicBezTo>
                    <a:pt x="608" y="1"/>
                    <a:pt x="487" y="41"/>
                    <a:pt x="387" y="134"/>
                  </a:cubicBezTo>
                  <a:cubicBezTo>
                    <a:pt x="1" y="521"/>
                    <a:pt x="499" y="1433"/>
                    <a:pt x="1050" y="1433"/>
                  </a:cubicBezTo>
                  <a:cubicBezTo>
                    <a:pt x="1179" y="1433"/>
                    <a:pt x="1311" y="1384"/>
                    <a:pt x="1435" y="1266"/>
                  </a:cubicBezTo>
                  <a:cubicBezTo>
                    <a:pt x="1954" y="764"/>
                    <a:pt x="1288" y="1"/>
                    <a:pt x="735" y="1"/>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6"/>
            <p:cNvSpPr/>
            <p:nvPr/>
          </p:nvSpPr>
          <p:spPr>
            <a:xfrm>
              <a:off x="3448791" y="2445385"/>
              <a:ext cx="64233" cy="46741"/>
            </a:xfrm>
            <a:custGeom>
              <a:avLst/>
              <a:gdLst/>
              <a:ahLst/>
              <a:cxnLst/>
              <a:rect l="l" t="t" r="r" b="b"/>
              <a:pathLst>
                <a:path w="1961" h="1427" extrusionOk="0">
                  <a:moveTo>
                    <a:pt x="750" y="0"/>
                  </a:moveTo>
                  <a:cubicBezTo>
                    <a:pt x="621" y="0"/>
                    <a:pt x="499" y="42"/>
                    <a:pt x="401" y="140"/>
                  </a:cubicBezTo>
                  <a:cubicBezTo>
                    <a:pt x="0" y="516"/>
                    <a:pt x="507" y="1426"/>
                    <a:pt x="1053" y="1426"/>
                  </a:cubicBezTo>
                  <a:cubicBezTo>
                    <a:pt x="1180" y="1426"/>
                    <a:pt x="1310" y="1377"/>
                    <a:pt x="1431" y="1259"/>
                  </a:cubicBezTo>
                  <a:cubicBezTo>
                    <a:pt x="1961" y="756"/>
                    <a:pt x="1296" y="0"/>
                    <a:pt x="750" y="0"/>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6"/>
            <p:cNvSpPr/>
            <p:nvPr/>
          </p:nvSpPr>
          <p:spPr>
            <a:xfrm>
              <a:off x="3276501" y="2427370"/>
              <a:ext cx="54472" cy="39666"/>
            </a:xfrm>
            <a:custGeom>
              <a:avLst/>
              <a:gdLst/>
              <a:ahLst/>
              <a:cxnLst/>
              <a:rect l="l" t="t" r="r" b="b"/>
              <a:pathLst>
                <a:path w="1663" h="1211" extrusionOk="0">
                  <a:moveTo>
                    <a:pt x="802" y="0"/>
                  </a:moveTo>
                  <a:cubicBezTo>
                    <a:pt x="395" y="0"/>
                    <a:pt x="0" y="216"/>
                    <a:pt x="76" y="690"/>
                  </a:cubicBezTo>
                  <a:cubicBezTo>
                    <a:pt x="135" y="1059"/>
                    <a:pt x="426" y="1211"/>
                    <a:pt x="739" y="1211"/>
                  </a:cubicBezTo>
                  <a:cubicBezTo>
                    <a:pt x="1179" y="1211"/>
                    <a:pt x="1662" y="911"/>
                    <a:pt x="1600" y="498"/>
                  </a:cubicBezTo>
                  <a:cubicBezTo>
                    <a:pt x="1550" y="177"/>
                    <a:pt x="1171" y="0"/>
                    <a:pt x="802" y="0"/>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6"/>
            <p:cNvSpPr/>
            <p:nvPr/>
          </p:nvSpPr>
          <p:spPr>
            <a:xfrm>
              <a:off x="3276009" y="2384886"/>
              <a:ext cx="71209" cy="60662"/>
            </a:xfrm>
            <a:custGeom>
              <a:avLst/>
              <a:gdLst/>
              <a:ahLst/>
              <a:cxnLst/>
              <a:rect l="l" t="t" r="r" b="b"/>
              <a:pathLst>
                <a:path w="2174" h="1852" extrusionOk="0">
                  <a:moveTo>
                    <a:pt x="1255" y="0"/>
                  </a:moveTo>
                  <a:cubicBezTo>
                    <a:pt x="1048" y="0"/>
                    <a:pt x="813" y="123"/>
                    <a:pt x="585" y="429"/>
                  </a:cubicBezTo>
                  <a:cubicBezTo>
                    <a:pt x="1" y="1214"/>
                    <a:pt x="469" y="1851"/>
                    <a:pt x="1032" y="1851"/>
                  </a:cubicBezTo>
                  <a:cubicBezTo>
                    <a:pt x="1269" y="1851"/>
                    <a:pt x="1522" y="1738"/>
                    <a:pt x="1721" y="1476"/>
                  </a:cubicBezTo>
                  <a:cubicBezTo>
                    <a:pt x="2173" y="870"/>
                    <a:pt x="1809" y="0"/>
                    <a:pt x="1255" y="0"/>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6"/>
            <p:cNvSpPr/>
            <p:nvPr/>
          </p:nvSpPr>
          <p:spPr>
            <a:xfrm>
              <a:off x="3285738" y="2459502"/>
              <a:ext cx="54013" cy="39503"/>
            </a:xfrm>
            <a:custGeom>
              <a:avLst/>
              <a:gdLst/>
              <a:ahLst/>
              <a:cxnLst/>
              <a:rect l="l" t="t" r="r" b="b"/>
              <a:pathLst>
                <a:path w="1649" h="1206" extrusionOk="0">
                  <a:moveTo>
                    <a:pt x="804" y="1"/>
                  </a:moveTo>
                  <a:cubicBezTo>
                    <a:pt x="398" y="1"/>
                    <a:pt x="1" y="218"/>
                    <a:pt x="75" y="688"/>
                  </a:cubicBezTo>
                  <a:cubicBezTo>
                    <a:pt x="135" y="1055"/>
                    <a:pt x="424" y="1205"/>
                    <a:pt x="733" y="1205"/>
                  </a:cubicBezTo>
                  <a:cubicBezTo>
                    <a:pt x="1170" y="1205"/>
                    <a:pt x="1649" y="906"/>
                    <a:pt x="1586" y="492"/>
                  </a:cubicBezTo>
                  <a:cubicBezTo>
                    <a:pt x="1536" y="173"/>
                    <a:pt x="1166" y="1"/>
                    <a:pt x="804" y="1"/>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6"/>
            <p:cNvSpPr/>
            <p:nvPr/>
          </p:nvSpPr>
          <p:spPr>
            <a:xfrm>
              <a:off x="3301493" y="2482201"/>
              <a:ext cx="54210" cy="39437"/>
            </a:xfrm>
            <a:custGeom>
              <a:avLst/>
              <a:gdLst/>
              <a:ahLst/>
              <a:cxnLst/>
              <a:rect l="l" t="t" r="r" b="b"/>
              <a:pathLst>
                <a:path w="1655" h="1204" extrusionOk="0">
                  <a:moveTo>
                    <a:pt x="809" y="0"/>
                  </a:moveTo>
                  <a:cubicBezTo>
                    <a:pt x="402" y="0"/>
                    <a:pt x="1" y="216"/>
                    <a:pt x="75" y="684"/>
                  </a:cubicBezTo>
                  <a:cubicBezTo>
                    <a:pt x="134" y="1052"/>
                    <a:pt x="425" y="1203"/>
                    <a:pt x="736" y="1203"/>
                  </a:cubicBezTo>
                  <a:cubicBezTo>
                    <a:pt x="1175" y="1203"/>
                    <a:pt x="1654" y="904"/>
                    <a:pt x="1582" y="489"/>
                  </a:cubicBezTo>
                  <a:cubicBezTo>
                    <a:pt x="1540" y="172"/>
                    <a:pt x="1172" y="0"/>
                    <a:pt x="809" y="0"/>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6"/>
            <p:cNvSpPr/>
            <p:nvPr/>
          </p:nvSpPr>
          <p:spPr>
            <a:xfrm>
              <a:off x="3417838" y="2550463"/>
              <a:ext cx="128301" cy="59025"/>
            </a:xfrm>
            <a:custGeom>
              <a:avLst/>
              <a:gdLst/>
              <a:ahLst/>
              <a:cxnLst/>
              <a:rect l="l" t="t" r="r" b="b"/>
              <a:pathLst>
                <a:path w="3917" h="1802" extrusionOk="0">
                  <a:moveTo>
                    <a:pt x="511" y="1"/>
                  </a:moveTo>
                  <a:lnTo>
                    <a:pt x="1" y="179"/>
                  </a:lnTo>
                  <a:cubicBezTo>
                    <a:pt x="1" y="179"/>
                    <a:pt x="992" y="1669"/>
                    <a:pt x="1329" y="1793"/>
                  </a:cubicBezTo>
                  <a:cubicBezTo>
                    <a:pt x="1347" y="1799"/>
                    <a:pt x="1369" y="1802"/>
                    <a:pt x="1396" y="1802"/>
                  </a:cubicBezTo>
                  <a:cubicBezTo>
                    <a:pt x="1903" y="1802"/>
                    <a:pt x="3916" y="763"/>
                    <a:pt x="3916" y="763"/>
                  </a:cubicBezTo>
                  <a:lnTo>
                    <a:pt x="3899" y="571"/>
                  </a:lnTo>
                  <a:cubicBezTo>
                    <a:pt x="3411" y="821"/>
                    <a:pt x="2080" y="1283"/>
                    <a:pt x="1619" y="1283"/>
                  </a:cubicBezTo>
                  <a:cubicBezTo>
                    <a:pt x="1561" y="1283"/>
                    <a:pt x="1518" y="1276"/>
                    <a:pt x="1490" y="1261"/>
                  </a:cubicBezTo>
                  <a:cubicBezTo>
                    <a:pt x="1278" y="1120"/>
                    <a:pt x="511" y="1"/>
                    <a:pt x="51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6"/>
            <p:cNvSpPr/>
            <p:nvPr/>
          </p:nvSpPr>
          <p:spPr>
            <a:xfrm>
              <a:off x="3417838" y="2550463"/>
              <a:ext cx="55815" cy="58730"/>
            </a:xfrm>
            <a:custGeom>
              <a:avLst/>
              <a:gdLst/>
              <a:ahLst/>
              <a:cxnLst/>
              <a:rect l="l" t="t" r="r" b="b"/>
              <a:pathLst>
                <a:path w="1704" h="1793" extrusionOk="0">
                  <a:moveTo>
                    <a:pt x="511" y="1"/>
                  </a:moveTo>
                  <a:lnTo>
                    <a:pt x="1" y="179"/>
                  </a:lnTo>
                  <a:cubicBezTo>
                    <a:pt x="1" y="179"/>
                    <a:pt x="992" y="1669"/>
                    <a:pt x="1329" y="1793"/>
                  </a:cubicBezTo>
                  <a:lnTo>
                    <a:pt x="1363" y="1793"/>
                  </a:lnTo>
                  <a:cubicBezTo>
                    <a:pt x="1418" y="1635"/>
                    <a:pt x="1541" y="1456"/>
                    <a:pt x="1703" y="1278"/>
                  </a:cubicBezTo>
                  <a:cubicBezTo>
                    <a:pt x="1597" y="1278"/>
                    <a:pt x="1524" y="1278"/>
                    <a:pt x="1490" y="1261"/>
                  </a:cubicBezTo>
                  <a:cubicBezTo>
                    <a:pt x="1278" y="1120"/>
                    <a:pt x="511" y="1"/>
                    <a:pt x="511"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6"/>
            <p:cNvSpPr/>
            <p:nvPr/>
          </p:nvSpPr>
          <p:spPr>
            <a:xfrm>
              <a:off x="3393894" y="2507488"/>
              <a:ext cx="72716" cy="88897"/>
            </a:xfrm>
            <a:custGeom>
              <a:avLst/>
              <a:gdLst/>
              <a:ahLst/>
              <a:cxnLst/>
              <a:rect l="l" t="t" r="r" b="b"/>
              <a:pathLst>
                <a:path w="2220" h="2714" extrusionOk="0">
                  <a:moveTo>
                    <a:pt x="476" y="0"/>
                  </a:moveTo>
                  <a:cubicBezTo>
                    <a:pt x="1" y="0"/>
                    <a:pt x="465" y="1796"/>
                    <a:pt x="587" y="1934"/>
                  </a:cubicBezTo>
                  <a:cubicBezTo>
                    <a:pt x="693" y="2075"/>
                    <a:pt x="1119" y="2696"/>
                    <a:pt x="1191" y="2713"/>
                  </a:cubicBezTo>
                  <a:cubicBezTo>
                    <a:pt x="1193" y="2714"/>
                    <a:pt x="1196" y="2714"/>
                    <a:pt x="1200" y="2714"/>
                  </a:cubicBezTo>
                  <a:cubicBezTo>
                    <a:pt x="1317" y="2714"/>
                    <a:pt x="2219" y="2366"/>
                    <a:pt x="2149" y="1989"/>
                  </a:cubicBezTo>
                  <a:cubicBezTo>
                    <a:pt x="2077" y="1615"/>
                    <a:pt x="1013" y="53"/>
                    <a:pt x="498" y="2"/>
                  </a:cubicBezTo>
                  <a:cubicBezTo>
                    <a:pt x="490" y="1"/>
                    <a:pt x="483" y="0"/>
                    <a:pt x="476"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6"/>
            <p:cNvSpPr/>
            <p:nvPr/>
          </p:nvSpPr>
          <p:spPr>
            <a:xfrm>
              <a:off x="3393829" y="2507488"/>
              <a:ext cx="49558" cy="89028"/>
            </a:xfrm>
            <a:custGeom>
              <a:avLst/>
              <a:gdLst/>
              <a:ahLst/>
              <a:cxnLst/>
              <a:rect l="l" t="t" r="r" b="b"/>
              <a:pathLst>
                <a:path w="1513" h="2718" extrusionOk="0">
                  <a:moveTo>
                    <a:pt x="478" y="1"/>
                  </a:moveTo>
                  <a:cubicBezTo>
                    <a:pt x="1" y="1"/>
                    <a:pt x="416" y="1847"/>
                    <a:pt x="521" y="1989"/>
                  </a:cubicBezTo>
                  <a:cubicBezTo>
                    <a:pt x="644" y="2130"/>
                    <a:pt x="1121" y="2696"/>
                    <a:pt x="1193" y="2713"/>
                  </a:cubicBezTo>
                  <a:cubicBezTo>
                    <a:pt x="1198" y="2716"/>
                    <a:pt x="1205" y="2718"/>
                    <a:pt x="1214" y="2718"/>
                  </a:cubicBezTo>
                  <a:cubicBezTo>
                    <a:pt x="1265" y="2718"/>
                    <a:pt x="1375" y="2668"/>
                    <a:pt x="1513" y="2607"/>
                  </a:cubicBezTo>
                  <a:cubicBezTo>
                    <a:pt x="1406" y="2538"/>
                    <a:pt x="963" y="2023"/>
                    <a:pt x="857" y="1883"/>
                  </a:cubicBezTo>
                  <a:cubicBezTo>
                    <a:pt x="768" y="1777"/>
                    <a:pt x="465" y="478"/>
                    <a:pt x="644" y="53"/>
                  </a:cubicBezTo>
                  <a:cubicBezTo>
                    <a:pt x="589" y="36"/>
                    <a:pt x="555" y="19"/>
                    <a:pt x="500" y="2"/>
                  </a:cubicBezTo>
                  <a:cubicBezTo>
                    <a:pt x="492" y="1"/>
                    <a:pt x="485" y="1"/>
                    <a:pt x="47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6"/>
            <p:cNvSpPr/>
            <p:nvPr/>
          </p:nvSpPr>
          <p:spPr>
            <a:xfrm>
              <a:off x="3427042" y="2566775"/>
              <a:ext cx="38946" cy="34327"/>
            </a:xfrm>
            <a:custGeom>
              <a:avLst/>
              <a:gdLst/>
              <a:ahLst/>
              <a:cxnLst/>
              <a:rect l="l" t="t" r="r" b="b"/>
              <a:pathLst>
                <a:path w="1189" h="1048" extrusionOk="0">
                  <a:moveTo>
                    <a:pt x="1120" y="1"/>
                  </a:moveTo>
                  <a:cubicBezTo>
                    <a:pt x="762" y="426"/>
                    <a:pt x="482" y="622"/>
                    <a:pt x="1" y="797"/>
                  </a:cubicBezTo>
                  <a:lnTo>
                    <a:pt x="213" y="1048"/>
                  </a:lnTo>
                  <a:cubicBezTo>
                    <a:pt x="745" y="869"/>
                    <a:pt x="1031" y="622"/>
                    <a:pt x="1188" y="196"/>
                  </a:cubicBezTo>
                  <a:lnTo>
                    <a:pt x="1120"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6"/>
            <p:cNvSpPr/>
            <p:nvPr/>
          </p:nvSpPr>
          <p:spPr>
            <a:xfrm>
              <a:off x="3557832" y="2563303"/>
              <a:ext cx="9925" cy="10482"/>
            </a:xfrm>
            <a:custGeom>
              <a:avLst/>
              <a:gdLst/>
              <a:ahLst/>
              <a:cxnLst/>
              <a:rect l="l" t="t" r="r" b="b"/>
              <a:pathLst>
                <a:path w="303" h="320" extrusionOk="0">
                  <a:moveTo>
                    <a:pt x="89" y="0"/>
                  </a:moveTo>
                  <a:lnTo>
                    <a:pt x="0" y="34"/>
                  </a:lnTo>
                  <a:lnTo>
                    <a:pt x="123" y="319"/>
                  </a:lnTo>
                  <a:lnTo>
                    <a:pt x="302" y="285"/>
                  </a:lnTo>
                  <a:lnTo>
                    <a:pt x="89"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6"/>
            <p:cNvSpPr/>
            <p:nvPr/>
          </p:nvSpPr>
          <p:spPr>
            <a:xfrm>
              <a:off x="3567004" y="2560355"/>
              <a:ext cx="9958" cy="11071"/>
            </a:xfrm>
            <a:custGeom>
              <a:avLst/>
              <a:gdLst/>
              <a:ahLst/>
              <a:cxnLst/>
              <a:rect l="l" t="t" r="r" b="b"/>
              <a:pathLst>
                <a:path w="304" h="338" extrusionOk="0">
                  <a:moveTo>
                    <a:pt x="90" y="1"/>
                  </a:moveTo>
                  <a:lnTo>
                    <a:pt x="1" y="35"/>
                  </a:lnTo>
                  <a:lnTo>
                    <a:pt x="129" y="337"/>
                  </a:lnTo>
                  <a:lnTo>
                    <a:pt x="303" y="303"/>
                  </a:lnTo>
                  <a:lnTo>
                    <a:pt x="9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6"/>
            <p:cNvSpPr/>
            <p:nvPr/>
          </p:nvSpPr>
          <p:spPr>
            <a:xfrm>
              <a:off x="3575258" y="2557996"/>
              <a:ext cx="9925" cy="10482"/>
            </a:xfrm>
            <a:custGeom>
              <a:avLst/>
              <a:gdLst/>
              <a:ahLst/>
              <a:cxnLst/>
              <a:rect l="l" t="t" r="r" b="b"/>
              <a:pathLst>
                <a:path w="303" h="320" extrusionOk="0">
                  <a:moveTo>
                    <a:pt x="89" y="1"/>
                  </a:moveTo>
                  <a:lnTo>
                    <a:pt x="0" y="39"/>
                  </a:lnTo>
                  <a:lnTo>
                    <a:pt x="123" y="320"/>
                  </a:lnTo>
                  <a:lnTo>
                    <a:pt x="302" y="286"/>
                  </a:lnTo>
                  <a:lnTo>
                    <a:pt x="89"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6"/>
            <p:cNvSpPr/>
            <p:nvPr/>
          </p:nvSpPr>
          <p:spPr>
            <a:xfrm>
              <a:off x="3572867" y="2541815"/>
              <a:ext cx="6453" cy="12742"/>
            </a:xfrm>
            <a:custGeom>
              <a:avLst/>
              <a:gdLst/>
              <a:ahLst/>
              <a:cxnLst/>
              <a:rect l="l" t="t" r="r" b="b"/>
              <a:pathLst>
                <a:path w="197" h="389" extrusionOk="0">
                  <a:moveTo>
                    <a:pt x="196" y="1"/>
                  </a:moveTo>
                  <a:lnTo>
                    <a:pt x="1" y="18"/>
                  </a:lnTo>
                  <a:lnTo>
                    <a:pt x="90" y="388"/>
                  </a:lnTo>
                  <a:lnTo>
                    <a:pt x="196" y="371"/>
                  </a:lnTo>
                  <a:lnTo>
                    <a:pt x="196"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6"/>
            <p:cNvSpPr/>
            <p:nvPr/>
          </p:nvSpPr>
          <p:spPr>
            <a:xfrm>
              <a:off x="3562975" y="2543486"/>
              <a:ext cx="6453" cy="13430"/>
            </a:xfrm>
            <a:custGeom>
              <a:avLst/>
              <a:gdLst/>
              <a:ahLst/>
              <a:cxnLst/>
              <a:rect l="l" t="t" r="r" b="b"/>
              <a:pathLst>
                <a:path w="197" h="410" extrusionOk="0">
                  <a:moveTo>
                    <a:pt x="196" y="1"/>
                  </a:moveTo>
                  <a:lnTo>
                    <a:pt x="1" y="18"/>
                  </a:lnTo>
                  <a:lnTo>
                    <a:pt x="73" y="409"/>
                  </a:lnTo>
                  <a:lnTo>
                    <a:pt x="179" y="375"/>
                  </a:lnTo>
                  <a:lnTo>
                    <a:pt x="196"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6"/>
            <p:cNvSpPr/>
            <p:nvPr/>
          </p:nvSpPr>
          <p:spPr>
            <a:xfrm>
              <a:off x="3553771" y="2545877"/>
              <a:ext cx="6322" cy="13397"/>
            </a:xfrm>
            <a:custGeom>
              <a:avLst/>
              <a:gdLst/>
              <a:ahLst/>
              <a:cxnLst/>
              <a:rect l="l" t="t" r="r" b="b"/>
              <a:pathLst>
                <a:path w="193" h="409" extrusionOk="0">
                  <a:moveTo>
                    <a:pt x="192" y="0"/>
                  </a:moveTo>
                  <a:lnTo>
                    <a:pt x="1" y="17"/>
                  </a:lnTo>
                  <a:lnTo>
                    <a:pt x="86" y="409"/>
                  </a:lnTo>
                  <a:lnTo>
                    <a:pt x="192" y="371"/>
                  </a:lnTo>
                  <a:lnTo>
                    <a:pt x="192"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6"/>
            <p:cNvSpPr/>
            <p:nvPr/>
          </p:nvSpPr>
          <p:spPr>
            <a:xfrm>
              <a:off x="3411975" y="2546434"/>
              <a:ext cx="173765" cy="68065"/>
            </a:xfrm>
            <a:custGeom>
              <a:avLst/>
              <a:gdLst/>
              <a:ahLst/>
              <a:cxnLst/>
              <a:rect l="l" t="t" r="r" b="b"/>
              <a:pathLst>
                <a:path w="5305" h="2078" extrusionOk="0">
                  <a:moveTo>
                    <a:pt x="5304" y="0"/>
                  </a:moveTo>
                  <a:lnTo>
                    <a:pt x="1" y="1775"/>
                  </a:lnTo>
                  <a:lnTo>
                    <a:pt x="141" y="2077"/>
                  </a:lnTo>
                  <a:lnTo>
                    <a:pt x="5287" y="409"/>
                  </a:lnTo>
                  <a:lnTo>
                    <a:pt x="5304"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6"/>
            <p:cNvSpPr/>
            <p:nvPr/>
          </p:nvSpPr>
          <p:spPr>
            <a:xfrm>
              <a:off x="3431071" y="2548792"/>
              <a:ext cx="154112" cy="58730"/>
            </a:xfrm>
            <a:custGeom>
              <a:avLst/>
              <a:gdLst/>
              <a:ahLst/>
              <a:cxnLst/>
              <a:rect l="l" t="t" r="r" b="b"/>
              <a:pathLst>
                <a:path w="4705" h="1793" extrusionOk="0">
                  <a:moveTo>
                    <a:pt x="4666" y="1"/>
                  </a:moveTo>
                  <a:lnTo>
                    <a:pt x="1" y="1541"/>
                  </a:lnTo>
                  <a:lnTo>
                    <a:pt x="39" y="1792"/>
                  </a:lnTo>
                  <a:lnTo>
                    <a:pt x="4704" y="282"/>
                  </a:lnTo>
                  <a:lnTo>
                    <a:pt x="4666"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6"/>
            <p:cNvSpPr/>
            <p:nvPr/>
          </p:nvSpPr>
          <p:spPr>
            <a:xfrm>
              <a:off x="3272046" y="2496482"/>
              <a:ext cx="151721" cy="164561"/>
            </a:xfrm>
            <a:custGeom>
              <a:avLst/>
              <a:gdLst/>
              <a:ahLst/>
              <a:cxnLst/>
              <a:rect l="l" t="t" r="r" b="b"/>
              <a:pathLst>
                <a:path w="4632" h="5024" extrusionOk="0">
                  <a:moveTo>
                    <a:pt x="2281" y="1"/>
                  </a:moveTo>
                  <a:cubicBezTo>
                    <a:pt x="2147" y="1"/>
                    <a:pt x="2028" y="11"/>
                    <a:pt x="1932" y="36"/>
                  </a:cubicBezTo>
                  <a:cubicBezTo>
                    <a:pt x="1232" y="228"/>
                    <a:pt x="1" y="5023"/>
                    <a:pt x="591" y="5023"/>
                  </a:cubicBezTo>
                  <a:cubicBezTo>
                    <a:pt x="601" y="5023"/>
                    <a:pt x="611" y="5022"/>
                    <a:pt x="621" y="5020"/>
                  </a:cubicBezTo>
                  <a:cubicBezTo>
                    <a:pt x="1053" y="4911"/>
                    <a:pt x="1773" y="4878"/>
                    <a:pt x="2474" y="4878"/>
                  </a:cubicBezTo>
                  <a:cubicBezTo>
                    <a:pt x="3499" y="4878"/>
                    <a:pt x="4486" y="4947"/>
                    <a:pt x="4486" y="4947"/>
                  </a:cubicBezTo>
                  <a:cubicBezTo>
                    <a:pt x="4486" y="4947"/>
                    <a:pt x="4218" y="1810"/>
                    <a:pt x="4558" y="674"/>
                  </a:cubicBezTo>
                  <a:cubicBezTo>
                    <a:pt x="4632" y="446"/>
                    <a:pt x="3144" y="1"/>
                    <a:pt x="2281"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6"/>
            <p:cNvSpPr/>
            <p:nvPr/>
          </p:nvSpPr>
          <p:spPr>
            <a:xfrm>
              <a:off x="3355669" y="2526617"/>
              <a:ext cx="30135" cy="120931"/>
            </a:xfrm>
            <a:custGeom>
              <a:avLst/>
              <a:gdLst/>
              <a:ahLst/>
              <a:cxnLst/>
              <a:rect l="l" t="t" r="r" b="b"/>
              <a:pathLst>
                <a:path w="920" h="3692" extrusionOk="0">
                  <a:moveTo>
                    <a:pt x="690" y="1"/>
                  </a:moveTo>
                  <a:cubicBezTo>
                    <a:pt x="281" y="890"/>
                    <a:pt x="17" y="3002"/>
                    <a:pt x="0" y="3691"/>
                  </a:cubicBezTo>
                  <a:lnTo>
                    <a:pt x="354" y="3568"/>
                  </a:lnTo>
                  <a:cubicBezTo>
                    <a:pt x="213" y="1810"/>
                    <a:pt x="920" y="90"/>
                    <a:pt x="920" y="90"/>
                  </a:cubicBezTo>
                  <a:lnTo>
                    <a:pt x="690"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6"/>
            <p:cNvSpPr/>
            <p:nvPr/>
          </p:nvSpPr>
          <p:spPr>
            <a:xfrm>
              <a:off x="3289996" y="2576012"/>
              <a:ext cx="124960" cy="113955"/>
            </a:xfrm>
            <a:custGeom>
              <a:avLst/>
              <a:gdLst/>
              <a:ahLst/>
              <a:cxnLst/>
              <a:rect l="l" t="t" r="r" b="b"/>
              <a:pathLst>
                <a:path w="3815" h="3479" extrusionOk="0">
                  <a:moveTo>
                    <a:pt x="1937" y="1"/>
                  </a:moveTo>
                  <a:cubicBezTo>
                    <a:pt x="1849" y="1"/>
                    <a:pt x="1759" y="7"/>
                    <a:pt x="1669" y="21"/>
                  </a:cubicBezTo>
                  <a:cubicBezTo>
                    <a:pt x="673" y="161"/>
                    <a:pt x="1" y="1047"/>
                    <a:pt x="124" y="1987"/>
                  </a:cubicBezTo>
                  <a:cubicBezTo>
                    <a:pt x="252" y="2858"/>
                    <a:pt x="1013" y="3479"/>
                    <a:pt x="1882" y="3479"/>
                  </a:cubicBezTo>
                  <a:cubicBezTo>
                    <a:pt x="1969" y="3479"/>
                    <a:pt x="2057" y="3473"/>
                    <a:pt x="2146" y="3460"/>
                  </a:cubicBezTo>
                  <a:cubicBezTo>
                    <a:pt x="3120" y="3320"/>
                    <a:pt x="3814" y="2430"/>
                    <a:pt x="3670" y="1494"/>
                  </a:cubicBezTo>
                  <a:cubicBezTo>
                    <a:pt x="3542" y="625"/>
                    <a:pt x="2801" y="1"/>
                    <a:pt x="193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6"/>
            <p:cNvSpPr/>
            <p:nvPr/>
          </p:nvSpPr>
          <p:spPr>
            <a:xfrm>
              <a:off x="3272472" y="2512696"/>
              <a:ext cx="147070" cy="148347"/>
            </a:xfrm>
            <a:custGeom>
              <a:avLst/>
              <a:gdLst/>
              <a:ahLst/>
              <a:cxnLst/>
              <a:rect l="l" t="t" r="r" b="b"/>
              <a:pathLst>
                <a:path w="4490" h="4529" extrusionOk="0">
                  <a:moveTo>
                    <a:pt x="1970" y="0"/>
                  </a:moveTo>
                  <a:lnTo>
                    <a:pt x="1970" y="0"/>
                  </a:lnTo>
                  <a:cubicBezTo>
                    <a:pt x="842" y="472"/>
                    <a:pt x="1" y="4529"/>
                    <a:pt x="574" y="4529"/>
                  </a:cubicBezTo>
                  <a:cubicBezTo>
                    <a:pt x="585" y="4529"/>
                    <a:pt x="596" y="4528"/>
                    <a:pt x="608" y="4525"/>
                  </a:cubicBezTo>
                  <a:cubicBezTo>
                    <a:pt x="1040" y="4416"/>
                    <a:pt x="1760" y="4383"/>
                    <a:pt x="2461" y="4383"/>
                  </a:cubicBezTo>
                  <a:cubicBezTo>
                    <a:pt x="3486" y="4383"/>
                    <a:pt x="4473" y="4452"/>
                    <a:pt x="4473" y="4452"/>
                  </a:cubicBezTo>
                  <a:cubicBezTo>
                    <a:pt x="4473" y="4452"/>
                    <a:pt x="4243" y="1724"/>
                    <a:pt x="4490" y="426"/>
                  </a:cubicBezTo>
                  <a:lnTo>
                    <a:pt x="4490" y="426"/>
                  </a:lnTo>
                  <a:cubicBezTo>
                    <a:pt x="3975" y="1596"/>
                    <a:pt x="4205" y="4205"/>
                    <a:pt x="4205" y="4205"/>
                  </a:cubicBezTo>
                  <a:cubicBezTo>
                    <a:pt x="4205" y="4205"/>
                    <a:pt x="3600" y="4157"/>
                    <a:pt x="2878" y="4157"/>
                  </a:cubicBezTo>
                  <a:cubicBezTo>
                    <a:pt x="2280" y="4157"/>
                    <a:pt x="1601" y="4190"/>
                    <a:pt x="1119" y="4312"/>
                  </a:cubicBezTo>
                  <a:cubicBezTo>
                    <a:pt x="1108" y="4315"/>
                    <a:pt x="1099" y="4316"/>
                    <a:pt x="1090" y="4316"/>
                  </a:cubicBezTo>
                  <a:cubicBezTo>
                    <a:pt x="611" y="4316"/>
                    <a:pt x="2179" y="230"/>
                    <a:pt x="1970"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6"/>
            <p:cNvSpPr/>
            <p:nvPr/>
          </p:nvSpPr>
          <p:spPr>
            <a:xfrm>
              <a:off x="3270769" y="2651839"/>
              <a:ext cx="238849" cy="64331"/>
            </a:xfrm>
            <a:custGeom>
              <a:avLst/>
              <a:gdLst/>
              <a:ahLst/>
              <a:cxnLst/>
              <a:rect l="l" t="t" r="r" b="b"/>
              <a:pathLst>
                <a:path w="7292" h="1964" extrusionOk="0">
                  <a:moveTo>
                    <a:pt x="1842" y="0"/>
                  </a:moveTo>
                  <a:cubicBezTo>
                    <a:pt x="1235" y="0"/>
                    <a:pt x="672" y="51"/>
                    <a:pt x="481" y="221"/>
                  </a:cubicBezTo>
                  <a:cubicBezTo>
                    <a:pt x="0" y="647"/>
                    <a:pt x="941" y="1537"/>
                    <a:pt x="941" y="1537"/>
                  </a:cubicBezTo>
                  <a:cubicBezTo>
                    <a:pt x="1353" y="1877"/>
                    <a:pt x="2755" y="1963"/>
                    <a:pt x="4070" y="1963"/>
                  </a:cubicBezTo>
                  <a:cubicBezTo>
                    <a:pt x="5416" y="1963"/>
                    <a:pt x="6670" y="1873"/>
                    <a:pt x="6670" y="1873"/>
                  </a:cubicBezTo>
                  <a:cubicBezTo>
                    <a:pt x="6670" y="1873"/>
                    <a:pt x="7291" y="349"/>
                    <a:pt x="7096" y="115"/>
                  </a:cubicBezTo>
                  <a:cubicBezTo>
                    <a:pt x="7025" y="33"/>
                    <a:pt x="6631" y="5"/>
                    <a:pt x="6137" y="5"/>
                  </a:cubicBezTo>
                  <a:cubicBezTo>
                    <a:pt x="5149" y="5"/>
                    <a:pt x="3763" y="115"/>
                    <a:pt x="3763" y="115"/>
                  </a:cubicBezTo>
                  <a:cubicBezTo>
                    <a:pt x="3763" y="115"/>
                    <a:pt x="2753" y="0"/>
                    <a:pt x="184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6"/>
            <p:cNvSpPr/>
            <p:nvPr/>
          </p:nvSpPr>
          <p:spPr>
            <a:xfrm>
              <a:off x="3270769" y="2651839"/>
              <a:ext cx="235345" cy="64331"/>
            </a:xfrm>
            <a:custGeom>
              <a:avLst/>
              <a:gdLst/>
              <a:ahLst/>
              <a:cxnLst/>
              <a:rect l="l" t="t" r="r" b="b"/>
              <a:pathLst>
                <a:path w="7185" h="1964" extrusionOk="0">
                  <a:moveTo>
                    <a:pt x="1842" y="0"/>
                  </a:moveTo>
                  <a:cubicBezTo>
                    <a:pt x="1235" y="0"/>
                    <a:pt x="672" y="51"/>
                    <a:pt x="481" y="221"/>
                  </a:cubicBezTo>
                  <a:cubicBezTo>
                    <a:pt x="0" y="647"/>
                    <a:pt x="941" y="1537"/>
                    <a:pt x="941" y="1537"/>
                  </a:cubicBezTo>
                  <a:cubicBezTo>
                    <a:pt x="1353" y="1877"/>
                    <a:pt x="2755" y="1963"/>
                    <a:pt x="4070" y="1963"/>
                  </a:cubicBezTo>
                  <a:cubicBezTo>
                    <a:pt x="5416" y="1963"/>
                    <a:pt x="6670" y="1873"/>
                    <a:pt x="6670" y="1873"/>
                  </a:cubicBezTo>
                  <a:cubicBezTo>
                    <a:pt x="6670" y="1873"/>
                    <a:pt x="7185" y="630"/>
                    <a:pt x="7130" y="204"/>
                  </a:cubicBezTo>
                  <a:lnTo>
                    <a:pt x="7130" y="204"/>
                  </a:lnTo>
                  <a:cubicBezTo>
                    <a:pt x="6832" y="366"/>
                    <a:pt x="6423" y="489"/>
                    <a:pt x="5980" y="541"/>
                  </a:cubicBezTo>
                  <a:cubicBezTo>
                    <a:pt x="5754" y="575"/>
                    <a:pt x="5535" y="591"/>
                    <a:pt x="5333" y="591"/>
                  </a:cubicBezTo>
                  <a:cubicBezTo>
                    <a:pt x="4680" y="591"/>
                    <a:pt x="4197" y="423"/>
                    <a:pt x="4171" y="153"/>
                  </a:cubicBezTo>
                  <a:lnTo>
                    <a:pt x="4171" y="81"/>
                  </a:lnTo>
                  <a:cubicBezTo>
                    <a:pt x="3920" y="98"/>
                    <a:pt x="3763" y="115"/>
                    <a:pt x="3763" y="115"/>
                  </a:cubicBezTo>
                  <a:cubicBezTo>
                    <a:pt x="3763" y="115"/>
                    <a:pt x="2753" y="0"/>
                    <a:pt x="1842" y="0"/>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6"/>
            <p:cNvSpPr/>
            <p:nvPr/>
          </p:nvSpPr>
          <p:spPr>
            <a:xfrm>
              <a:off x="3299888" y="2658259"/>
              <a:ext cx="81888" cy="49100"/>
            </a:xfrm>
            <a:custGeom>
              <a:avLst/>
              <a:gdLst/>
              <a:ahLst/>
              <a:cxnLst/>
              <a:rect l="l" t="t" r="r" b="b"/>
              <a:pathLst>
                <a:path w="2500" h="1499" extrusionOk="0">
                  <a:moveTo>
                    <a:pt x="529" y="0"/>
                  </a:moveTo>
                  <a:cubicBezTo>
                    <a:pt x="361" y="0"/>
                    <a:pt x="185" y="30"/>
                    <a:pt x="1" y="98"/>
                  </a:cubicBezTo>
                  <a:cubicBezTo>
                    <a:pt x="248" y="417"/>
                    <a:pt x="1771" y="1409"/>
                    <a:pt x="1771" y="1409"/>
                  </a:cubicBezTo>
                  <a:lnTo>
                    <a:pt x="2499" y="1498"/>
                  </a:lnTo>
                  <a:cubicBezTo>
                    <a:pt x="2499" y="1498"/>
                    <a:pt x="1724" y="0"/>
                    <a:pt x="52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6"/>
            <p:cNvSpPr/>
            <p:nvPr/>
          </p:nvSpPr>
          <p:spPr>
            <a:xfrm>
              <a:off x="3282462" y="2660487"/>
              <a:ext cx="81888" cy="45169"/>
            </a:xfrm>
            <a:custGeom>
              <a:avLst/>
              <a:gdLst/>
              <a:ahLst/>
              <a:cxnLst/>
              <a:rect l="l" t="t" r="r" b="b"/>
              <a:pathLst>
                <a:path w="2500" h="1379" extrusionOk="0">
                  <a:moveTo>
                    <a:pt x="737" y="0"/>
                  </a:moveTo>
                  <a:cubicBezTo>
                    <a:pt x="628" y="0"/>
                    <a:pt x="538" y="12"/>
                    <a:pt x="477" y="30"/>
                  </a:cubicBezTo>
                  <a:cubicBezTo>
                    <a:pt x="1" y="153"/>
                    <a:pt x="69" y="634"/>
                    <a:pt x="354" y="1060"/>
                  </a:cubicBezTo>
                  <a:lnTo>
                    <a:pt x="2499" y="1379"/>
                  </a:lnTo>
                  <a:cubicBezTo>
                    <a:pt x="2248" y="273"/>
                    <a:pt x="1267" y="0"/>
                    <a:pt x="737" y="0"/>
                  </a:cubicBezTo>
                  <a:close/>
                </a:path>
              </a:pathLst>
            </a:custGeom>
            <a:solidFill>
              <a:srgbClr val="826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6"/>
            <p:cNvSpPr/>
            <p:nvPr/>
          </p:nvSpPr>
          <p:spPr>
            <a:xfrm>
              <a:off x="3455179" y="2654263"/>
              <a:ext cx="57911" cy="56568"/>
            </a:xfrm>
            <a:custGeom>
              <a:avLst/>
              <a:gdLst/>
              <a:ahLst/>
              <a:cxnLst/>
              <a:rect l="l" t="t" r="r" b="b"/>
              <a:pathLst>
                <a:path w="1768" h="1727" extrusionOk="0">
                  <a:moveTo>
                    <a:pt x="1298" y="0"/>
                  </a:moveTo>
                  <a:cubicBezTo>
                    <a:pt x="878" y="0"/>
                    <a:pt x="1" y="512"/>
                    <a:pt x="65" y="1726"/>
                  </a:cubicBezTo>
                  <a:lnTo>
                    <a:pt x="1253" y="1463"/>
                  </a:lnTo>
                  <a:cubicBezTo>
                    <a:pt x="1393" y="999"/>
                    <a:pt x="1768" y="147"/>
                    <a:pt x="1431" y="24"/>
                  </a:cubicBezTo>
                  <a:cubicBezTo>
                    <a:pt x="1396" y="8"/>
                    <a:pt x="1351" y="0"/>
                    <a:pt x="1298" y="0"/>
                  </a:cubicBezTo>
                  <a:close/>
                </a:path>
              </a:pathLst>
            </a:custGeom>
            <a:solidFill>
              <a:srgbClr val="9B8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6"/>
            <p:cNvSpPr/>
            <p:nvPr/>
          </p:nvSpPr>
          <p:spPr>
            <a:xfrm>
              <a:off x="3460223" y="2654329"/>
              <a:ext cx="48838" cy="32657"/>
            </a:xfrm>
            <a:custGeom>
              <a:avLst/>
              <a:gdLst/>
              <a:ahLst/>
              <a:cxnLst/>
              <a:rect l="l" t="t" r="r" b="b"/>
              <a:pathLst>
                <a:path w="1491" h="997" extrusionOk="0">
                  <a:moveTo>
                    <a:pt x="1152" y="1"/>
                  </a:moveTo>
                  <a:cubicBezTo>
                    <a:pt x="832" y="1"/>
                    <a:pt x="229" y="307"/>
                    <a:pt x="1" y="997"/>
                  </a:cubicBezTo>
                  <a:lnTo>
                    <a:pt x="18" y="997"/>
                  </a:lnTo>
                  <a:cubicBezTo>
                    <a:pt x="290" y="827"/>
                    <a:pt x="593" y="744"/>
                    <a:pt x="873" y="744"/>
                  </a:cubicBezTo>
                  <a:cubicBezTo>
                    <a:pt x="1029" y="744"/>
                    <a:pt x="1179" y="770"/>
                    <a:pt x="1312" y="822"/>
                  </a:cubicBezTo>
                  <a:cubicBezTo>
                    <a:pt x="1418" y="448"/>
                    <a:pt x="1490" y="111"/>
                    <a:pt x="1277" y="22"/>
                  </a:cubicBezTo>
                  <a:cubicBezTo>
                    <a:pt x="1244" y="8"/>
                    <a:pt x="1202" y="1"/>
                    <a:pt x="1152" y="1"/>
                  </a:cubicBezTo>
                  <a:close/>
                </a:path>
              </a:pathLst>
            </a:custGeom>
            <a:solidFill>
              <a:srgbClr val="826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a:off x="3216232" y="2672999"/>
              <a:ext cx="433905" cy="149920"/>
            </a:xfrm>
            <a:custGeom>
              <a:avLst/>
              <a:gdLst/>
              <a:ahLst/>
              <a:cxnLst/>
              <a:rect l="l" t="t" r="r" b="b"/>
              <a:pathLst>
                <a:path w="13247" h="4577" extrusionOk="0">
                  <a:moveTo>
                    <a:pt x="1" y="1"/>
                  </a:moveTo>
                  <a:lnTo>
                    <a:pt x="1580" y="4577"/>
                  </a:lnTo>
                  <a:lnTo>
                    <a:pt x="11280" y="4577"/>
                  </a:lnTo>
                  <a:cubicBezTo>
                    <a:pt x="12289" y="4206"/>
                    <a:pt x="13247" y="1635"/>
                    <a:pt x="11936" y="214"/>
                  </a:cubicBezTo>
                  <a:lnTo>
                    <a:pt x="11936" y="214"/>
                  </a:lnTo>
                  <a:cubicBezTo>
                    <a:pt x="9709" y="764"/>
                    <a:pt x="7921" y="1026"/>
                    <a:pt x="6213" y="1026"/>
                  </a:cubicBezTo>
                  <a:cubicBezTo>
                    <a:pt x="4222" y="1026"/>
                    <a:pt x="2340" y="670"/>
                    <a:pt x="1"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6"/>
            <p:cNvSpPr/>
            <p:nvPr/>
          </p:nvSpPr>
          <p:spPr>
            <a:xfrm>
              <a:off x="3387605" y="2700906"/>
              <a:ext cx="97053" cy="69179"/>
            </a:xfrm>
            <a:custGeom>
              <a:avLst/>
              <a:gdLst/>
              <a:ahLst/>
              <a:cxnLst/>
              <a:rect l="l" t="t" r="r" b="b"/>
              <a:pathLst>
                <a:path w="2963" h="2112" extrusionOk="0">
                  <a:moveTo>
                    <a:pt x="2962" y="0"/>
                  </a:moveTo>
                  <a:cubicBezTo>
                    <a:pt x="2297" y="92"/>
                    <a:pt x="1697" y="162"/>
                    <a:pt x="949" y="162"/>
                  </a:cubicBezTo>
                  <a:cubicBezTo>
                    <a:pt x="659" y="162"/>
                    <a:pt x="347" y="152"/>
                    <a:pt x="0" y="128"/>
                  </a:cubicBezTo>
                  <a:lnTo>
                    <a:pt x="0" y="128"/>
                  </a:lnTo>
                  <a:lnTo>
                    <a:pt x="2039" y="375"/>
                  </a:lnTo>
                  <a:lnTo>
                    <a:pt x="1966" y="2060"/>
                  </a:lnTo>
                  <a:lnTo>
                    <a:pt x="2588" y="2111"/>
                  </a:lnTo>
                  <a:lnTo>
                    <a:pt x="2962"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6"/>
            <p:cNvSpPr/>
            <p:nvPr/>
          </p:nvSpPr>
          <p:spPr>
            <a:xfrm>
              <a:off x="3214430" y="2671885"/>
              <a:ext cx="161613" cy="91780"/>
            </a:xfrm>
            <a:custGeom>
              <a:avLst/>
              <a:gdLst/>
              <a:ahLst/>
              <a:cxnLst/>
              <a:rect l="l" t="t" r="r" b="b"/>
              <a:pathLst>
                <a:path w="4934" h="2802" extrusionOk="0">
                  <a:moveTo>
                    <a:pt x="1" y="1"/>
                  </a:moveTo>
                  <a:lnTo>
                    <a:pt x="784" y="763"/>
                  </a:lnTo>
                  <a:cubicBezTo>
                    <a:pt x="852" y="763"/>
                    <a:pt x="2980" y="1120"/>
                    <a:pt x="2980" y="1120"/>
                  </a:cubicBezTo>
                  <a:lnTo>
                    <a:pt x="4295" y="2751"/>
                  </a:lnTo>
                  <a:lnTo>
                    <a:pt x="4934" y="2802"/>
                  </a:lnTo>
                  <a:lnTo>
                    <a:pt x="3691" y="835"/>
                  </a:lnTo>
                  <a:lnTo>
                    <a:pt x="1"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6"/>
            <p:cNvSpPr/>
            <p:nvPr/>
          </p:nvSpPr>
          <p:spPr>
            <a:xfrm>
              <a:off x="3233100" y="2721804"/>
              <a:ext cx="397384" cy="101115"/>
            </a:xfrm>
            <a:custGeom>
              <a:avLst/>
              <a:gdLst/>
              <a:ahLst/>
              <a:cxnLst/>
              <a:rect l="l" t="t" r="r" b="b"/>
              <a:pathLst>
                <a:path w="12132" h="3087" extrusionOk="0">
                  <a:moveTo>
                    <a:pt x="1" y="1"/>
                  </a:moveTo>
                  <a:lnTo>
                    <a:pt x="1065" y="3087"/>
                  </a:lnTo>
                  <a:lnTo>
                    <a:pt x="10765" y="3087"/>
                  </a:lnTo>
                  <a:cubicBezTo>
                    <a:pt x="11472" y="2823"/>
                    <a:pt x="12132" y="1512"/>
                    <a:pt x="12042" y="252"/>
                  </a:cubicBezTo>
                  <a:lnTo>
                    <a:pt x="12042" y="252"/>
                  </a:lnTo>
                  <a:cubicBezTo>
                    <a:pt x="11330" y="848"/>
                    <a:pt x="9459" y="1205"/>
                    <a:pt x="7130" y="1205"/>
                  </a:cubicBezTo>
                  <a:cubicBezTo>
                    <a:pt x="6552" y="1205"/>
                    <a:pt x="5945" y="1183"/>
                    <a:pt x="5321" y="1137"/>
                  </a:cubicBezTo>
                  <a:cubicBezTo>
                    <a:pt x="3138" y="958"/>
                    <a:pt x="1240" y="533"/>
                    <a:pt x="1"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6"/>
            <p:cNvSpPr/>
            <p:nvPr/>
          </p:nvSpPr>
          <p:spPr>
            <a:xfrm>
              <a:off x="3424815" y="2775358"/>
              <a:ext cx="122569" cy="14510"/>
            </a:xfrm>
            <a:custGeom>
              <a:avLst/>
              <a:gdLst/>
              <a:ahLst/>
              <a:cxnLst/>
              <a:rect l="l" t="t" r="r" b="b"/>
              <a:pathLst>
                <a:path w="3742" h="443" extrusionOk="0">
                  <a:moveTo>
                    <a:pt x="3742" y="0"/>
                  </a:moveTo>
                  <a:lnTo>
                    <a:pt x="2605" y="230"/>
                  </a:lnTo>
                  <a:lnTo>
                    <a:pt x="1065" y="158"/>
                  </a:lnTo>
                  <a:lnTo>
                    <a:pt x="0" y="443"/>
                  </a:lnTo>
                  <a:lnTo>
                    <a:pt x="1099" y="370"/>
                  </a:lnTo>
                  <a:lnTo>
                    <a:pt x="2605" y="336"/>
                  </a:lnTo>
                  <a:lnTo>
                    <a:pt x="3742"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a:off x="3393992" y="2717775"/>
              <a:ext cx="142386" cy="9925"/>
            </a:xfrm>
            <a:custGeom>
              <a:avLst/>
              <a:gdLst/>
              <a:ahLst/>
              <a:cxnLst/>
              <a:rect l="l" t="t" r="r" b="b"/>
              <a:pathLst>
                <a:path w="4347" h="303" extrusionOk="0">
                  <a:moveTo>
                    <a:pt x="1222" y="0"/>
                  </a:moveTo>
                  <a:lnTo>
                    <a:pt x="1" y="179"/>
                  </a:lnTo>
                  <a:lnTo>
                    <a:pt x="1278" y="213"/>
                  </a:lnTo>
                  <a:lnTo>
                    <a:pt x="3014" y="302"/>
                  </a:lnTo>
                  <a:lnTo>
                    <a:pt x="4347" y="56"/>
                  </a:lnTo>
                  <a:lnTo>
                    <a:pt x="3014" y="196"/>
                  </a:lnTo>
                  <a:lnTo>
                    <a:pt x="1222"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a:off x="3317870" y="2806705"/>
              <a:ext cx="137637" cy="9925"/>
            </a:xfrm>
            <a:custGeom>
              <a:avLst/>
              <a:gdLst/>
              <a:ahLst/>
              <a:cxnLst/>
              <a:rect l="l" t="t" r="r" b="b"/>
              <a:pathLst>
                <a:path w="4202" h="303" extrusionOk="0">
                  <a:moveTo>
                    <a:pt x="1205" y="1"/>
                  </a:moveTo>
                  <a:lnTo>
                    <a:pt x="1" y="197"/>
                  </a:lnTo>
                  <a:lnTo>
                    <a:pt x="1222" y="214"/>
                  </a:lnTo>
                  <a:lnTo>
                    <a:pt x="2891" y="303"/>
                  </a:lnTo>
                  <a:lnTo>
                    <a:pt x="4202" y="52"/>
                  </a:lnTo>
                  <a:lnTo>
                    <a:pt x="2908" y="175"/>
                  </a:lnTo>
                  <a:lnTo>
                    <a:pt x="1205"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6"/>
            <p:cNvSpPr/>
            <p:nvPr/>
          </p:nvSpPr>
          <p:spPr>
            <a:xfrm>
              <a:off x="3285410" y="2736445"/>
              <a:ext cx="81298" cy="16214"/>
            </a:xfrm>
            <a:custGeom>
              <a:avLst/>
              <a:gdLst/>
              <a:ahLst/>
              <a:cxnLst/>
              <a:rect l="l" t="t" r="r" b="b"/>
              <a:pathLst>
                <a:path w="2482" h="495" extrusionOk="0">
                  <a:moveTo>
                    <a:pt x="745" y="1"/>
                  </a:moveTo>
                  <a:lnTo>
                    <a:pt x="0" y="52"/>
                  </a:lnTo>
                  <a:lnTo>
                    <a:pt x="175" y="371"/>
                  </a:lnTo>
                  <a:lnTo>
                    <a:pt x="813" y="299"/>
                  </a:lnTo>
                  <a:lnTo>
                    <a:pt x="1681" y="494"/>
                  </a:lnTo>
                  <a:lnTo>
                    <a:pt x="2482" y="443"/>
                  </a:lnTo>
                  <a:lnTo>
                    <a:pt x="1681" y="388"/>
                  </a:lnTo>
                  <a:lnTo>
                    <a:pt x="745"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6"/>
            <p:cNvSpPr/>
            <p:nvPr/>
          </p:nvSpPr>
          <p:spPr>
            <a:xfrm>
              <a:off x="3293468" y="2667300"/>
              <a:ext cx="120931" cy="150476"/>
            </a:xfrm>
            <a:custGeom>
              <a:avLst/>
              <a:gdLst/>
              <a:ahLst/>
              <a:cxnLst/>
              <a:rect l="l" t="t" r="r" b="b"/>
              <a:pathLst>
                <a:path w="3692" h="4594" extrusionOk="0">
                  <a:moveTo>
                    <a:pt x="622" y="1"/>
                  </a:moveTo>
                  <a:cubicBezTo>
                    <a:pt x="498" y="1"/>
                    <a:pt x="391" y="32"/>
                    <a:pt x="320" y="107"/>
                  </a:cubicBezTo>
                  <a:cubicBezTo>
                    <a:pt x="1" y="409"/>
                    <a:pt x="3512" y="4593"/>
                    <a:pt x="3512" y="4593"/>
                  </a:cubicBezTo>
                  <a:lnTo>
                    <a:pt x="3691" y="4593"/>
                  </a:lnTo>
                  <a:cubicBezTo>
                    <a:pt x="3691" y="4593"/>
                    <a:pt x="1844" y="813"/>
                    <a:pt x="1721" y="550"/>
                  </a:cubicBezTo>
                  <a:cubicBezTo>
                    <a:pt x="1613" y="331"/>
                    <a:pt x="1027" y="1"/>
                    <a:pt x="62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6"/>
            <p:cNvSpPr/>
            <p:nvPr/>
          </p:nvSpPr>
          <p:spPr>
            <a:xfrm>
              <a:off x="3293468" y="2667398"/>
              <a:ext cx="116739" cy="150378"/>
            </a:xfrm>
            <a:custGeom>
              <a:avLst/>
              <a:gdLst/>
              <a:ahLst/>
              <a:cxnLst/>
              <a:rect l="l" t="t" r="r" b="b"/>
              <a:pathLst>
                <a:path w="3564" h="4591" extrusionOk="0">
                  <a:moveTo>
                    <a:pt x="624" y="0"/>
                  </a:moveTo>
                  <a:cubicBezTo>
                    <a:pt x="501" y="0"/>
                    <a:pt x="393" y="31"/>
                    <a:pt x="320" y="104"/>
                  </a:cubicBezTo>
                  <a:cubicBezTo>
                    <a:pt x="1" y="406"/>
                    <a:pt x="3512" y="4590"/>
                    <a:pt x="3512" y="4590"/>
                  </a:cubicBezTo>
                  <a:lnTo>
                    <a:pt x="3564" y="4590"/>
                  </a:lnTo>
                  <a:cubicBezTo>
                    <a:pt x="2768" y="3509"/>
                    <a:pt x="656" y="564"/>
                    <a:pt x="925" y="334"/>
                  </a:cubicBezTo>
                  <a:cubicBezTo>
                    <a:pt x="992" y="275"/>
                    <a:pt x="1082" y="249"/>
                    <a:pt x="1184" y="249"/>
                  </a:cubicBezTo>
                  <a:cubicBezTo>
                    <a:pt x="1268" y="249"/>
                    <a:pt x="1360" y="267"/>
                    <a:pt x="1457" y="300"/>
                  </a:cubicBezTo>
                  <a:cubicBezTo>
                    <a:pt x="1225" y="140"/>
                    <a:pt x="888" y="0"/>
                    <a:pt x="624"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6"/>
            <p:cNvSpPr/>
            <p:nvPr/>
          </p:nvSpPr>
          <p:spPr>
            <a:xfrm>
              <a:off x="3460780" y="2665531"/>
              <a:ext cx="53423" cy="152245"/>
            </a:xfrm>
            <a:custGeom>
              <a:avLst/>
              <a:gdLst/>
              <a:ahLst/>
              <a:cxnLst/>
              <a:rect l="l" t="t" r="r" b="b"/>
              <a:pathLst>
                <a:path w="1631" h="4648" extrusionOk="0">
                  <a:moveTo>
                    <a:pt x="850" y="0"/>
                  </a:moveTo>
                  <a:cubicBezTo>
                    <a:pt x="545" y="0"/>
                    <a:pt x="298" y="255"/>
                    <a:pt x="286" y="463"/>
                  </a:cubicBezTo>
                  <a:cubicBezTo>
                    <a:pt x="264" y="744"/>
                    <a:pt x="1" y="4647"/>
                    <a:pt x="1" y="4647"/>
                  </a:cubicBezTo>
                  <a:lnTo>
                    <a:pt x="196" y="4647"/>
                  </a:lnTo>
                  <a:cubicBezTo>
                    <a:pt x="196" y="4647"/>
                    <a:pt x="1631" y="442"/>
                    <a:pt x="1205" y="123"/>
                  </a:cubicBezTo>
                  <a:cubicBezTo>
                    <a:pt x="1085" y="36"/>
                    <a:pt x="963" y="0"/>
                    <a:pt x="85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6"/>
            <p:cNvSpPr/>
            <p:nvPr/>
          </p:nvSpPr>
          <p:spPr>
            <a:xfrm>
              <a:off x="3460780" y="2665662"/>
              <a:ext cx="37832" cy="152114"/>
            </a:xfrm>
            <a:custGeom>
              <a:avLst/>
              <a:gdLst/>
              <a:ahLst/>
              <a:cxnLst/>
              <a:rect l="l" t="t" r="r" b="b"/>
              <a:pathLst>
                <a:path w="1155" h="4644" extrusionOk="0">
                  <a:moveTo>
                    <a:pt x="853" y="1"/>
                  </a:moveTo>
                  <a:cubicBezTo>
                    <a:pt x="543" y="1"/>
                    <a:pt x="286" y="255"/>
                    <a:pt x="286" y="459"/>
                  </a:cubicBezTo>
                  <a:cubicBezTo>
                    <a:pt x="264" y="740"/>
                    <a:pt x="1" y="4643"/>
                    <a:pt x="1" y="4643"/>
                  </a:cubicBezTo>
                  <a:lnTo>
                    <a:pt x="90" y="4643"/>
                  </a:lnTo>
                  <a:cubicBezTo>
                    <a:pt x="141" y="4234"/>
                    <a:pt x="533" y="778"/>
                    <a:pt x="550" y="510"/>
                  </a:cubicBezTo>
                  <a:cubicBezTo>
                    <a:pt x="566" y="321"/>
                    <a:pt x="817" y="84"/>
                    <a:pt x="1123" y="84"/>
                  </a:cubicBezTo>
                  <a:cubicBezTo>
                    <a:pt x="1133" y="84"/>
                    <a:pt x="1144" y="84"/>
                    <a:pt x="1154" y="85"/>
                  </a:cubicBezTo>
                  <a:cubicBezTo>
                    <a:pt x="1053" y="26"/>
                    <a:pt x="950" y="1"/>
                    <a:pt x="853"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6"/>
            <p:cNvSpPr/>
            <p:nvPr/>
          </p:nvSpPr>
          <p:spPr>
            <a:xfrm>
              <a:off x="3184427" y="2671328"/>
              <a:ext cx="126533" cy="151590"/>
            </a:xfrm>
            <a:custGeom>
              <a:avLst/>
              <a:gdLst/>
              <a:ahLst/>
              <a:cxnLst/>
              <a:rect l="l" t="t" r="r" b="b"/>
              <a:pathLst>
                <a:path w="3863" h="4628" extrusionOk="0">
                  <a:moveTo>
                    <a:pt x="737" y="0"/>
                  </a:moveTo>
                  <a:cubicBezTo>
                    <a:pt x="1" y="0"/>
                    <a:pt x="192" y="1716"/>
                    <a:pt x="508" y="3014"/>
                  </a:cubicBezTo>
                  <a:cubicBezTo>
                    <a:pt x="827" y="4330"/>
                    <a:pt x="1751" y="4628"/>
                    <a:pt x="2798" y="4628"/>
                  </a:cubicBezTo>
                  <a:cubicBezTo>
                    <a:pt x="3862" y="4628"/>
                    <a:pt x="3739" y="3227"/>
                    <a:pt x="3258" y="2308"/>
                  </a:cubicBezTo>
                  <a:cubicBezTo>
                    <a:pt x="2619" y="1065"/>
                    <a:pt x="1538" y="35"/>
                    <a:pt x="759" y="1"/>
                  </a:cubicBezTo>
                  <a:cubicBezTo>
                    <a:pt x="752" y="1"/>
                    <a:pt x="744" y="0"/>
                    <a:pt x="737"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6"/>
            <p:cNvSpPr/>
            <p:nvPr/>
          </p:nvSpPr>
          <p:spPr>
            <a:xfrm>
              <a:off x="3292190" y="2781451"/>
              <a:ext cx="32689" cy="11923"/>
            </a:xfrm>
            <a:custGeom>
              <a:avLst/>
              <a:gdLst/>
              <a:ahLst/>
              <a:cxnLst/>
              <a:rect l="l" t="t" r="r" b="b"/>
              <a:pathLst>
                <a:path w="998" h="364" extrusionOk="0">
                  <a:moveTo>
                    <a:pt x="17" y="0"/>
                  </a:moveTo>
                  <a:cubicBezTo>
                    <a:pt x="5" y="0"/>
                    <a:pt x="1" y="3"/>
                    <a:pt x="6" y="10"/>
                  </a:cubicBezTo>
                  <a:cubicBezTo>
                    <a:pt x="40" y="61"/>
                    <a:pt x="236" y="363"/>
                    <a:pt x="236" y="363"/>
                  </a:cubicBezTo>
                  <a:lnTo>
                    <a:pt x="998" y="291"/>
                  </a:lnTo>
                  <a:cubicBezTo>
                    <a:pt x="998" y="291"/>
                    <a:pt x="136" y="0"/>
                    <a:pt x="17"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6"/>
            <p:cNvSpPr/>
            <p:nvPr/>
          </p:nvSpPr>
          <p:spPr>
            <a:xfrm>
              <a:off x="3317313" y="2570148"/>
              <a:ext cx="119654" cy="104128"/>
            </a:xfrm>
            <a:custGeom>
              <a:avLst/>
              <a:gdLst/>
              <a:ahLst/>
              <a:cxnLst/>
              <a:rect l="l" t="t" r="r" b="b"/>
              <a:pathLst>
                <a:path w="3653" h="3179" extrusionOk="0">
                  <a:moveTo>
                    <a:pt x="1870" y="1"/>
                  </a:moveTo>
                  <a:cubicBezTo>
                    <a:pt x="1780" y="1"/>
                    <a:pt x="1689" y="7"/>
                    <a:pt x="1597" y="21"/>
                  </a:cubicBezTo>
                  <a:cubicBezTo>
                    <a:pt x="656" y="145"/>
                    <a:pt x="1" y="962"/>
                    <a:pt x="124" y="1830"/>
                  </a:cubicBezTo>
                  <a:cubicBezTo>
                    <a:pt x="237" y="2621"/>
                    <a:pt x="953" y="3179"/>
                    <a:pt x="1790" y="3179"/>
                  </a:cubicBezTo>
                  <a:cubicBezTo>
                    <a:pt x="1872" y="3179"/>
                    <a:pt x="1956" y="3173"/>
                    <a:pt x="2040" y="3162"/>
                  </a:cubicBezTo>
                  <a:cubicBezTo>
                    <a:pt x="2980" y="3018"/>
                    <a:pt x="3653" y="2222"/>
                    <a:pt x="3529" y="1353"/>
                  </a:cubicBezTo>
                  <a:cubicBezTo>
                    <a:pt x="3418" y="566"/>
                    <a:pt x="2700" y="1"/>
                    <a:pt x="187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6"/>
            <p:cNvSpPr/>
            <p:nvPr/>
          </p:nvSpPr>
          <p:spPr>
            <a:xfrm>
              <a:off x="3323045" y="2575487"/>
              <a:ext cx="107502" cy="93548"/>
            </a:xfrm>
            <a:custGeom>
              <a:avLst/>
              <a:gdLst/>
              <a:ahLst/>
              <a:cxnLst/>
              <a:rect l="l" t="t" r="r" b="b"/>
              <a:pathLst>
                <a:path w="3282" h="2856" extrusionOk="0">
                  <a:moveTo>
                    <a:pt x="1691" y="1"/>
                  </a:moveTo>
                  <a:cubicBezTo>
                    <a:pt x="1608" y="1"/>
                    <a:pt x="1524" y="7"/>
                    <a:pt x="1439" y="20"/>
                  </a:cubicBezTo>
                  <a:cubicBezTo>
                    <a:pt x="605" y="143"/>
                    <a:pt x="0" y="871"/>
                    <a:pt x="107" y="1650"/>
                  </a:cubicBezTo>
                  <a:cubicBezTo>
                    <a:pt x="222" y="2353"/>
                    <a:pt x="854" y="2855"/>
                    <a:pt x="1603" y="2855"/>
                  </a:cubicBezTo>
                  <a:cubicBezTo>
                    <a:pt x="1683" y="2855"/>
                    <a:pt x="1765" y="2849"/>
                    <a:pt x="1848" y="2838"/>
                  </a:cubicBezTo>
                  <a:cubicBezTo>
                    <a:pt x="2699" y="2714"/>
                    <a:pt x="3282" y="1986"/>
                    <a:pt x="3176" y="1207"/>
                  </a:cubicBezTo>
                  <a:cubicBezTo>
                    <a:pt x="3080" y="502"/>
                    <a:pt x="2439" y="1"/>
                    <a:pt x="169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6"/>
            <p:cNvSpPr/>
            <p:nvPr/>
          </p:nvSpPr>
          <p:spPr>
            <a:xfrm>
              <a:off x="3324847" y="2576765"/>
              <a:ext cx="104030" cy="91026"/>
            </a:xfrm>
            <a:custGeom>
              <a:avLst/>
              <a:gdLst/>
              <a:ahLst/>
              <a:cxnLst/>
              <a:rect l="l" t="t" r="r" b="b"/>
              <a:pathLst>
                <a:path w="3176" h="2779" extrusionOk="0">
                  <a:moveTo>
                    <a:pt x="1615" y="1"/>
                  </a:moveTo>
                  <a:cubicBezTo>
                    <a:pt x="1544" y="1"/>
                    <a:pt x="1473" y="6"/>
                    <a:pt x="1401" y="15"/>
                  </a:cubicBezTo>
                  <a:cubicBezTo>
                    <a:pt x="567" y="138"/>
                    <a:pt x="1" y="849"/>
                    <a:pt x="107" y="1594"/>
                  </a:cubicBezTo>
                  <a:cubicBezTo>
                    <a:pt x="204" y="2289"/>
                    <a:pt x="832" y="2778"/>
                    <a:pt x="1575" y="2778"/>
                  </a:cubicBezTo>
                  <a:cubicBezTo>
                    <a:pt x="1647" y="2778"/>
                    <a:pt x="1719" y="2774"/>
                    <a:pt x="1793" y="2764"/>
                  </a:cubicBezTo>
                  <a:cubicBezTo>
                    <a:pt x="2606" y="2641"/>
                    <a:pt x="3176" y="1930"/>
                    <a:pt x="3069" y="1185"/>
                  </a:cubicBezTo>
                  <a:cubicBezTo>
                    <a:pt x="2972" y="490"/>
                    <a:pt x="2344" y="1"/>
                    <a:pt x="1615"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6"/>
            <p:cNvSpPr/>
            <p:nvPr/>
          </p:nvSpPr>
          <p:spPr>
            <a:xfrm>
              <a:off x="3375322" y="2571393"/>
              <a:ext cx="3505" cy="6420"/>
            </a:xfrm>
            <a:custGeom>
              <a:avLst/>
              <a:gdLst/>
              <a:ahLst/>
              <a:cxnLst/>
              <a:rect l="l" t="t" r="r" b="b"/>
              <a:pathLst>
                <a:path w="107" h="196" extrusionOk="0">
                  <a:moveTo>
                    <a:pt x="39" y="0"/>
                  </a:moveTo>
                  <a:cubicBezTo>
                    <a:pt x="22" y="0"/>
                    <a:pt x="0" y="17"/>
                    <a:pt x="0" y="38"/>
                  </a:cubicBezTo>
                  <a:lnTo>
                    <a:pt x="0" y="162"/>
                  </a:lnTo>
                  <a:cubicBezTo>
                    <a:pt x="0" y="179"/>
                    <a:pt x="22" y="196"/>
                    <a:pt x="39" y="196"/>
                  </a:cubicBezTo>
                  <a:lnTo>
                    <a:pt x="56" y="196"/>
                  </a:lnTo>
                  <a:cubicBezTo>
                    <a:pt x="90" y="196"/>
                    <a:pt x="107" y="179"/>
                    <a:pt x="107" y="162"/>
                  </a:cubicBezTo>
                  <a:lnTo>
                    <a:pt x="107" y="55"/>
                  </a:lnTo>
                  <a:cubicBezTo>
                    <a:pt x="107" y="17"/>
                    <a:pt x="90" y="0"/>
                    <a:pt x="56"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6"/>
            <p:cNvSpPr/>
            <p:nvPr/>
          </p:nvSpPr>
          <p:spPr>
            <a:xfrm>
              <a:off x="3375322" y="2665498"/>
              <a:ext cx="3505" cy="6420"/>
            </a:xfrm>
            <a:custGeom>
              <a:avLst/>
              <a:gdLst/>
              <a:ahLst/>
              <a:cxnLst/>
              <a:rect l="l" t="t" r="r" b="b"/>
              <a:pathLst>
                <a:path w="107" h="196" extrusionOk="0">
                  <a:moveTo>
                    <a:pt x="39" y="0"/>
                  </a:moveTo>
                  <a:cubicBezTo>
                    <a:pt x="22" y="0"/>
                    <a:pt x="0" y="17"/>
                    <a:pt x="0" y="38"/>
                  </a:cubicBezTo>
                  <a:lnTo>
                    <a:pt x="0" y="162"/>
                  </a:lnTo>
                  <a:cubicBezTo>
                    <a:pt x="0" y="179"/>
                    <a:pt x="22" y="196"/>
                    <a:pt x="39" y="196"/>
                  </a:cubicBezTo>
                  <a:lnTo>
                    <a:pt x="56" y="196"/>
                  </a:lnTo>
                  <a:cubicBezTo>
                    <a:pt x="90" y="196"/>
                    <a:pt x="107" y="179"/>
                    <a:pt x="107" y="162"/>
                  </a:cubicBezTo>
                  <a:lnTo>
                    <a:pt x="107" y="55"/>
                  </a:lnTo>
                  <a:cubicBezTo>
                    <a:pt x="107" y="17"/>
                    <a:pt x="90" y="0"/>
                    <a:pt x="56"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6"/>
            <p:cNvSpPr/>
            <p:nvPr/>
          </p:nvSpPr>
          <p:spPr>
            <a:xfrm>
              <a:off x="3424127" y="2620165"/>
              <a:ext cx="6977" cy="3538"/>
            </a:xfrm>
            <a:custGeom>
              <a:avLst/>
              <a:gdLst/>
              <a:ahLst/>
              <a:cxnLst/>
              <a:rect l="l" t="t" r="r" b="b"/>
              <a:pathLst>
                <a:path w="213" h="108" extrusionOk="0">
                  <a:moveTo>
                    <a:pt x="38" y="1"/>
                  </a:moveTo>
                  <a:cubicBezTo>
                    <a:pt x="21" y="1"/>
                    <a:pt x="0" y="18"/>
                    <a:pt x="0" y="39"/>
                  </a:cubicBezTo>
                  <a:lnTo>
                    <a:pt x="0" y="56"/>
                  </a:lnTo>
                  <a:cubicBezTo>
                    <a:pt x="0" y="73"/>
                    <a:pt x="21" y="107"/>
                    <a:pt x="56" y="107"/>
                  </a:cubicBezTo>
                  <a:lnTo>
                    <a:pt x="179" y="107"/>
                  </a:lnTo>
                  <a:cubicBezTo>
                    <a:pt x="196" y="107"/>
                    <a:pt x="213" y="73"/>
                    <a:pt x="213" y="56"/>
                  </a:cubicBezTo>
                  <a:lnTo>
                    <a:pt x="213" y="39"/>
                  </a:lnTo>
                  <a:cubicBezTo>
                    <a:pt x="213" y="18"/>
                    <a:pt x="213" y="1"/>
                    <a:pt x="196"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6"/>
            <p:cNvSpPr/>
            <p:nvPr/>
          </p:nvSpPr>
          <p:spPr>
            <a:xfrm>
              <a:off x="3323045" y="2620165"/>
              <a:ext cx="7010" cy="3538"/>
            </a:xfrm>
            <a:custGeom>
              <a:avLst/>
              <a:gdLst/>
              <a:ahLst/>
              <a:cxnLst/>
              <a:rect l="l" t="t" r="r" b="b"/>
              <a:pathLst>
                <a:path w="214" h="108" extrusionOk="0">
                  <a:moveTo>
                    <a:pt x="39" y="1"/>
                  </a:moveTo>
                  <a:cubicBezTo>
                    <a:pt x="22" y="1"/>
                    <a:pt x="0" y="18"/>
                    <a:pt x="0" y="39"/>
                  </a:cubicBezTo>
                  <a:lnTo>
                    <a:pt x="0" y="56"/>
                  </a:lnTo>
                  <a:cubicBezTo>
                    <a:pt x="0" y="73"/>
                    <a:pt x="22" y="107"/>
                    <a:pt x="39" y="107"/>
                  </a:cubicBezTo>
                  <a:lnTo>
                    <a:pt x="162" y="107"/>
                  </a:lnTo>
                  <a:cubicBezTo>
                    <a:pt x="196" y="107"/>
                    <a:pt x="213" y="73"/>
                    <a:pt x="213" y="56"/>
                  </a:cubicBezTo>
                  <a:lnTo>
                    <a:pt x="213" y="39"/>
                  </a:lnTo>
                  <a:cubicBezTo>
                    <a:pt x="213" y="18"/>
                    <a:pt x="196" y="1"/>
                    <a:pt x="17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6"/>
            <p:cNvSpPr/>
            <p:nvPr/>
          </p:nvSpPr>
          <p:spPr>
            <a:xfrm>
              <a:off x="3409617" y="2652265"/>
              <a:ext cx="6453" cy="5732"/>
            </a:xfrm>
            <a:custGeom>
              <a:avLst/>
              <a:gdLst/>
              <a:ahLst/>
              <a:cxnLst/>
              <a:rect l="l" t="t" r="r" b="b"/>
              <a:pathLst>
                <a:path w="197" h="175" extrusionOk="0">
                  <a:moveTo>
                    <a:pt x="64" y="1"/>
                  </a:moveTo>
                  <a:cubicBezTo>
                    <a:pt x="56" y="1"/>
                    <a:pt x="47" y="6"/>
                    <a:pt x="39" y="17"/>
                  </a:cubicBezTo>
                  <a:lnTo>
                    <a:pt x="18" y="17"/>
                  </a:lnTo>
                  <a:cubicBezTo>
                    <a:pt x="1" y="34"/>
                    <a:pt x="1" y="68"/>
                    <a:pt x="18" y="85"/>
                  </a:cubicBezTo>
                  <a:lnTo>
                    <a:pt x="107" y="157"/>
                  </a:lnTo>
                  <a:cubicBezTo>
                    <a:pt x="107" y="174"/>
                    <a:pt x="124" y="174"/>
                    <a:pt x="145" y="174"/>
                  </a:cubicBezTo>
                  <a:cubicBezTo>
                    <a:pt x="162" y="174"/>
                    <a:pt x="162" y="174"/>
                    <a:pt x="179" y="157"/>
                  </a:cubicBezTo>
                  <a:lnTo>
                    <a:pt x="196" y="140"/>
                  </a:lnTo>
                  <a:lnTo>
                    <a:pt x="196" y="123"/>
                  </a:lnTo>
                  <a:lnTo>
                    <a:pt x="196" y="102"/>
                  </a:lnTo>
                  <a:lnTo>
                    <a:pt x="90" y="17"/>
                  </a:lnTo>
                  <a:cubicBezTo>
                    <a:pt x="81" y="6"/>
                    <a:pt x="73" y="1"/>
                    <a:pt x="64"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6"/>
            <p:cNvSpPr/>
            <p:nvPr/>
          </p:nvSpPr>
          <p:spPr>
            <a:xfrm>
              <a:off x="3338244" y="2585445"/>
              <a:ext cx="6453" cy="6191"/>
            </a:xfrm>
            <a:custGeom>
              <a:avLst/>
              <a:gdLst/>
              <a:ahLst/>
              <a:cxnLst/>
              <a:rect l="l" t="t" r="r" b="b"/>
              <a:pathLst>
                <a:path w="197" h="189" extrusionOk="0">
                  <a:moveTo>
                    <a:pt x="52" y="1"/>
                  </a:moveTo>
                  <a:cubicBezTo>
                    <a:pt x="39" y="1"/>
                    <a:pt x="26" y="5"/>
                    <a:pt x="17" y="14"/>
                  </a:cubicBezTo>
                  <a:lnTo>
                    <a:pt x="17" y="35"/>
                  </a:lnTo>
                  <a:cubicBezTo>
                    <a:pt x="0" y="52"/>
                    <a:pt x="0" y="69"/>
                    <a:pt x="17" y="86"/>
                  </a:cubicBezTo>
                  <a:lnTo>
                    <a:pt x="90" y="176"/>
                  </a:lnTo>
                  <a:cubicBezTo>
                    <a:pt x="107" y="184"/>
                    <a:pt x="119" y="188"/>
                    <a:pt x="130" y="188"/>
                  </a:cubicBezTo>
                  <a:cubicBezTo>
                    <a:pt x="141" y="188"/>
                    <a:pt x="149" y="184"/>
                    <a:pt x="158" y="176"/>
                  </a:cubicBezTo>
                  <a:lnTo>
                    <a:pt x="175" y="158"/>
                  </a:lnTo>
                  <a:cubicBezTo>
                    <a:pt x="196" y="141"/>
                    <a:pt x="196" y="120"/>
                    <a:pt x="175" y="103"/>
                  </a:cubicBezTo>
                  <a:lnTo>
                    <a:pt x="90" y="14"/>
                  </a:lnTo>
                  <a:cubicBezTo>
                    <a:pt x="79" y="5"/>
                    <a:pt x="65" y="1"/>
                    <a:pt x="5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6"/>
            <p:cNvSpPr/>
            <p:nvPr/>
          </p:nvSpPr>
          <p:spPr>
            <a:xfrm>
              <a:off x="3338244" y="2652265"/>
              <a:ext cx="6453" cy="5732"/>
            </a:xfrm>
            <a:custGeom>
              <a:avLst/>
              <a:gdLst/>
              <a:ahLst/>
              <a:cxnLst/>
              <a:rect l="l" t="t" r="r" b="b"/>
              <a:pathLst>
                <a:path w="197" h="175" extrusionOk="0">
                  <a:moveTo>
                    <a:pt x="132" y="1"/>
                  </a:moveTo>
                  <a:cubicBezTo>
                    <a:pt x="124" y="1"/>
                    <a:pt x="115" y="6"/>
                    <a:pt x="107" y="17"/>
                  </a:cubicBezTo>
                  <a:lnTo>
                    <a:pt x="17" y="85"/>
                  </a:lnTo>
                  <a:cubicBezTo>
                    <a:pt x="0" y="102"/>
                    <a:pt x="0" y="140"/>
                    <a:pt x="17" y="157"/>
                  </a:cubicBezTo>
                  <a:lnTo>
                    <a:pt x="34" y="174"/>
                  </a:lnTo>
                  <a:lnTo>
                    <a:pt x="68" y="174"/>
                  </a:lnTo>
                  <a:lnTo>
                    <a:pt x="175" y="68"/>
                  </a:lnTo>
                  <a:cubicBezTo>
                    <a:pt x="196" y="68"/>
                    <a:pt x="196" y="34"/>
                    <a:pt x="175" y="17"/>
                  </a:cubicBezTo>
                  <a:lnTo>
                    <a:pt x="158" y="17"/>
                  </a:lnTo>
                  <a:cubicBezTo>
                    <a:pt x="149" y="6"/>
                    <a:pt x="141" y="1"/>
                    <a:pt x="13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6"/>
            <p:cNvSpPr/>
            <p:nvPr/>
          </p:nvSpPr>
          <p:spPr>
            <a:xfrm>
              <a:off x="3409617" y="2585445"/>
              <a:ext cx="6453" cy="6322"/>
            </a:xfrm>
            <a:custGeom>
              <a:avLst/>
              <a:gdLst/>
              <a:ahLst/>
              <a:cxnLst/>
              <a:rect l="l" t="t" r="r" b="b"/>
              <a:pathLst>
                <a:path w="197" h="193" extrusionOk="0">
                  <a:moveTo>
                    <a:pt x="143" y="1"/>
                  </a:moveTo>
                  <a:cubicBezTo>
                    <a:pt x="129" y="1"/>
                    <a:pt x="115" y="5"/>
                    <a:pt x="107" y="14"/>
                  </a:cubicBezTo>
                  <a:lnTo>
                    <a:pt x="18" y="86"/>
                  </a:lnTo>
                  <a:cubicBezTo>
                    <a:pt x="1" y="103"/>
                    <a:pt x="1" y="120"/>
                    <a:pt x="1" y="120"/>
                  </a:cubicBezTo>
                  <a:cubicBezTo>
                    <a:pt x="1" y="141"/>
                    <a:pt x="1" y="158"/>
                    <a:pt x="18" y="158"/>
                  </a:cubicBezTo>
                  <a:lnTo>
                    <a:pt x="39" y="176"/>
                  </a:lnTo>
                  <a:lnTo>
                    <a:pt x="56" y="193"/>
                  </a:lnTo>
                  <a:cubicBezTo>
                    <a:pt x="73" y="193"/>
                    <a:pt x="73" y="176"/>
                    <a:pt x="90" y="176"/>
                  </a:cubicBezTo>
                  <a:lnTo>
                    <a:pt x="179" y="86"/>
                  </a:lnTo>
                  <a:cubicBezTo>
                    <a:pt x="196" y="69"/>
                    <a:pt x="196" y="35"/>
                    <a:pt x="179" y="35"/>
                  </a:cubicBezTo>
                  <a:lnTo>
                    <a:pt x="179" y="14"/>
                  </a:lnTo>
                  <a:cubicBezTo>
                    <a:pt x="171" y="5"/>
                    <a:pt x="157" y="1"/>
                    <a:pt x="14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6"/>
            <p:cNvSpPr/>
            <p:nvPr/>
          </p:nvSpPr>
          <p:spPr>
            <a:xfrm>
              <a:off x="3395106" y="2575422"/>
              <a:ext cx="5339" cy="6682"/>
            </a:xfrm>
            <a:custGeom>
              <a:avLst/>
              <a:gdLst/>
              <a:ahLst/>
              <a:cxnLst/>
              <a:rect l="l" t="t" r="r" b="b"/>
              <a:pathLst>
                <a:path w="163" h="204" extrusionOk="0">
                  <a:moveTo>
                    <a:pt x="73" y="1"/>
                  </a:moveTo>
                  <a:lnTo>
                    <a:pt x="56" y="22"/>
                  </a:lnTo>
                  <a:lnTo>
                    <a:pt x="1" y="145"/>
                  </a:lnTo>
                  <a:lnTo>
                    <a:pt x="1" y="162"/>
                  </a:lnTo>
                  <a:cubicBezTo>
                    <a:pt x="1" y="179"/>
                    <a:pt x="18" y="179"/>
                    <a:pt x="18" y="196"/>
                  </a:cubicBezTo>
                  <a:lnTo>
                    <a:pt x="35" y="196"/>
                  </a:lnTo>
                  <a:cubicBezTo>
                    <a:pt x="46" y="201"/>
                    <a:pt x="56" y="203"/>
                    <a:pt x="64" y="203"/>
                  </a:cubicBezTo>
                  <a:cubicBezTo>
                    <a:pt x="83" y="203"/>
                    <a:pt x="95" y="191"/>
                    <a:pt x="107" y="179"/>
                  </a:cubicBezTo>
                  <a:lnTo>
                    <a:pt x="141" y="73"/>
                  </a:lnTo>
                  <a:cubicBezTo>
                    <a:pt x="163" y="56"/>
                    <a:pt x="163" y="56"/>
                    <a:pt x="163" y="39"/>
                  </a:cubicBezTo>
                  <a:cubicBezTo>
                    <a:pt x="141" y="22"/>
                    <a:pt x="141" y="22"/>
                    <a:pt x="124" y="22"/>
                  </a:cubicBezTo>
                  <a:lnTo>
                    <a:pt x="107"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6"/>
            <p:cNvSpPr/>
            <p:nvPr/>
          </p:nvSpPr>
          <p:spPr>
            <a:xfrm>
              <a:off x="3353835" y="2661436"/>
              <a:ext cx="5339" cy="6453"/>
            </a:xfrm>
            <a:custGeom>
              <a:avLst/>
              <a:gdLst/>
              <a:ahLst/>
              <a:cxnLst/>
              <a:rect l="l" t="t" r="r" b="b"/>
              <a:pathLst>
                <a:path w="163" h="197" extrusionOk="0">
                  <a:moveTo>
                    <a:pt x="90" y="1"/>
                  </a:moveTo>
                  <a:cubicBezTo>
                    <a:pt x="73" y="1"/>
                    <a:pt x="73" y="18"/>
                    <a:pt x="73" y="18"/>
                  </a:cubicBezTo>
                  <a:lnTo>
                    <a:pt x="1" y="141"/>
                  </a:lnTo>
                  <a:cubicBezTo>
                    <a:pt x="1" y="162"/>
                    <a:pt x="1" y="179"/>
                    <a:pt x="39" y="196"/>
                  </a:cubicBezTo>
                  <a:lnTo>
                    <a:pt x="90" y="196"/>
                  </a:lnTo>
                  <a:cubicBezTo>
                    <a:pt x="90" y="196"/>
                    <a:pt x="107" y="196"/>
                    <a:pt x="107" y="179"/>
                  </a:cubicBezTo>
                  <a:lnTo>
                    <a:pt x="163" y="73"/>
                  </a:lnTo>
                  <a:cubicBezTo>
                    <a:pt x="163" y="56"/>
                    <a:pt x="163" y="18"/>
                    <a:pt x="124" y="18"/>
                  </a:cubicBezTo>
                  <a:lnTo>
                    <a:pt x="107"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6"/>
            <p:cNvSpPr/>
            <p:nvPr/>
          </p:nvSpPr>
          <p:spPr>
            <a:xfrm>
              <a:off x="3420065" y="2638573"/>
              <a:ext cx="7010" cy="4586"/>
            </a:xfrm>
            <a:custGeom>
              <a:avLst/>
              <a:gdLst/>
              <a:ahLst/>
              <a:cxnLst/>
              <a:rect l="l" t="t" r="r" b="b"/>
              <a:pathLst>
                <a:path w="214" h="140" extrusionOk="0">
                  <a:moveTo>
                    <a:pt x="46" y="0"/>
                  </a:moveTo>
                  <a:cubicBezTo>
                    <a:pt x="27" y="0"/>
                    <a:pt x="13" y="14"/>
                    <a:pt x="1" y="26"/>
                  </a:cubicBezTo>
                  <a:lnTo>
                    <a:pt x="1" y="43"/>
                  </a:lnTo>
                  <a:lnTo>
                    <a:pt x="1" y="60"/>
                  </a:lnTo>
                  <a:cubicBezTo>
                    <a:pt x="1" y="77"/>
                    <a:pt x="18" y="77"/>
                    <a:pt x="18" y="94"/>
                  </a:cubicBezTo>
                  <a:lnTo>
                    <a:pt x="145" y="133"/>
                  </a:lnTo>
                  <a:cubicBezTo>
                    <a:pt x="150" y="138"/>
                    <a:pt x="157" y="140"/>
                    <a:pt x="164" y="140"/>
                  </a:cubicBezTo>
                  <a:cubicBezTo>
                    <a:pt x="180" y="140"/>
                    <a:pt x="197" y="128"/>
                    <a:pt x="197" y="116"/>
                  </a:cubicBezTo>
                  <a:lnTo>
                    <a:pt x="214" y="94"/>
                  </a:lnTo>
                  <a:lnTo>
                    <a:pt x="214" y="77"/>
                  </a:lnTo>
                  <a:cubicBezTo>
                    <a:pt x="214" y="60"/>
                    <a:pt x="197" y="60"/>
                    <a:pt x="197" y="60"/>
                  </a:cubicBezTo>
                  <a:lnTo>
                    <a:pt x="73" y="9"/>
                  </a:lnTo>
                  <a:cubicBezTo>
                    <a:pt x="63" y="3"/>
                    <a:pt x="54" y="0"/>
                    <a:pt x="46"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6"/>
            <p:cNvSpPr/>
            <p:nvPr/>
          </p:nvSpPr>
          <p:spPr>
            <a:xfrm>
              <a:off x="3327238" y="2600217"/>
              <a:ext cx="7534" cy="4946"/>
            </a:xfrm>
            <a:custGeom>
              <a:avLst/>
              <a:gdLst/>
              <a:ahLst/>
              <a:cxnLst/>
              <a:rect l="l" t="t" r="r" b="b"/>
              <a:pathLst>
                <a:path w="230" h="151" extrusionOk="0">
                  <a:moveTo>
                    <a:pt x="50" y="1"/>
                  </a:moveTo>
                  <a:cubicBezTo>
                    <a:pt x="34" y="1"/>
                    <a:pt x="17" y="15"/>
                    <a:pt x="17" y="27"/>
                  </a:cubicBezTo>
                  <a:lnTo>
                    <a:pt x="0" y="44"/>
                  </a:lnTo>
                  <a:cubicBezTo>
                    <a:pt x="0" y="61"/>
                    <a:pt x="0" y="95"/>
                    <a:pt x="34" y="95"/>
                  </a:cubicBezTo>
                  <a:lnTo>
                    <a:pt x="140" y="150"/>
                  </a:lnTo>
                  <a:cubicBezTo>
                    <a:pt x="157" y="150"/>
                    <a:pt x="192" y="150"/>
                    <a:pt x="213" y="116"/>
                  </a:cubicBezTo>
                  <a:lnTo>
                    <a:pt x="213" y="95"/>
                  </a:lnTo>
                  <a:cubicBezTo>
                    <a:pt x="230" y="95"/>
                    <a:pt x="230" y="78"/>
                    <a:pt x="213" y="78"/>
                  </a:cubicBezTo>
                  <a:cubicBezTo>
                    <a:pt x="213" y="61"/>
                    <a:pt x="213" y="61"/>
                    <a:pt x="192" y="61"/>
                  </a:cubicBezTo>
                  <a:lnTo>
                    <a:pt x="68" y="10"/>
                  </a:lnTo>
                  <a:cubicBezTo>
                    <a:pt x="63" y="3"/>
                    <a:pt x="56" y="1"/>
                    <a:pt x="5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6"/>
            <p:cNvSpPr/>
            <p:nvPr/>
          </p:nvSpPr>
          <p:spPr>
            <a:xfrm>
              <a:off x="3392748" y="2662321"/>
              <a:ext cx="5339" cy="6682"/>
            </a:xfrm>
            <a:custGeom>
              <a:avLst/>
              <a:gdLst/>
              <a:ahLst/>
              <a:cxnLst/>
              <a:rect l="l" t="t" r="r" b="b"/>
              <a:pathLst>
                <a:path w="163" h="204" extrusionOk="0">
                  <a:moveTo>
                    <a:pt x="70" y="1"/>
                  </a:moveTo>
                  <a:cubicBezTo>
                    <a:pt x="66" y="1"/>
                    <a:pt x="61" y="3"/>
                    <a:pt x="56" y="8"/>
                  </a:cubicBezTo>
                  <a:lnTo>
                    <a:pt x="39" y="8"/>
                  </a:lnTo>
                  <a:cubicBezTo>
                    <a:pt x="0" y="29"/>
                    <a:pt x="0" y="46"/>
                    <a:pt x="0" y="63"/>
                  </a:cubicBezTo>
                  <a:lnTo>
                    <a:pt x="56" y="169"/>
                  </a:lnTo>
                  <a:cubicBezTo>
                    <a:pt x="56" y="187"/>
                    <a:pt x="73" y="187"/>
                    <a:pt x="73" y="204"/>
                  </a:cubicBezTo>
                  <a:lnTo>
                    <a:pt x="107" y="204"/>
                  </a:lnTo>
                  <a:lnTo>
                    <a:pt x="145" y="187"/>
                  </a:lnTo>
                  <a:cubicBezTo>
                    <a:pt x="162" y="187"/>
                    <a:pt x="162" y="169"/>
                    <a:pt x="162" y="152"/>
                  </a:cubicBezTo>
                  <a:lnTo>
                    <a:pt x="107" y="29"/>
                  </a:lnTo>
                  <a:cubicBezTo>
                    <a:pt x="95" y="14"/>
                    <a:pt x="83" y="1"/>
                    <a:pt x="7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6"/>
            <p:cNvSpPr/>
            <p:nvPr/>
          </p:nvSpPr>
          <p:spPr>
            <a:xfrm>
              <a:off x="3356226" y="2574308"/>
              <a:ext cx="5175" cy="6879"/>
            </a:xfrm>
            <a:custGeom>
              <a:avLst/>
              <a:gdLst/>
              <a:ahLst/>
              <a:cxnLst/>
              <a:rect l="l" t="t" r="r" b="b"/>
              <a:pathLst>
                <a:path w="158" h="210" extrusionOk="0">
                  <a:moveTo>
                    <a:pt x="51" y="0"/>
                  </a:moveTo>
                  <a:lnTo>
                    <a:pt x="34" y="18"/>
                  </a:lnTo>
                  <a:cubicBezTo>
                    <a:pt x="17" y="18"/>
                    <a:pt x="0" y="56"/>
                    <a:pt x="0" y="73"/>
                  </a:cubicBezTo>
                  <a:lnTo>
                    <a:pt x="51" y="179"/>
                  </a:lnTo>
                  <a:cubicBezTo>
                    <a:pt x="51" y="196"/>
                    <a:pt x="73" y="196"/>
                    <a:pt x="73" y="196"/>
                  </a:cubicBezTo>
                  <a:cubicBezTo>
                    <a:pt x="81" y="205"/>
                    <a:pt x="90" y="209"/>
                    <a:pt x="96" y="209"/>
                  </a:cubicBezTo>
                  <a:cubicBezTo>
                    <a:pt x="102" y="209"/>
                    <a:pt x="107" y="205"/>
                    <a:pt x="107" y="196"/>
                  </a:cubicBezTo>
                  <a:lnTo>
                    <a:pt x="141" y="196"/>
                  </a:lnTo>
                  <a:cubicBezTo>
                    <a:pt x="158" y="196"/>
                    <a:pt x="158" y="179"/>
                    <a:pt x="158" y="162"/>
                  </a:cubicBezTo>
                  <a:lnTo>
                    <a:pt x="107" y="35"/>
                  </a:lnTo>
                  <a:cubicBezTo>
                    <a:pt x="107" y="18"/>
                    <a:pt x="90" y="18"/>
                    <a:pt x="90" y="18"/>
                  </a:cubicBezTo>
                  <a:cubicBezTo>
                    <a:pt x="73" y="0"/>
                    <a:pt x="51" y="0"/>
                    <a:pt x="5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6"/>
            <p:cNvSpPr/>
            <p:nvPr/>
          </p:nvSpPr>
          <p:spPr>
            <a:xfrm>
              <a:off x="3325961" y="2636477"/>
              <a:ext cx="7566" cy="4651"/>
            </a:xfrm>
            <a:custGeom>
              <a:avLst/>
              <a:gdLst/>
              <a:ahLst/>
              <a:cxnLst/>
              <a:rect l="l" t="t" r="r" b="b"/>
              <a:pathLst>
                <a:path w="231" h="142" extrusionOk="0">
                  <a:moveTo>
                    <a:pt x="162" y="1"/>
                  </a:moveTo>
                  <a:lnTo>
                    <a:pt x="39" y="35"/>
                  </a:lnTo>
                  <a:cubicBezTo>
                    <a:pt x="18" y="52"/>
                    <a:pt x="1" y="73"/>
                    <a:pt x="18" y="107"/>
                  </a:cubicBezTo>
                  <a:lnTo>
                    <a:pt x="18" y="124"/>
                  </a:lnTo>
                  <a:lnTo>
                    <a:pt x="39" y="141"/>
                  </a:lnTo>
                  <a:lnTo>
                    <a:pt x="73" y="141"/>
                  </a:lnTo>
                  <a:lnTo>
                    <a:pt x="196" y="90"/>
                  </a:lnTo>
                  <a:cubicBezTo>
                    <a:pt x="214" y="90"/>
                    <a:pt x="231" y="52"/>
                    <a:pt x="214" y="35"/>
                  </a:cubicBezTo>
                  <a:lnTo>
                    <a:pt x="214" y="18"/>
                  </a:lnTo>
                  <a:lnTo>
                    <a:pt x="196"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6"/>
            <p:cNvSpPr/>
            <p:nvPr/>
          </p:nvSpPr>
          <p:spPr>
            <a:xfrm>
              <a:off x="3420622" y="2602183"/>
              <a:ext cx="7697" cy="5175"/>
            </a:xfrm>
            <a:custGeom>
              <a:avLst/>
              <a:gdLst/>
              <a:ahLst/>
              <a:cxnLst/>
              <a:rect l="l" t="t" r="r" b="b"/>
              <a:pathLst>
                <a:path w="235" h="158" extrusionOk="0">
                  <a:moveTo>
                    <a:pt x="163" y="1"/>
                  </a:moveTo>
                  <a:lnTo>
                    <a:pt x="39" y="56"/>
                  </a:lnTo>
                  <a:cubicBezTo>
                    <a:pt x="22" y="56"/>
                    <a:pt x="22" y="73"/>
                    <a:pt x="22" y="73"/>
                  </a:cubicBezTo>
                  <a:cubicBezTo>
                    <a:pt x="1" y="90"/>
                    <a:pt x="1" y="90"/>
                    <a:pt x="22" y="107"/>
                  </a:cubicBezTo>
                  <a:lnTo>
                    <a:pt x="22" y="124"/>
                  </a:lnTo>
                  <a:cubicBezTo>
                    <a:pt x="22" y="141"/>
                    <a:pt x="39" y="141"/>
                    <a:pt x="39" y="141"/>
                  </a:cubicBezTo>
                  <a:cubicBezTo>
                    <a:pt x="39" y="152"/>
                    <a:pt x="43" y="157"/>
                    <a:pt x="48" y="157"/>
                  </a:cubicBezTo>
                  <a:cubicBezTo>
                    <a:pt x="52" y="157"/>
                    <a:pt x="56" y="152"/>
                    <a:pt x="56" y="141"/>
                  </a:cubicBezTo>
                  <a:lnTo>
                    <a:pt x="197" y="107"/>
                  </a:lnTo>
                  <a:cubicBezTo>
                    <a:pt x="214" y="90"/>
                    <a:pt x="235" y="73"/>
                    <a:pt x="214" y="56"/>
                  </a:cubicBezTo>
                  <a:lnTo>
                    <a:pt x="214" y="35"/>
                  </a:lnTo>
                  <a:cubicBezTo>
                    <a:pt x="197" y="18"/>
                    <a:pt x="180" y="1"/>
                    <a:pt x="16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6"/>
            <p:cNvSpPr/>
            <p:nvPr/>
          </p:nvSpPr>
          <p:spPr>
            <a:xfrm>
              <a:off x="3384657" y="2572310"/>
              <a:ext cx="4651" cy="6617"/>
            </a:xfrm>
            <a:custGeom>
              <a:avLst/>
              <a:gdLst/>
              <a:ahLst/>
              <a:cxnLst/>
              <a:rect l="l" t="t" r="r" b="b"/>
              <a:pathLst>
                <a:path w="142" h="202" extrusionOk="0">
                  <a:moveTo>
                    <a:pt x="69" y="1"/>
                  </a:moveTo>
                  <a:cubicBezTo>
                    <a:pt x="64" y="1"/>
                    <a:pt x="56" y="10"/>
                    <a:pt x="56" y="10"/>
                  </a:cubicBezTo>
                  <a:cubicBezTo>
                    <a:pt x="56" y="10"/>
                    <a:pt x="35" y="10"/>
                    <a:pt x="35" y="27"/>
                  </a:cubicBezTo>
                  <a:lnTo>
                    <a:pt x="18" y="151"/>
                  </a:lnTo>
                  <a:cubicBezTo>
                    <a:pt x="1" y="168"/>
                    <a:pt x="18" y="202"/>
                    <a:pt x="56" y="202"/>
                  </a:cubicBezTo>
                  <a:lnTo>
                    <a:pt x="107" y="202"/>
                  </a:lnTo>
                  <a:cubicBezTo>
                    <a:pt x="107" y="185"/>
                    <a:pt x="124" y="185"/>
                    <a:pt x="124" y="168"/>
                  </a:cubicBezTo>
                  <a:lnTo>
                    <a:pt x="141" y="61"/>
                  </a:lnTo>
                  <a:cubicBezTo>
                    <a:pt x="141" y="27"/>
                    <a:pt x="124" y="10"/>
                    <a:pt x="107" y="10"/>
                  </a:cubicBezTo>
                  <a:lnTo>
                    <a:pt x="73" y="10"/>
                  </a:lnTo>
                  <a:cubicBezTo>
                    <a:pt x="73" y="3"/>
                    <a:pt x="71" y="1"/>
                    <a:pt x="6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6"/>
            <p:cNvSpPr/>
            <p:nvPr/>
          </p:nvSpPr>
          <p:spPr>
            <a:xfrm>
              <a:off x="3364873" y="2664384"/>
              <a:ext cx="4193" cy="6977"/>
            </a:xfrm>
            <a:custGeom>
              <a:avLst/>
              <a:gdLst/>
              <a:ahLst/>
              <a:cxnLst/>
              <a:rect l="l" t="t" r="r" b="b"/>
              <a:pathLst>
                <a:path w="128" h="213" extrusionOk="0">
                  <a:moveTo>
                    <a:pt x="73" y="0"/>
                  </a:moveTo>
                  <a:cubicBezTo>
                    <a:pt x="56" y="0"/>
                    <a:pt x="39" y="17"/>
                    <a:pt x="22" y="34"/>
                  </a:cubicBezTo>
                  <a:lnTo>
                    <a:pt x="0" y="158"/>
                  </a:lnTo>
                  <a:lnTo>
                    <a:pt x="0" y="196"/>
                  </a:lnTo>
                  <a:cubicBezTo>
                    <a:pt x="22" y="196"/>
                    <a:pt x="22" y="196"/>
                    <a:pt x="39" y="213"/>
                  </a:cubicBezTo>
                  <a:lnTo>
                    <a:pt x="56" y="213"/>
                  </a:lnTo>
                  <a:cubicBezTo>
                    <a:pt x="73" y="213"/>
                    <a:pt x="107" y="196"/>
                    <a:pt x="107" y="179"/>
                  </a:cubicBezTo>
                  <a:lnTo>
                    <a:pt x="128" y="72"/>
                  </a:lnTo>
                  <a:lnTo>
                    <a:pt x="128" y="34"/>
                  </a:lnTo>
                  <a:cubicBezTo>
                    <a:pt x="107" y="17"/>
                    <a:pt x="107" y="17"/>
                    <a:pt x="90" y="17"/>
                  </a:cubicBezTo>
                  <a:lnTo>
                    <a:pt x="73"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6"/>
            <p:cNvSpPr/>
            <p:nvPr/>
          </p:nvSpPr>
          <p:spPr>
            <a:xfrm>
              <a:off x="3423013" y="2628943"/>
              <a:ext cx="7534" cy="4324"/>
            </a:xfrm>
            <a:custGeom>
              <a:avLst/>
              <a:gdLst/>
              <a:ahLst/>
              <a:cxnLst/>
              <a:rect l="l" t="t" r="r" b="b"/>
              <a:pathLst>
                <a:path w="230" h="132" extrusionOk="0">
                  <a:moveTo>
                    <a:pt x="55" y="1"/>
                  </a:moveTo>
                  <a:cubicBezTo>
                    <a:pt x="55" y="1"/>
                    <a:pt x="34" y="1"/>
                    <a:pt x="34" y="18"/>
                  </a:cubicBezTo>
                  <a:cubicBezTo>
                    <a:pt x="17" y="18"/>
                    <a:pt x="17" y="35"/>
                    <a:pt x="17" y="35"/>
                  </a:cubicBezTo>
                  <a:lnTo>
                    <a:pt x="0" y="52"/>
                  </a:lnTo>
                  <a:cubicBezTo>
                    <a:pt x="0" y="69"/>
                    <a:pt x="17" y="107"/>
                    <a:pt x="34" y="107"/>
                  </a:cubicBezTo>
                  <a:lnTo>
                    <a:pt x="162" y="124"/>
                  </a:lnTo>
                  <a:cubicBezTo>
                    <a:pt x="171" y="129"/>
                    <a:pt x="179" y="131"/>
                    <a:pt x="186" y="131"/>
                  </a:cubicBezTo>
                  <a:cubicBezTo>
                    <a:pt x="204" y="131"/>
                    <a:pt x="213" y="115"/>
                    <a:pt x="213" y="90"/>
                  </a:cubicBezTo>
                  <a:lnTo>
                    <a:pt x="230" y="69"/>
                  </a:lnTo>
                  <a:lnTo>
                    <a:pt x="230" y="52"/>
                  </a:lnTo>
                  <a:cubicBezTo>
                    <a:pt x="213" y="35"/>
                    <a:pt x="213" y="35"/>
                    <a:pt x="196" y="35"/>
                  </a:cubicBezTo>
                  <a:lnTo>
                    <a:pt x="55"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6"/>
            <p:cNvSpPr/>
            <p:nvPr/>
          </p:nvSpPr>
          <p:spPr>
            <a:xfrm>
              <a:off x="3323733" y="2610273"/>
              <a:ext cx="7566" cy="4225"/>
            </a:xfrm>
            <a:custGeom>
              <a:avLst/>
              <a:gdLst/>
              <a:ahLst/>
              <a:cxnLst/>
              <a:rect l="l" t="t" r="r" b="b"/>
              <a:pathLst>
                <a:path w="231" h="129" extrusionOk="0">
                  <a:moveTo>
                    <a:pt x="35" y="1"/>
                  </a:moveTo>
                  <a:cubicBezTo>
                    <a:pt x="18" y="22"/>
                    <a:pt x="18" y="22"/>
                    <a:pt x="18" y="39"/>
                  </a:cubicBezTo>
                  <a:lnTo>
                    <a:pt x="1" y="56"/>
                  </a:lnTo>
                  <a:cubicBezTo>
                    <a:pt x="1" y="73"/>
                    <a:pt x="18" y="90"/>
                    <a:pt x="35" y="107"/>
                  </a:cubicBezTo>
                  <a:lnTo>
                    <a:pt x="158" y="128"/>
                  </a:lnTo>
                  <a:lnTo>
                    <a:pt x="192" y="128"/>
                  </a:lnTo>
                  <a:cubicBezTo>
                    <a:pt x="213" y="107"/>
                    <a:pt x="213" y="107"/>
                    <a:pt x="213" y="90"/>
                  </a:cubicBezTo>
                  <a:lnTo>
                    <a:pt x="230" y="73"/>
                  </a:lnTo>
                  <a:cubicBezTo>
                    <a:pt x="230" y="56"/>
                    <a:pt x="213" y="39"/>
                    <a:pt x="192" y="39"/>
                  </a:cubicBezTo>
                  <a:lnTo>
                    <a:pt x="52"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6"/>
            <p:cNvSpPr/>
            <p:nvPr/>
          </p:nvSpPr>
          <p:spPr>
            <a:xfrm>
              <a:off x="3402083" y="2657964"/>
              <a:ext cx="5896" cy="6256"/>
            </a:xfrm>
            <a:custGeom>
              <a:avLst/>
              <a:gdLst/>
              <a:ahLst/>
              <a:cxnLst/>
              <a:rect l="l" t="t" r="r" b="b"/>
              <a:pathLst>
                <a:path w="180" h="191" extrusionOk="0">
                  <a:moveTo>
                    <a:pt x="35" y="0"/>
                  </a:moveTo>
                  <a:lnTo>
                    <a:pt x="18" y="17"/>
                  </a:lnTo>
                  <a:cubicBezTo>
                    <a:pt x="1" y="17"/>
                    <a:pt x="1" y="56"/>
                    <a:pt x="18" y="73"/>
                  </a:cubicBezTo>
                  <a:lnTo>
                    <a:pt x="73" y="162"/>
                  </a:lnTo>
                  <a:cubicBezTo>
                    <a:pt x="83" y="182"/>
                    <a:pt x="99" y="190"/>
                    <a:pt x="114" y="190"/>
                  </a:cubicBezTo>
                  <a:cubicBezTo>
                    <a:pt x="124" y="190"/>
                    <a:pt x="134" y="186"/>
                    <a:pt x="141" y="179"/>
                  </a:cubicBezTo>
                  <a:lnTo>
                    <a:pt x="179" y="162"/>
                  </a:lnTo>
                  <a:lnTo>
                    <a:pt x="179" y="141"/>
                  </a:lnTo>
                  <a:lnTo>
                    <a:pt x="179" y="124"/>
                  </a:lnTo>
                  <a:lnTo>
                    <a:pt x="107" y="17"/>
                  </a:lnTo>
                  <a:cubicBezTo>
                    <a:pt x="90" y="0"/>
                    <a:pt x="56" y="0"/>
                    <a:pt x="3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6"/>
            <p:cNvSpPr/>
            <p:nvPr/>
          </p:nvSpPr>
          <p:spPr>
            <a:xfrm>
              <a:off x="3346334" y="2579615"/>
              <a:ext cx="5863" cy="5732"/>
            </a:xfrm>
            <a:custGeom>
              <a:avLst/>
              <a:gdLst/>
              <a:ahLst/>
              <a:cxnLst/>
              <a:rect l="l" t="t" r="r" b="b"/>
              <a:pathLst>
                <a:path w="179" h="175" extrusionOk="0">
                  <a:moveTo>
                    <a:pt x="34" y="0"/>
                  </a:moveTo>
                  <a:lnTo>
                    <a:pt x="17" y="17"/>
                  </a:lnTo>
                  <a:cubicBezTo>
                    <a:pt x="0" y="17"/>
                    <a:pt x="0" y="51"/>
                    <a:pt x="0" y="68"/>
                  </a:cubicBezTo>
                  <a:lnTo>
                    <a:pt x="72" y="158"/>
                  </a:lnTo>
                  <a:cubicBezTo>
                    <a:pt x="90" y="175"/>
                    <a:pt x="90" y="175"/>
                    <a:pt x="107" y="175"/>
                  </a:cubicBezTo>
                  <a:lnTo>
                    <a:pt x="141" y="175"/>
                  </a:lnTo>
                  <a:lnTo>
                    <a:pt x="162" y="158"/>
                  </a:lnTo>
                  <a:cubicBezTo>
                    <a:pt x="179" y="158"/>
                    <a:pt x="179" y="158"/>
                    <a:pt x="179" y="141"/>
                  </a:cubicBezTo>
                  <a:lnTo>
                    <a:pt x="179" y="124"/>
                  </a:lnTo>
                  <a:lnTo>
                    <a:pt x="90" y="17"/>
                  </a:lnTo>
                  <a:cubicBezTo>
                    <a:pt x="90" y="0"/>
                    <a:pt x="72" y="0"/>
                    <a:pt x="7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6"/>
            <p:cNvSpPr/>
            <p:nvPr/>
          </p:nvSpPr>
          <p:spPr>
            <a:xfrm>
              <a:off x="3331267" y="2644895"/>
              <a:ext cx="7010" cy="5568"/>
            </a:xfrm>
            <a:custGeom>
              <a:avLst/>
              <a:gdLst/>
              <a:ahLst/>
              <a:cxnLst/>
              <a:rect l="l" t="t" r="r" b="b"/>
              <a:pathLst>
                <a:path w="214" h="170" extrusionOk="0">
                  <a:moveTo>
                    <a:pt x="149" y="1"/>
                  </a:moveTo>
                  <a:cubicBezTo>
                    <a:pt x="142" y="1"/>
                    <a:pt x="134" y="3"/>
                    <a:pt x="124" y="8"/>
                  </a:cubicBezTo>
                  <a:lnTo>
                    <a:pt x="34" y="80"/>
                  </a:lnTo>
                  <a:cubicBezTo>
                    <a:pt x="0" y="97"/>
                    <a:pt x="0" y="114"/>
                    <a:pt x="17" y="135"/>
                  </a:cubicBezTo>
                  <a:lnTo>
                    <a:pt x="34" y="152"/>
                  </a:lnTo>
                  <a:cubicBezTo>
                    <a:pt x="34" y="169"/>
                    <a:pt x="34" y="169"/>
                    <a:pt x="52" y="169"/>
                  </a:cubicBezTo>
                  <a:lnTo>
                    <a:pt x="69" y="169"/>
                  </a:lnTo>
                  <a:lnTo>
                    <a:pt x="196" y="97"/>
                  </a:lnTo>
                  <a:cubicBezTo>
                    <a:pt x="213" y="80"/>
                    <a:pt x="213" y="63"/>
                    <a:pt x="213" y="46"/>
                  </a:cubicBezTo>
                  <a:lnTo>
                    <a:pt x="196" y="29"/>
                  </a:lnTo>
                  <a:cubicBezTo>
                    <a:pt x="181" y="14"/>
                    <a:pt x="168" y="1"/>
                    <a:pt x="14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6"/>
            <p:cNvSpPr/>
            <p:nvPr/>
          </p:nvSpPr>
          <p:spPr>
            <a:xfrm>
              <a:off x="3416037" y="2592848"/>
              <a:ext cx="7010" cy="5765"/>
            </a:xfrm>
            <a:custGeom>
              <a:avLst/>
              <a:gdLst/>
              <a:ahLst/>
              <a:cxnLst/>
              <a:rect l="l" t="t" r="r" b="b"/>
              <a:pathLst>
                <a:path w="214" h="176" extrusionOk="0">
                  <a:moveTo>
                    <a:pt x="162" y="1"/>
                  </a:moveTo>
                  <a:cubicBezTo>
                    <a:pt x="141" y="1"/>
                    <a:pt x="141" y="1"/>
                    <a:pt x="124" y="22"/>
                  </a:cubicBezTo>
                  <a:lnTo>
                    <a:pt x="17" y="73"/>
                  </a:lnTo>
                  <a:cubicBezTo>
                    <a:pt x="17" y="90"/>
                    <a:pt x="0" y="90"/>
                    <a:pt x="0" y="107"/>
                  </a:cubicBezTo>
                  <a:lnTo>
                    <a:pt x="0" y="145"/>
                  </a:lnTo>
                  <a:lnTo>
                    <a:pt x="17" y="162"/>
                  </a:lnTo>
                  <a:cubicBezTo>
                    <a:pt x="26" y="171"/>
                    <a:pt x="35" y="175"/>
                    <a:pt x="45" y="175"/>
                  </a:cubicBezTo>
                  <a:cubicBezTo>
                    <a:pt x="55" y="175"/>
                    <a:pt x="64" y="171"/>
                    <a:pt x="73" y="162"/>
                  </a:cubicBezTo>
                  <a:lnTo>
                    <a:pt x="196" y="90"/>
                  </a:lnTo>
                  <a:cubicBezTo>
                    <a:pt x="213" y="90"/>
                    <a:pt x="213" y="56"/>
                    <a:pt x="196" y="39"/>
                  </a:cubicBezTo>
                  <a:lnTo>
                    <a:pt x="196" y="22"/>
                  </a:lnTo>
                  <a:cubicBezTo>
                    <a:pt x="179" y="22"/>
                    <a:pt x="179" y="1"/>
                    <a:pt x="162"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6"/>
            <p:cNvSpPr/>
            <p:nvPr/>
          </p:nvSpPr>
          <p:spPr>
            <a:xfrm>
              <a:off x="3403197" y="2580171"/>
              <a:ext cx="6453" cy="6453"/>
            </a:xfrm>
            <a:custGeom>
              <a:avLst/>
              <a:gdLst/>
              <a:ahLst/>
              <a:cxnLst/>
              <a:rect l="l" t="t" r="r" b="b"/>
              <a:pathLst>
                <a:path w="197" h="197" extrusionOk="0">
                  <a:moveTo>
                    <a:pt x="145" y="0"/>
                  </a:moveTo>
                  <a:cubicBezTo>
                    <a:pt x="128" y="0"/>
                    <a:pt x="107" y="0"/>
                    <a:pt x="107" y="17"/>
                  </a:cubicBezTo>
                  <a:lnTo>
                    <a:pt x="22" y="124"/>
                  </a:lnTo>
                  <a:cubicBezTo>
                    <a:pt x="22" y="124"/>
                    <a:pt x="1" y="141"/>
                    <a:pt x="1" y="158"/>
                  </a:cubicBezTo>
                  <a:cubicBezTo>
                    <a:pt x="22" y="158"/>
                    <a:pt x="22" y="175"/>
                    <a:pt x="22" y="175"/>
                  </a:cubicBezTo>
                  <a:lnTo>
                    <a:pt x="39" y="196"/>
                  </a:lnTo>
                  <a:cubicBezTo>
                    <a:pt x="73" y="196"/>
                    <a:pt x="90" y="196"/>
                    <a:pt x="107" y="175"/>
                  </a:cubicBezTo>
                  <a:lnTo>
                    <a:pt x="179" y="90"/>
                  </a:lnTo>
                  <a:cubicBezTo>
                    <a:pt x="179" y="68"/>
                    <a:pt x="197" y="68"/>
                    <a:pt x="179" y="51"/>
                  </a:cubicBezTo>
                  <a:cubicBezTo>
                    <a:pt x="179" y="34"/>
                    <a:pt x="179" y="34"/>
                    <a:pt x="162" y="17"/>
                  </a:cubicBezTo>
                  <a:lnTo>
                    <a:pt x="145"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6"/>
            <p:cNvSpPr/>
            <p:nvPr/>
          </p:nvSpPr>
          <p:spPr>
            <a:xfrm>
              <a:off x="3344664" y="2656851"/>
              <a:ext cx="6289" cy="6453"/>
            </a:xfrm>
            <a:custGeom>
              <a:avLst/>
              <a:gdLst/>
              <a:ahLst/>
              <a:cxnLst/>
              <a:rect l="l" t="t" r="r" b="b"/>
              <a:pathLst>
                <a:path w="192" h="197" extrusionOk="0">
                  <a:moveTo>
                    <a:pt x="123" y="0"/>
                  </a:moveTo>
                  <a:cubicBezTo>
                    <a:pt x="106" y="0"/>
                    <a:pt x="106" y="0"/>
                    <a:pt x="85" y="17"/>
                  </a:cubicBezTo>
                  <a:lnTo>
                    <a:pt x="17" y="124"/>
                  </a:lnTo>
                  <a:cubicBezTo>
                    <a:pt x="0" y="141"/>
                    <a:pt x="0" y="158"/>
                    <a:pt x="17" y="175"/>
                  </a:cubicBezTo>
                  <a:lnTo>
                    <a:pt x="34" y="196"/>
                  </a:lnTo>
                  <a:lnTo>
                    <a:pt x="68" y="196"/>
                  </a:lnTo>
                  <a:cubicBezTo>
                    <a:pt x="85" y="196"/>
                    <a:pt x="85" y="196"/>
                    <a:pt x="106" y="175"/>
                  </a:cubicBezTo>
                  <a:lnTo>
                    <a:pt x="175" y="90"/>
                  </a:lnTo>
                  <a:cubicBezTo>
                    <a:pt x="192" y="68"/>
                    <a:pt x="175" y="34"/>
                    <a:pt x="158" y="17"/>
                  </a:cubicBezTo>
                  <a:lnTo>
                    <a:pt x="141"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6"/>
            <p:cNvSpPr/>
            <p:nvPr/>
          </p:nvSpPr>
          <p:spPr>
            <a:xfrm>
              <a:off x="3414923" y="2646402"/>
              <a:ext cx="7010" cy="5405"/>
            </a:xfrm>
            <a:custGeom>
              <a:avLst/>
              <a:gdLst/>
              <a:ahLst/>
              <a:cxnLst/>
              <a:rect l="l" t="t" r="r" b="b"/>
              <a:pathLst>
                <a:path w="214" h="165" extrusionOk="0">
                  <a:moveTo>
                    <a:pt x="90" y="0"/>
                  </a:moveTo>
                  <a:cubicBezTo>
                    <a:pt x="68" y="0"/>
                    <a:pt x="34" y="0"/>
                    <a:pt x="17" y="17"/>
                  </a:cubicBezTo>
                  <a:lnTo>
                    <a:pt x="17" y="34"/>
                  </a:lnTo>
                  <a:cubicBezTo>
                    <a:pt x="0" y="34"/>
                    <a:pt x="0" y="51"/>
                    <a:pt x="0" y="51"/>
                  </a:cubicBezTo>
                  <a:cubicBezTo>
                    <a:pt x="0" y="68"/>
                    <a:pt x="17" y="89"/>
                    <a:pt x="17" y="89"/>
                  </a:cubicBezTo>
                  <a:lnTo>
                    <a:pt x="124" y="157"/>
                  </a:lnTo>
                  <a:cubicBezTo>
                    <a:pt x="129" y="162"/>
                    <a:pt x="135" y="165"/>
                    <a:pt x="142" y="165"/>
                  </a:cubicBezTo>
                  <a:cubicBezTo>
                    <a:pt x="160" y="165"/>
                    <a:pt x="181" y="153"/>
                    <a:pt x="196" y="140"/>
                  </a:cubicBezTo>
                  <a:lnTo>
                    <a:pt x="213" y="123"/>
                  </a:lnTo>
                  <a:lnTo>
                    <a:pt x="213" y="106"/>
                  </a:lnTo>
                  <a:cubicBezTo>
                    <a:pt x="213" y="89"/>
                    <a:pt x="213" y="89"/>
                    <a:pt x="196" y="89"/>
                  </a:cubicBezTo>
                  <a:lnTo>
                    <a:pt x="90"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6"/>
            <p:cNvSpPr/>
            <p:nvPr/>
          </p:nvSpPr>
          <p:spPr>
            <a:xfrm>
              <a:off x="3332381" y="2591734"/>
              <a:ext cx="7010" cy="5568"/>
            </a:xfrm>
            <a:custGeom>
              <a:avLst/>
              <a:gdLst/>
              <a:ahLst/>
              <a:cxnLst/>
              <a:rect l="l" t="t" r="r" b="b"/>
              <a:pathLst>
                <a:path w="214" h="170" extrusionOk="0">
                  <a:moveTo>
                    <a:pt x="90" y="1"/>
                  </a:moveTo>
                  <a:cubicBezTo>
                    <a:pt x="56" y="1"/>
                    <a:pt x="35" y="1"/>
                    <a:pt x="18" y="18"/>
                  </a:cubicBezTo>
                  <a:lnTo>
                    <a:pt x="18" y="35"/>
                  </a:lnTo>
                  <a:cubicBezTo>
                    <a:pt x="0" y="35"/>
                    <a:pt x="0" y="56"/>
                    <a:pt x="0" y="73"/>
                  </a:cubicBezTo>
                  <a:lnTo>
                    <a:pt x="18" y="90"/>
                  </a:lnTo>
                  <a:lnTo>
                    <a:pt x="124" y="162"/>
                  </a:lnTo>
                  <a:cubicBezTo>
                    <a:pt x="129" y="167"/>
                    <a:pt x="135" y="169"/>
                    <a:pt x="143" y="169"/>
                  </a:cubicBezTo>
                  <a:cubicBezTo>
                    <a:pt x="161" y="169"/>
                    <a:pt x="184" y="156"/>
                    <a:pt x="196" y="141"/>
                  </a:cubicBezTo>
                  <a:lnTo>
                    <a:pt x="213" y="124"/>
                  </a:lnTo>
                  <a:lnTo>
                    <a:pt x="213" y="107"/>
                  </a:lnTo>
                  <a:cubicBezTo>
                    <a:pt x="213" y="90"/>
                    <a:pt x="213" y="90"/>
                    <a:pt x="196" y="90"/>
                  </a:cubicBezTo>
                  <a:lnTo>
                    <a:pt x="9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6"/>
            <p:cNvSpPr/>
            <p:nvPr/>
          </p:nvSpPr>
          <p:spPr>
            <a:xfrm>
              <a:off x="3383544" y="2664941"/>
              <a:ext cx="4094" cy="6420"/>
            </a:xfrm>
            <a:custGeom>
              <a:avLst/>
              <a:gdLst/>
              <a:ahLst/>
              <a:cxnLst/>
              <a:rect l="l" t="t" r="r" b="b"/>
              <a:pathLst>
                <a:path w="125" h="196" extrusionOk="0">
                  <a:moveTo>
                    <a:pt x="35" y="0"/>
                  </a:moveTo>
                  <a:cubicBezTo>
                    <a:pt x="18" y="0"/>
                    <a:pt x="1" y="17"/>
                    <a:pt x="1" y="55"/>
                  </a:cubicBezTo>
                  <a:lnTo>
                    <a:pt x="18" y="162"/>
                  </a:lnTo>
                  <a:cubicBezTo>
                    <a:pt x="18" y="179"/>
                    <a:pt x="35" y="179"/>
                    <a:pt x="35" y="196"/>
                  </a:cubicBezTo>
                  <a:lnTo>
                    <a:pt x="107" y="196"/>
                  </a:lnTo>
                  <a:cubicBezTo>
                    <a:pt x="107" y="196"/>
                    <a:pt x="124" y="196"/>
                    <a:pt x="124" y="179"/>
                  </a:cubicBezTo>
                  <a:lnTo>
                    <a:pt x="124" y="162"/>
                  </a:lnTo>
                  <a:lnTo>
                    <a:pt x="107" y="34"/>
                  </a:lnTo>
                  <a:cubicBezTo>
                    <a:pt x="107" y="17"/>
                    <a:pt x="90" y="17"/>
                    <a:pt x="9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6"/>
            <p:cNvSpPr/>
            <p:nvPr/>
          </p:nvSpPr>
          <p:spPr>
            <a:xfrm>
              <a:off x="3366675" y="2571950"/>
              <a:ext cx="4062" cy="6682"/>
            </a:xfrm>
            <a:custGeom>
              <a:avLst/>
              <a:gdLst/>
              <a:ahLst/>
              <a:cxnLst/>
              <a:rect l="l" t="t" r="r" b="b"/>
              <a:pathLst>
                <a:path w="124" h="204" extrusionOk="0">
                  <a:moveTo>
                    <a:pt x="35" y="0"/>
                  </a:moveTo>
                  <a:cubicBezTo>
                    <a:pt x="18" y="0"/>
                    <a:pt x="1" y="38"/>
                    <a:pt x="1" y="55"/>
                  </a:cubicBezTo>
                  <a:lnTo>
                    <a:pt x="18" y="162"/>
                  </a:lnTo>
                  <a:cubicBezTo>
                    <a:pt x="18" y="179"/>
                    <a:pt x="35" y="196"/>
                    <a:pt x="35" y="196"/>
                  </a:cubicBezTo>
                  <a:cubicBezTo>
                    <a:pt x="46" y="196"/>
                    <a:pt x="50" y="203"/>
                    <a:pt x="57" y="203"/>
                  </a:cubicBezTo>
                  <a:cubicBezTo>
                    <a:pt x="61" y="203"/>
                    <a:pt x="66" y="202"/>
                    <a:pt x="73" y="196"/>
                  </a:cubicBezTo>
                  <a:lnTo>
                    <a:pt x="107" y="196"/>
                  </a:lnTo>
                  <a:cubicBezTo>
                    <a:pt x="124" y="196"/>
                    <a:pt x="124" y="179"/>
                    <a:pt x="124" y="162"/>
                  </a:cubicBezTo>
                  <a:lnTo>
                    <a:pt x="107" y="38"/>
                  </a:lnTo>
                  <a:cubicBezTo>
                    <a:pt x="107" y="21"/>
                    <a:pt x="90" y="21"/>
                    <a:pt x="9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3323733" y="2627699"/>
              <a:ext cx="7010" cy="4225"/>
            </a:xfrm>
            <a:custGeom>
              <a:avLst/>
              <a:gdLst/>
              <a:ahLst/>
              <a:cxnLst/>
              <a:rect l="l" t="t" r="r" b="b"/>
              <a:pathLst>
                <a:path w="214" h="129" extrusionOk="0">
                  <a:moveTo>
                    <a:pt x="158" y="1"/>
                  </a:moveTo>
                  <a:lnTo>
                    <a:pt x="35" y="22"/>
                  </a:lnTo>
                  <a:cubicBezTo>
                    <a:pt x="18" y="22"/>
                    <a:pt x="18" y="22"/>
                    <a:pt x="1" y="39"/>
                  </a:cubicBezTo>
                  <a:lnTo>
                    <a:pt x="1" y="73"/>
                  </a:lnTo>
                  <a:lnTo>
                    <a:pt x="1" y="90"/>
                  </a:lnTo>
                  <a:cubicBezTo>
                    <a:pt x="1" y="107"/>
                    <a:pt x="1" y="107"/>
                    <a:pt x="18" y="107"/>
                  </a:cubicBezTo>
                  <a:cubicBezTo>
                    <a:pt x="18" y="128"/>
                    <a:pt x="35" y="128"/>
                    <a:pt x="35" y="128"/>
                  </a:cubicBezTo>
                  <a:lnTo>
                    <a:pt x="175" y="90"/>
                  </a:lnTo>
                  <a:cubicBezTo>
                    <a:pt x="192" y="90"/>
                    <a:pt x="213" y="73"/>
                    <a:pt x="213" y="56"/>
                  </a:cubicBezTo>
                  <a:lnTo>
                    <a:pt x="213" y="39"/>
                  </a:lnTo>
                  <a:cubicBezTo>
                    <a:pt x="213" y="1"/>
                    <a:pt x="175" y="1"/>
                    <a:pt x="158"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6"/>
            <p:cNvSpPr/>
            <p:nvPr/>
          </p:nvSpPr>
          <p:spPr>
            <a:xfrm>
              <a:off x="3423570" y="2611878"/>
              <a:ext cx="7534" cy="3734"/>
            </a:xfrm>
            <a:custGeom>
              <a:avLst/>
              <a:gdLst/>
              <a:ahLst/>
              <a:cxnLst/>
              <a:rect l="l" t="t" r="r" b="b"/>
              <a:pathLst>
                <a:path w="230" h="114" extrusionOk="0">
                  <a:moveTo>
                    <a:pt x="186" y="0"/>
                  </a:moveTo>
                  <a:cubicBezTo>
                    <a:pt x="179" y="0"/>
                    <a:pt x="171" y="2"/>
                    <a:pt x="162" y="7"/>
                  </a:cubicBezTo>
                  <a:lnTo>
                    <a:pt x="38" y="24"/>
                  </a:lnTo>
                  <a:cubicBezTo>
                    <a:pt x="17" y="24"/>
                    <a:pt x="17" y="24"/>
                    <a:pt x="0" y="41"/>
                  </a:cubicBezTo>
                  <a:lnTo>
                    <a:pt x="0" y="79"/>
                  </a:lnTo>
                  <a:lnTo>
                    <a:pt x="0" y="96"/>
                  </a:lnTo>
                  <a:lnTo>
                    <a:pt x="17" y="113"/>
                  </a:lnTo>
                  <a:lnTo>
                    <a:pt x="38" y="113"/>
                  </a:lnTo>
                  <a:lnTo>
                    <a:pt x="179" y="96"/>
                  </a:lnTo>
                  <a:cubicBezTo>
                    <a:pt x="213" y="96"/>
                    <a:pt x="230" y="79"/>
                    <a:pt x="213" y="58"/>
                  </a:cubicBezTo>
                  <a:lnTo>
                    <a:pt x="213" y="41"/>
                  </a:lnTo>
                  <a:cubicBezTo>
                    <a:pt x="213" y="16"/>
                    <a:pt x="204" y="0"/>
                    <a:pt x="186"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6"/>
            <p:cNvSpPr/>
            <p:nvPr/>
          </p:nvSpPr>
          <p:spPr>
            <a:xfrm>
              <a:off x="3262121" y="2534282"/>
              <a:ext cx="89519" cy="99870"/>
            </a:xfrm>
            <a:custGeom>
              <a:avLst/>
              <a:gdLst/>
              <a:ahLst/>
              <a:cxnLst/>
              <a:rect l="l" t="t" r="r" b="b"/>
              <a:pathLst>
                <a:path w="2733" h="3049" extrusionOk="0">
                  <a:moveTo>
                    <a:pt x="1009" y="1"/>
                  </a:moveTo>
                  <a:cubicBezTo>
                    <a:pt x="1009" y="1"/>
                    <a:pt x="0" y="1133"/>
                    <a:pt x="107" y="1491"/>
                  </a:cubicBezTo>
                  <a:cubicBezTo>
                    <a:pt x="213" y="1844"/>
                    <a:pt x="2571" y="3048"/>
                    <a:pt x="2571" y="3048"/>
                  </a:cubicBezTo>
                  <a:lnTo>
                    <a:pt x="2733" y="2908"/>
                  </a:lnTo>
                  <a:cubicBezTo>
                    <a:pt x="2180" y="2640"/>
                    <a:pt x="690" y="1597"/>
                    <a:pt x="745" y="1346"/>
                  </a:cubicBezTo>
                  <a:cubicBezTo>
                    <a:pt x="796" y="1099"/>
                    <a:pt x="1456" y="299"/>
                    <a:pt x="1456" y="299"/>
                  </a:cubicBezTo>
                  <a:lnTo>
                    <a:pt x="1009"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3262121" y="2534282"/>
              <a:ext cx="47691" cy="52342"/>
            </a:xfrm>
            <a:custGeom>
              <a:avLst/>
              <a:gdLst/>
              <a:ahLst/>
              <a:cxnLst/>
              <a:rect l="l" t="t" r="r" b="b"/>
              <a:pathLst>
                <a:path w="1456" h="1598" extrusionOk="0">
                  <a:moveTo>
                    <a:pt x="1009" y="1"/>
                  </a:moveTo>
                  <a:cubicBezTo>
                    <a:pt x="1009" y="1"/>
                    <a:pt x="0" y="1133"/>
                    <a:pt x="107" y="1491"/>
                  </a:cubicBezTo>
                  <a:cubicBezTo>
                    <a:pt x="107" y="1508"/>
                    <a:pt x="141" y="1542"/>
                    <a:pt x="179" y="1576"/>
                  </a:cubicBezTo>
                  <a:cubicBezTo>
                    <a:pt x="392" y="1576"/>
                    <a:pt x="639" y="1576"/>
                    <a:pt x="886" y="1597"/>
                  </a:cubicBezTo>
                  <a:cubicBezTo>
                    <a:pt x="779" y="1491"/>
                    <a:pt x="728" y="1401"/>
                    <a:pt x="745" y="1346"/>
                  </a:cubicBezTo>
                  <a:cubicBezTo>
                    <a:pt x="796" y="1099"/>
                    <a:pt x="1456" y="299"/>
                    <a:pt x="1456" y="299"/>
                  </a:cubicBezTo>
                  <a:lnTo>
                    <a:pt x="1009"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3264480" y="2495893"/>
              <a:ext cx="91419" cy="80283"/>
            </a:xfrm>
            <a:custGeom>
              <a:avLst/>
              <a:gdLst/>
              <a:ahLst/>
              <a:cxnLst/>
              <a:rect l="l" t="t" r="r" b="b"/>
              <a:pathLst>
                <a:path w="2791" h="2451" extrusionOk="0">
                  <a:moveTo>
                    <a:pt x="2332" y="0"/>
                  </a:moveTo>
                  <a:cubicBezTo>
                    <a:pt x="2323" y="0"/>
                    <a:pt x="2314" y="1"/>
                    <a:pt x="2303" y="2"/>
                  </a:cubicBezTo>
                  <a:cubicBezTo>
                    <a:pt x="1771" y="54"/>
                    <a:pt x="320" y="1011"/>
                    <a:pt x="1" y="2075"/>
                  </a:cubicBezTo>
                  <a:cubicBezTo>
                    <a:pt x="205" y="2263"/>
                    <a:pt x="863" y="2451"/>
                    <a:pt x="980" y="2451"/>
                  </a:cubicBezTo>
                  <a:cubicBezTo>
                    <a:pt x="985" y="2451"/>
                    <a:pt x="989" y="2451"/>
                    <a:pt x="992" y="2450"/>
                  </a:cubicBezTo>
                  <a:cubicBezTo>
                    <a:pt x="1065" y="2429"/>
                    <a:pt x="1363" y="2024"/>
                    <a:pt x="1524" y="1879"/>
                  </a:cubicBezTo>
                  <a:cubicBezTo>
                    <a:pt x="1662" y="1758"/>
                    <a:pt x="2790" y="0"/>
                    <a:pt x="2332"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6"/>
            <p:cNvSpPr/>
            <p:nvPr/>
          </p:nvSpPr>
          <p:spPr>
            <a:xfrm>
              <a:off x="3264480" y="2495631"/>
              <a:ext cx="77269" cy="72847"/>
            </a:xfrm>
            <a:custGeom>
              <a:avLst/>
              <a:gdLst/>
              <a:ahLst/>
              <a:cxnLst/>
              <a:rect l="l" t="t" r="r" b="b"/>
              <a:pathLst>
                <a:path w="2359" h="2224" extrusionOk="0">
                  <a:moveTo>
                    <a:pt x="2321" y="1"/>
                  </a:moveTo>
                  <a:cubicBezTo>
                    <a:pt x="2315" y="1"/>
                    <a:pt x="2309" y="3"/>
                    <a:pt x="2303" y="10"/>
                  </a:cubicBezTo>
                  <a:cubicBezTo>
                    <a:pt x="1771" y="62"/>
                    <a:pt x="320" y="1019"/>
                    <a:pt x="1" y="2083"/>
                  </a:cubicBezTo>
                  <a:cubicBezTo>
                    <a:pt x="52" y="2139"/>
                    <a:pt x="141" y="2173"/>
                    <a:pt x="230" y="2224"/>
                  </a:cubicBezTo>
                  <a:cubicBezTo>
                    <a:pt x="477" y="1160"/>
                    <a:pt x="1827" y="117"/>
                    <a:pt x="2359" y="10"/>
                  </a:cubicBezTo>
                  <a:cubicBezTo>
                    <a:pt x="2347" y="10"/>
                    <a:pt x="2334" y="1"/>
                    <a:pt x="232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6"/>
            <p:cNvSpPr/>
            <p:nvPr/>
          </p:nvSpPr>
          <p:spPr>
            <a:xfrm>
              <a:off x="3542077" y="2624227"/>
              <a:ext cx="119785" cy="79071"/>
            </a:xfrm>
            <a:custGeom>
              <a:avLst/>
              <a:gdLst/>
              <a:ahLst/>
              <a:cxnLst/>
              <a:rect l="l" t="t" r="r" b="b"/>
              <a:pathLst>
                <a:path w="3657" h="2414" extrusionOk="0">
                  <a:moveTo>
                    <a:pt x="3618" y="0"/>
                  </a:moveTo>
                  <a:cubicBezTo>
                    <a:pt x="3618" y="0"/>
                    <a:pt x="1932" y="1103"/>
                    <a:pt x="1490" y="1243"/>
                  </a:cubicBezTo>
                  <a:cubicBezTo>
                    <a:pt x="1064" y="1384"/>
                    <a:pt x="0" y="2414"/>
                    <a:pt x="0" y="2414"/>
                  </a:cubicBezTo>
                  <a:lnTo>
                    <a:pt x="783" y="2414"/>
                  </a:lnTo>
                  <a:cubicBezTo>
                    <a:pt x="783" y="2414"/>
                    <a:pt x="1188" y="1669"/>
                    <a:pt x="1545" y="1422"/>
                  </a:cubicBezTo>
                  <a:cubicBezTo>
                    <a:pt x="1741" y="1277"/>
                    <a:pt x="2413" y="890"/>
                    <a:pt x="3656" y="39"/>
                  </a:cubicBezTo>
                  <a:lnTo>
                    <a:pt x="3618"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3620558" y="2646828"/>
              <a:ext cx="50508" cy="5306"/>
            </a:xfrm>
            <a:custGeom>
              <a:avLst/>
              <a:gdLst/>
              <a:ahLst/>
              <a:cxnLst/>
              <a:rect l="l" t="t" r="r" b="b"/>
              <a:pathLst>
                <a:path w="1542" h="162" extrusionOk="0">
                  <a:moveTo>
                    <a:pt x="551" y="1"/>
                  </a:moveTo>
                  <a:cubicBezTo>
                    <a:pt x="427" y="1"/>
                    <a:pt x="299" y="7"/>
                    <a:pt x="158" y="21"/>
                  </a:cubicBezTo>
                  <a:lnTo>
                    <a:pt x="0" y="144"/>
                  </a:lnTo>
                  <a:cubicBezTo>
                    <a:pt x="196" y="96"/>
                    <a:pt x="437" y="73"/>
                    <a:pt x="685" y="73"/>
                  </a:cubicBezTo>
                  <a:cubicBezTo>
                    <a:pt x="976" y="73"/>
                    <a:pt x="1276" y="104"/>
                    <a:pt x="1524" y="162"/>
                  </a:cubicBezTo>
                  <a:lnTo>
                    <a:pt x="1541" y="110"/>
                  </a:lnTo>
                  <a:cubicBezTo>
                    <a:pt x="1167" y="45"/>
                    <a:pt x="878" y="1"/>
                    <a:pt x="55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3650660" y="2653182"/>
              <a:ext cx="15788" cy="15821"/>
            </a:xfrm>
            <a:custGeom>
              <a:avLst/>
              <a:gdLst/>
              <a:ahLst/>
              <a:cxnLst/>
              <a:rect l="l" t="t" r="r" b="b"/>
              <a:pathLst>
                <a:path w="482" h="483" extrusionOk="0">
                  <a:moveTo>
                    <a:pt x="288" y="0"/>
                  </a:moveTo>
                  <a:cubicBezTo>
                    <a:pt x="267" y="0"/>
                    <a:pt x="252" y="6"/>
                    <a:pt x="252" y="6"/>
                  </a:cubicBezTo>
                  <a:cubicBezTo>
                    <a:pt x="244" y="4"/>
                    <a:pt x="236" y="3"/>
                    <a:pt x="227" y="3"/>
                  </a:cubicBezTo>
                  <a:cubicBezTo>
                    <a:pt x="151" y="3"/>
                    <a:pt x="37" y="65"/>
                    <a:pt x="22" y="129"/>
                  </a:cubicBezTo>
                  <a:cubicBezTo>
                    <a:pt x="1" y="287"/>
                    <a:pt x="409" y="483"/>
                    <a:pt x="409" y="483"/>
                  </a:cubicBezTo>
                  <a:cubicBezTo>
                    <a:pt x="375" y="431"/>
                    <a:pt x="482" y="219"/>
                    <a:pt x="409" y="95"/>
                  </a:cubicBezTo>
                  <a:cubicBezTo>
                    <a:pt x="377" y="15"/>
                    <a:pt x="324" y="0"/>
                    <a:pt x="288"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3642013" y="2610273"/>
              <a:ext cx="15657" cy="16902"/>
            </a:xfrm>
            <a:custGeom>
              <a:avLst/>
              <a:gdLst/>
              <a:ahLst/>
              <a:cxnLst/>
              <a:rect l="l" t="t" r="r" b="b"/>
              <a:pathLst>
                <a:path w="478" h="516" extrusionOk="0">
                  <a:moveTo>
                    <a:pt x="337" y="1"/>
                  </a:moveTo>
                  <a:cubicBezTo>
                    <a:pt x="337" y="1"/>
                    <a:pt x="1" y="303"/>
                    <a:pt x="52" y="448"/>
                  </a:cubicBezTo>
                  <a:cubicBezTo>
                    <a:pt x="77" y="493"/>
                    <a:pt x="148" y="516"/>
                    <a:pt x="214" y="516"/>
                  </a:cubicBezTo>
                  <a:cubicBezTo>
                    <a:pt x="247" y="516"/>
                    <a:pt x="279" y="510"/>
                    <a:pt x="303" y="499"/>
                  </a:cubicBezTo>
                  <a:cubicBezTo>
                    <a:pt x="303" y="499"/>
                    <a:pt x="307" y="499"/>
                    <a:pt x="314" y="499"/>
                  </a:cubicBezTo>
                  <a:cubicBezTo>
                    <a:pt x="342" y="499"/>
                    <a:pt x="416" y="488"/>
                    <a:pt x="444" y="375"/>
                  </a:cubicBezTo>
                  <a:cubicBezTo>
                    <a:pt x="478" y="235"/>
                    <a:pt x="320" y="56"/>
                    <a:pt x="337"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3387605" y="2807818"/>
              <a:ext cx="37799" cy="15100"/>
            </a:xfrm>
            <a:custGeom>
              <a:avLst/>
              <a:gdLst/>
              <a:ahLst/>
              <a:cxnLst/>
              <a:rect l="l" t="t" r="r" b="b"/>
              <a:pathLst>
                <a:path w="1154" h="461" extrusionOk="0">
                  <a:moveTo>
                    <a:pt x="621" y="1"/>
                  </a:moveTo>
                  <a:cubicBezTo>
                    <a:pt x="319" y="1"/>
                    <a:pt x="0" y="461"/>
                    <a:pt x="0" y="461"/>
                  </a:cubicBezTo>
                  <a:lnTo>
                    <a:pt x="1153" y="461"/>
                  </a:lnTo>
                  <a:cubicBezTo>
                    <a:pt x="1153" y="461"/>
                    <a:pt x="924" y="1"/>
                    <a:pt x="62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3451445" y="2808179"/>
              <a:ext cx="45333" cy="14740"/>
            </a:xfrm>
            <a:custGeom>
              <a:avLst/>
              <a:gdLst/>
              <a:ahLst/>
              <a:cxnLst/>
              <a:rect l="l" t="t" r="r" b="b"/>
              <a:pathLst>
                <a:path w="1384" h="450" extrusionOk="0">
                  <a:moveTo>
                    <a:pt x="458" y="1"/>
                  </a:moveTo>
                  <a:cubicBezTo>
                    <a:pt x="440" y="1"/>
                    <a:pt x="423" y="3"/>
                    <a:pt x="409" y="7"/>
                  </a:cubicBezTo>
                  <a:cubicBezTo>
                    <a:pt x="124" y="96"/>
                    <a:pt x="0" y="450"/>
                    <a:pt x="0" y="450"/>
                  </a:cubicBezTo>
                  <a:lnTo>
                    <a:pt x="1384" y="450"/>
                  </a:lnTo>
                  <a:cubicBezTo>
                    <a:pt x="1384" y="450"/>
                    <a:pt x="729" y="1"/>
                    <a:pt x="458"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3258060" y="2556883"/>
              <a:ext cx="44809" cy="21487"/>
            </a:xfrm>
            <a:custGeom>
              <a:avLst/>
              <a:gdLst/>
              <a:ahLst/>
              <a:cxnLst/>
              <a:rect l="l" t="t" r="r" b="b"/>
              <a:pathLst>
                <a:path w="1368" h="656" extrusionOk="0">
                  <a:moveTo>
                    <a:pt x="158" y="0"/>
                  </a:moveTo>
                  <a:lnTo>
                    <a:pt x="1" y="303"/>
                  </a:lnTo>
                  <a:lnTo>
                    <a:pt x="1278" y="656"/>
                  </a:lnTo>
                  <a:lnTo>
                    <a:pt x="1367" y="481"/>
                  </a:lnTo>
                  <a:lnTo>
                    <a:pt x="158"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3185442" y="2672442"/>
              <a:ext cx="108616" cy="150476"/>
            </a:xfrm>
            <a:custGeom>
              <a:avLst/>
              <a:gdLst/>
              <a:ahLst/>
              <a:cxnLst/>
              <a:rect l="l" t="t" r="r" b="b"/>
              <a:pathLst>
                <a:path w="3316" h="4594" extrusionOk="0">
                  <a:moveTo>
                    <a:pt x="549" y="1"/>
                  </a:moveTo>
                  <a:lnTo>
                    <a:pt x="549" y="1"/>
                  </a:lnTo>
                  <a:cubicBezTo>
                    <a:pt x="0" y="231"/>
                    <a:pt x="196" y="1776"/>
                    <a:pt x="477" y="2980"/>
                  </a:cubicBezTo>
                  <a:cubicBezTo>
                    <a:pt x="796" y="4296"/>
                    <a:pt x="1720" y="4594"/>
                    <a:pt x="2767" y="4594"/>
                  </a:cubicBezTo>
                  <a:cubicBezTo>
                    <a:pt x="3014" y="4594"/>
                    <a:pt x="3193" y="4525"/>
                    <a:pt x="3316" y="4402"/>
                  </a:cubicBezTo>
                  <a:lnTo>
                    <a:pt x="3316" y="4402"/>
                  </a:lnTo>
                  <a:cubicBezTo>
                    <a:pt x="3210" y="4453"/>
                    <a:pt x="3069" y="4487"/>
                    <a:pt x="2890" y="4487"/>
                  </a:cubicBezTo>
                  <a:cubicBezTo>
                    <a:pt x="1843" y="4487"/>
                    <a:pt x="941" y="4189"/>
                    <a:pt x="605" y="2874"/>
                  </a:cubicBezTo>
                  <a:cubicBezTo>
                    <a:pt x="337" y="1793"/>
                    <a:pt x="158" y="410"/>
                    <a:pt x="54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3221407" y="2800874"/>
              <a:ext cx="8811" cy="6420"/>
            </a:xfrm>
            <a:custGeom>
              <a:avLst/>
              <a:gdLst/>
              <a:ahLst/>
              <a:cxnLst/>
              <a:rect l="l" t="t" r="r" b="b"/>
              <a:pathLst>
                <a:path w="269" h="196" extrusionOk="0">
                  <a:moveTo>
                    <a:pt x="0" y="0"/>
                  </a:moveTo>
                  <a:lnTo>
                    <a:pt x="0" y="0"/>
                  </a:lnTo>
                  <a:cubicBezTo>
                    <a:pt x="73" y="89"/>
                    <a:pt x="179" y="162"/>
                    <a:pt x="269" y="196"/>
                  </a:cubicBezTo>
                  <a:lnTo>
                    <a:pt x="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3189471" y="2686494"/>
              <a:ext cx="111334" cy="130070"/>
            </a:xfrm>
            <a:custGeom>
              <a:avLst/>
              <a:gdLst/>
              <a:ahLst/>
              <a:cxnLst/>
              <a:rect l="l" t="t" r="r" b="b"/>
              <a:pathLst>
                <a:path w="3399" h="3971" extrusionOk="0">
                  <a:moveTo>
                    <a:pt x="977" y="0"/>
                  </a:moveTo>
                  <a:cubicBezTo>
                    <a:pt x="925" y="0"/>
                    <a:pt x="877" y="17"/>
                    <a:pt x="835" y="53"/>
                  </a:cubicBezTo>
                  <a:cubicBezTo>
                    <a:pt x="141" y="636"/>
                    <a:pt x="426" y="1879"/>
                    <a:pt x="941" y="2517"/>
                  </a:cubicBezTo>
                  <a:cubicBezTo>
                    <a:pt x="941" y="2517"/>
                    <a:pt x="1" y="904"/>
                    <a:pt x="975" y="193"/>
                  </a:cubicBezTo>
                  <a:cubicBezTo>
                    <a:pt x="985" y="186"/>
                    <a:pt x="997" y="182"/>
                    <a:pt x="1011" y="182"/>
                  </a:cubicBezTo>
                  <a:cubicBezTo>
                    <a:pt x="1390" y="182"/>
                    <a:pt x="3153" y="2954"/>
                    <a:pt x="2997" y="3262"/>
                  </a:cubicBezTo>
                  <a:cubicBezTo>
                    <a:pt x="2883" y="3493"/>
                    <a:pt x="2324" y="3839"/>
                    <a:pt x="1777" y="3839"/>
                  </a:cubicBezTo>
                  <a:cubicBezTo>
                    <a:pt x="1649" y="3839"/>
                    <a:pt x="1522" y="3821"/>
                    <a:pt x="1401" y="3777"/>
                  </a:cubicBezTo>
                  <a:lnTo>
                    <a:pt x="1401" y="3777"/>
                  </a:lnTo>
                  <a:lnTo>
                    <a:pt x="1686" y="3952"/>
                  </a:lnTo>
                  <a:cubicBezTo>
                    <a:pt x="1751" y="3964"/>
                    <a:pt x="1820" y="3970"/>
                    <a:pt x="1892" y="3970"/>
                  </a:cubicBezTo>
                  <a:cubicBezTo>
                    <a:pt x="2543" y="3970"/>
                    <a:pt x="3398" y="3477"/>
                    <a:pt x="3176" y="3032"/>
                  </a:cubicBezTo>
                  <a:cubicBezTo>
                    <a:pt x="2928" y="2572"/>
                    <a:pt x="1619" y="0"/>
                    <a:pt x="977"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3218492" y="2710765"/>
              <a:ext cx="51753" cy="88799"/>
            </a:xfrm>
            <a:custGeom>
              <a:avLst/>
              <a:gdLst/>
              <a:ahLst/>
              <a:cxnLst/>
              <a:rect l="l" t="t" r="r" b="b"/>
              <a:pathLst>
                <a:path w="1580" h="2711" extrusionOk="0">
                  <a:moveTo>
                    <a:pt x="94" y="0"/>
                  </a:moveTo>
                  <a:cubicBezTo>
                    <a:pt x="92" y="0"/>
                    <a:pt x="91" y="1"/>
                    <a:pt x="89" y="1"/>
                  </a:cubicBezTo>
                  <a:cubicBezTo>
                    <a:pt x="0" y="74"/>
                    <a:pt x="55" y="1048"/>
                    <a:pt x="106" y="1104"/>
                  </a:cubicBezTo>
                  <a:cubicBezTo>
                    <a:pt x="162" y="1172"/>
                    <a:pt x="924" y="1810"/>
                    <a:pt x="924" y="1810"/>
                  </a:cubicBezTo>
                  <a:cubicBezTo>
                    <a:pt x="924" y="1810"/>
                    <a:pt x="213" y="1066"/>
                    <a:pt x="196" y="942"/>
                  </a:cubicBezTo>
                  <a:cubicBezTo>
                    <a:pt x="179" y="838"/>
                    <a:pt x="146" y="444"/>
                    <a:pt x="245" y="444"/>
                  </a:cubicBezTo>
                  <a:cubicBezTo>
                    <a:pt x="247" y="444"/>
                    <a:pt x="249" y="444"/>
                    <a:pt x="251" y="444"/>
                  </a:cubicBezTo>
                  <a:cubicBezTo>
                    <a:pt x="341" y="444"/>
                    <a:pt x="1456" y="1810"/>
                    <a:pt x="1456" y="1955"/>
                  </a:cubicBezTo>
                  <a:cubicBezTo>
                    <a:pt x="1473" y="2096"/>
                    <a:pt x="1192" y="2521"/>
                    <a:pt x="1085" y="2555"/>
                  </a:cubicBezTo>
                  <a:cubicBezTo>
                    <a:pt x="1081" y="2556"/>
                    <a:pt x="1077" y="2556"/>
                    <a:pt x="1072" y="2556"/>
                  </a:cubicBezTo>
                  <a:cubicBezTo>
                    <a:pt x="844" y="2556"/>
                    <a:pt x="145" y="1636"/>
                    <a:pt x="145" y="1636"/>
                  </a:cubicBezTo>
                  <a:lnTo>
                    <a:pt x="145" y="1636"/>
                  </a:lnTo>
                  <a:cubicBezTo>
                    <a:pt x="229" y="1784"/>
                    <a:pt x="818" y="2710"/>
                    <a:pt x="1077" y="2710"/>
                  </a:cubicBezTo>
                  <a:cubicBezTo>
                    <a:pt x="1092" y="2710"/>
                    <a:pt x="1107" y="2707"/>
                    <a:pt x="1119" y="2700"/>
                  </a:cubicBezTo>
                  <a:cubicBezTo>
                    <a:pt x="1349" y="2572"/>
                    <a:pt x="1579" y="1972"/>
                    <a:pt x="1545" y="1900"/>
                  </a:cubicBezTo>
                  <a:cubicBezTo>
                    <a:pt x="1512" y="1812"/>
                    <a:pt x="215" y="0"/>
                    <a:pt x="94"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3280661" y="2738116"/>
              <a:ext cx="19260" cy="9368"/>
            </a:xfrm>
            <a:custGeom>
              <a:avLst/>
              <a:gdLst/>
              <a:ahLst/>
              <a:cxnLst/>
              <a:rect l="l" t="t" r="r" b="b"/>
              <a:pathLst>
                <a:path w="588" h="286" extrusionOk="0">
                  <a:moveTo>
                    <a:pt x="0" y="1"/>
                  </a:moveTo>
                  <a:lnTo>
                    <a:pt x="179" y="286"/>
                  </a:lnTo>
                  <a:cubicBezTo>
                    <a:pt x="196" y="286"/>
                    <a:pt x="588" y="141"/>
                    <a:pt x="588" y="141"/>
                  </a:cubicBezTo>
                  <a:lnTo>
                    <a:pt x="0"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3609552" y="2767824"/>
              <a:ext cx="15624" cy="29578"/>
            </a:xfrm>
            <a:custGeom>
              <a:avLst/>
              <a:gdLst/>
              <a:ahLst/>
              <a:cxnLst/>
              <a:rect l="l" t="t" r="r" b="b"/>
              <a:pathLst>
                <a:path w="477" h="903" extrusionOk="0">
                  <a:moveTo>
                    <a:pt x="281" y="0"/>
                  </a:moveTo>
                  <a:lnTo>
                    <a:pt x="0" y="903"/>
                  </a:lnTo>
                  <a:lnTo>
                    <a:pt x="213" y="830"/>
                  </a:lnTo>
                  <a:lnTo>
                    <a:pt x="477" y="141"/>
                  </a:lnTo>
                  <a:lnTo>
                    <a:pt x="281"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3613581" y="2735757"/>
              <a:ext cx="19686" cy="34327"/>
            </a:xfrm>
            <a:custGeom>
              <a:avLst/>
              <a:gdLst/>
              <a:ahLst/>
              <a:cxnLst/>
              <a:rect l="l" t="t" r="r" b="b"/>
              <a:pathLst>
                <a:path w="601" h="1048" extrusionOk="0">
                  <a:moveTo>
                    <a:pt x="494" y="0"/>
                  </a:moveTo>
                  <a:lnTo>
                    <a:pt x="281" y="39"/>
                  </a:lnTo>
                  <a:lnTo>
                    <a:pt x="1" y="1047"/>
                  </a:lnTo>
                  <a:lnTo>
                    <a:pt x="1" y="1047"/>
                  </a:lnTo>
                  <a:lnTo>
                    <a:pt x="409" y="907"/>
                  </a:lnTo>
                  <a:cubicBezTo>
                    <a:pt x="409" y="907"/>
                    <a:pt x="601" y="234"/>
                    <a:pt x="494"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3607161" y="2691702"/>
              <a:ext cx="23322" cy="40583"/>
            </a:xfrm>
            <a:custGeom>
              <a:avLst/>
              <a:gdLst/>
              <a:ahLst/>
              <a:cxnLst/>
              <a:rect l="l" t="t" r="r" b="b"/>
              <a:pathLst>
                <a:path w="712" h="1239" extrusionOk="0">
                  <a:moveTo>
                    <a:pt x="409" y="0"/>
                  </a:moveTo>
                  <a:lnTo>
                    <a:pt x="1" y="107"/>
                  </a:lnTo>
                  <a:lnTo>
                    <a:pt x="477" y="1239"/>
                  </a:lnTo>
                  <a:lnTo>
                    <a:pt x="712" y="1047"/>
                  </a:lnTo>
                  <a:lnTo>
                    <a:pt x="673" y="443"/>
                  </a:lnTo>
                  <a:lnTo>
                    <a:pt x="409"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3197005" y="2754985"/>
              <a:ext cx="19260" cy="44776"/>
            </a:xfrm>
            <a:custGeom>
              <a:avLst/>
              <a:gdLst/>
              <a:ahLst/>
              <a:cxnLst/>
              <a:rect l="l" t="t" r="r" b="b"/>
              <a:pathLst>
                <a:path w="588" h="1367" extrusionOk="0">
                  <a:moveTo>
                    <a:pt x="73" y="1"/>
                  </a:moveTo>
                  <a:lnTo>
                    <a:pt x="1" y="158"/>
                  </a:lnTo>
                  <a:lnTo>
                    <a:pt x="124" y="869"/>
                  </a:lnTo>
                  <a:lnTo>
                    <a:pt x="426" y="1367"/>
                  </a:lnTo>
                  <a:lnTo>
                    <a:pt x="588" y="1329"/>
                  </a:lnTo>
                  <a:lnTo>
                    <a:pt x="269" y="746"/>
                  </a:lnTo>
                  <a:lnTo>
                    <a:pt x="73"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3187800" y="2709684"/>
              <a:ext cx="12709" cy="49395"/>
            </a:xfrm>
            <a:custGeom>
              <a:avLst/>
              <a:gdLst/>
              <a:ahLst/>
              <a:cxnLst/>
              <a:rect l="l" t="t" r="r" b="b"/>
              <a:pathLst>
                <a:path w="388" h="1508" extrusionOk="0">
                  <a:moveTo>
                    <a:pt x="192" y="0"/>
                  </a:moveTo>
                  <a:lnTo>
                    <a:pt x="1" y="286"/>
                  </a:lnTo>
                  <a:lnTo>
                    <a:pt x="18" y="796"/>
                  </a:lnTo>
                  <a:lnTo>
                    <a:pt x="192" y="1367"/>
                  </a:lnTo>
                  <a:lnTo>
                    <a:pt x="388" y="1507"/>
                  </a:lnTo>
                  <a:lnTo>
                    <a:pt x="192"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3226156" y="2676504"/>
              <a:ext cx="28464" cy="7010"/>
            </a:xfrm>
            <a:custGeom>
              <a:avLst/>
              <a:gdLst/>
              <a:ahLst/>
              <a:cxnLst/>
              <a:rect l="l" t="t" r="r" b="b"/>
              <a:pathLst>
                <a:path w="869" h="214" extrusionOk="0">
                  <a:moveTo>
                    <a:pt x="0" y="0"/>
                  </a:moveTo>
                  <a:lnTo>
                    <a:pt x="264" y="162"/>
                  </a:lnTo>
                  <a:lnTo>
                    <a:pt x="868" y="213"/>
                  </a:lnTo>
                  <a:lnTo>
                    <a:pt x="868" y="213"/>
                  </a:lnTo>
                  <a:lnTo>
                    <a:pt x="0"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6"/>
            <p:cNvSpPr/>
            <p:nvPr/>
          </p:nvSpPr>
          <p:spPr>
            <a:xfrm>
              <a:off x="3266707" y="2711355"/>
              <a:ext cx="11071" cy="15231"/>
            </a:xfrm>
            <a:custGeom>
              <a:avLst/>
              <a:gdLst/>
              <a:ahLst/>
              <a:cxnLst/>
              <a:rect l="l" t="t" r="r" b="b"/>
              <a:pathLst>
                <a:path w="338" h="465" extrusionOk="0">
                  <a:moveTo>
                    <a:pt x="107" y="0"/>
                  </a:moveTo>
                  <a:cubicBezTo>
                    <a:pt x="107" y="0"/>
                    <a:pt x="1" y="464"/>
                    <a:pt x="39" y="464"/>
                  </a:cubicBezTo>
                  <a:cubicBezTo>
                    <a:pt x="56" y="447"/>
                    <a:pt x="337" y="269"/>
                    <a:pt x="337" y="269"/>
                  </a:cubicBezTo>
                  <a:lnTo>
                    <a:pt x="107"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6"/>
            <p:cNvSpPr/>
            <p:nvPr/>
          </p:nvSpPr>
          <p:spPr>
            <a:xfrm>
              <a:off x="3297529" y="2792784"/>
              <a:ext cx="6453" cy="7534"/>
            </a:xfrm>
            <a:custGeom>
              <a:avLst/>
              <a:gdLst/>
              <a:ahLst/>
              <a:cxnLst/>
              <a:rect l="l" t="t" r="r" b="b"/>
              <a:pathLst>
                <a:path w="197" h="230" extrusionOk="0">
                  <a:moveTo>
                    <a:pt x="0" y="0"/>
                  </a:moveTo>
                  <a:lnTo>
                    <a:pt x="196" y="230"/>
                  </a:lnTo>
                  <a:lnTo>
                    <a:pt x="196" y="17"/>
                  </a:lnTo>
                  <a:lnTo>
                    <a:pt x="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6"/>
            <p:cNvSpPr/>
            <p:nvPr/>
          </p:nvSpPr>
          <p:spPr>
            <a:xfrm>
              <a:off x="3548465" y="2706180"/>
              <a:ext cx="82019" cy="32526"/>
            </a:xfrm>
            <a:custGeom>
              <a:avLst/>
              <a:gdLst/>
              <a:ahLst/>
              <a:cxnLst/>
              <a:rect l="l" t="t" r="r" b="b"/>
              <a:pathLst>
                <a:path w="2504" h="993" extrusionOk="0">
                  <a:moveTo>
                    <a:pt x="2465" y="1"/>
                  </a:moveTo>
                  <a:lnTo>
                    <a:pt x="924" y="763"/>
                  </a:lnTo>
                  <a:lnTo>
                    <a:pt x="1" y="942"/>
                  </a:lnTo>
                  <a:lnTo>
                    <a:pt x="1244" y="993"/>
                  </a:lnTo>
                  <a:lnTo>
                    <a:pt x="2504" y="605"/>
                  </a:lnTo>
                  <a:lnTo>
                    <a:pt x="2465"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6"/>
            <p:cNvSpPr/>
            <p:nvPr/>
          </p:nvSpPr>
          <p:spPr>
            <a:xfrm>
              <a:off x="3446826" y="2650038"/>
              <a:ext cx="54701" cy="55061"/>
            </a:xfrm>
            <a:custGeom>
              <a:avLst/>
              <a:gdLst/>
              <a:ahLst/>
              <a:cxnLst/>
              <a:rect l="l" t="t" r="r" b="b"/>
              <a:pathLst>
                <a:path w="1670" h="1681" extrusionOk="0">
                  <a:moveTo>
                    <a:pt x="1171" y="0"/>
                  </a:moveTo>
                  <a:cubicBezTo>
                    <a:pt x="906" y="0"/>
                    <a:pt x="644" y="117"/>
                    <a:pt x="461" y="332"/>
                  </a:cubicBezTo>
                  <a:cubicBezTo>
                    <a:pt x="1" y="864"/>
                    <a:pt x="90" y="1485"/>
                    <a:pt x="73" y="1681"/>
                  </a:cubicBezTo>
                  <a:lnTo>
                    <a:pt x="337" y="1660"/>
                  </a:lnTo>
                  <a:cubicBezTo>
                    <a:pt x="478" y="208"/>
                    <a:pt x="1669" y="153"/>
                    <a:pt x="1669" y="153"/>
                  </a:cubicBezTo>
                  <a:cubicBezTo>
                    <a:pt x="1516" y="49"/>
                    <a:pt x="1343" y="0"/>
                    <a:pt x="117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6"/>
            <p:cNvSpPr/>
            <p:nvPr/>
          </p:nvSpPr>
          <p:spPr>
            <a:xfrm>
              <a:off x="3447383" y="2667300"/>
              <a:ext cx="27383" cy="37799"/>
            </a:xfrm>
            <a:custGeom>
              <a:avLst/>
              <a:gdLst/>
              <a:ahLst/>
              <a:cxnLst/>
              <a:rect l="l" t="t" r="r" b="b"/>
              <a:pathLst>
                <a:path w="836" h="1154" extrusionOk="0">
                  <a:moveTo>
                    <a:pt x="835" y="0"/>
                  </a:moveTo>
                  <a:lnTo>
                    <a:pt x="835" y="0"/>
                  </a:lnTo>
                  <a:cubicBezTo>
                    <a:pt x="639" y="35"/>
                    <a:pt x="444" y="35"/>
                    <a:pt x="286" y="35"/>
                  </a:cubicBezTo>
                  <a:cubicBezTo>
                    <a:pt x="1" y="494"/>
                    <a:pt x="56" y="992"/>
                    <a:pt x="56" y="1154"/>
                  </a:cubicBezTo>
                  <a:lnTo>
                    <a:pt x="320" y="1133"/>
                  </a:lnTo>
                  <a:cubicBezTo>
                    <a:pt x="376" y="567"/>
                    <a:pt x="588" y="213"/>
                    <a:pt x="835" y="0"/>
                  </a:cubicBezTo>
                  <a:close/>
                </a:path>
              </a:pathLst>
            </a:custGeom>
            <a:solidFill>
              <a:srgbClr val="CEB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6"/>
            <p:cNvSpPr/>
            <p:nvPr/>
          </p:nvSpPr>
          <p:spPr>
            <a:xfrm>
              <a:off x="3339914" y="2495271"/>
              <a:ext cx="33" cy="721"/>
            </a:xfrm>
            <a:custGeom>
              <a:avLst/>
              <a:gdLst/>
              <a:ahLst/>
              <a:cxnLst/>
              <a:rect l="l" t="t" r="r" b="b"/>
              <a:pathLst>
                <a:path w="1" h="22" extrusionOk="0">
                  <a:moveTo>
                    <a:pt x="0" y="0"/>
                  </a:moveTo>
                  <a:lnTo>
                    <a:pt x="0" y="21"/>
                  </a:lnTo>
                  <a:lnTo>
                    <a:pt x="0" y="21"/>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6"/>
            <p:cNvSpPr/>
            <p:nvPr/>
          </p:nvSpPr>
          <p:spPr>
            <a:xfrm>
              <a:off x="3414366" y="2509191"/>
              <a:ext cx="22044" cy="32100"/>
            </a:xfrm>
            <a:custGeom>
              <a:avLst/>
              <a:gdLst/>
              <a:ahLst/>
              <a:cxnLst/>
              <a:rect l="l" t="t" r="r" b="b"/>
              <a:pathLst>
                <a:path w="673" h="980" extrusionOk="0">
                  <a:moveTo>
                    <a:pt x="17" y="1"/>
                  </a:moveTo>
                  <a:cubicBezTo>
                    <a:pt x="17" y="22"/>
                    <a:pt x="0" y="39"/>
                    <a:pt x="0" y="73"/>
                  </a:cubicBezTo>
                  <a:cubicBezTo>
                    <a:pt x="158" y="146"/>
                    <a:pt x="230" y="214"/>
                    <a:pt x="213" y="286"/>
                  </a:cubicBezTo>
                  <a:cubicBezTo>
                    <a:pt x="192" y="358"/>
                    <a:pt x="175" y="448"/>
                    <a:pt x="158" y="533"/>
                  </a:cubicBezTo>
                  <a:cubicBezTo>
                    <a:pt x="124" y="678"/>
                    <a:pt x="107" y="818"/>
                    <a:pt x="85" y="980"/>
                  </a:cubicBezTo>
                  <a:cubicBezTo>
                    <a:pt x="336" y="890"/>
                    <a:pt x="549" y="767"/>
                    <a:pt x="673" y="588"/>
                  </a:cubicBezTo>
                  <a:cubicBezTo>
                    <a:pt x="443" y="320"/>
                    <a:pt x="213" y="90"/>
                    <a:pt x="17"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6"/>
            <p:cNvSpPr/>
            <p:nvPr/>
          </p:nvSpPr>
          <p:spPr>
            <a:xfrm>
              <a:off x="3406701" y="2507521"/>
              <a:ext cx="8254" cy="4094"/>
            </a:xfrm>
            <a:custGeom>
              <a:avLst/>
              <a:gdLst/>
              <a:ahLst/>
              <a:cxnLst/>
              <a:rect l="l" t="t" r="r" b="b"/>
              <a:pathLst>
                <a:path w="252" h="125" extrusionOk="0">
                  <a:moveTo>
                    <a:pt x="90" y="1"/>
                  </a:moveTo>
                  <a:cubicBezTo>
                    <a:pt x="55" y="1"/>
                    <a:pt x="38" y="18"/>
                    <a:pt x="0" y="35"/>
                  </a:cubicBezTo>
                  <a:cubicBezTo>
                    <a:pt x="90" y="52"/>
                    <a:pt x="162" y="90"/>
                    <a:pt x="234" y="124"/>
                  </a:cubicBezTo>
                  <a:cubicBezTo>
                    <a:pt x="234" y="90"/>
                    <a:pt x="251" y="73"/>
                    <a:pt x="251" y="52"/>
                  </a:cubicBezTo>
                  <a:cubicBezTo>
                    <a:pt x="234" y="35"/>
                    <a:pt x="213" y="35"/>
                    <a:pt x="179" y="18"/>
                  </a:cubicBezTo>
                  <a:cubicBezTo>
                    <a:pt x="162" y="18"/>
                    <a:pt x="128" y="18"/>
                    <a:pt x="107"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6"/>
            <p:cNvSpPr/>
            <p:nvPr/>
          </p:nvSpPr>
          <p:spPr>
            <a:xfrm>
              <a:off x="3335296" y="2496515"/>
              <a:ext cx="86637" cy="49395"/>
            </a:xfrm>
            <a:custGeom>
              <a:avLst/>
              <a:gdLst/>
              <a:ahLst/>
              <a:cxnLst/>
              <a:rect l="l" t="t" r="r" b="b"/>
              <a:pathLst>
                <a:path w="2645" h="1508" extrusionOk="0">
                  <a:moveTo>
                    <a:pt x="354" y="0"/>
                  </a:moveTo>
                  <a:cubicBezTo>
                    <a:pt x="320" y="0"/>
                    <a:pt x="286" y="0"/>
                    <a:pt x="248" y="17"/>
                  </a:cubicBezTo>
                  <a:cubicBezTo>
                    <a:pt x="337" y="107"/>
                    <a:pt x="214" y="426"/>
                    <a:pt x="52" y="762"/>
                  </a:cubicBezTo>
                  <a:cubicBezTo>
                    <a:pt x="35" y="813"/>
                    <a:pt x="18" y="886"/>
                    <a:pt x="1" y="975"/>
                  </a:cubicBezTo>
                  <a:cubicBezTo>
                    <a:pt x="320" y="1188"/>
                    <a:pt x="712" y="1345"/>
                    <a:pt x="1137" y="1435"/>
                  </a:cubicBezTo>
                  <a:cubicBezTo>
                    <a:pt x="1188" y="1239"/>
                    <a:pt x="1244" y="1065"/>
                    <a:pt x="1312" y="920"/>
                  </a:cubicBezTo>
                  <a:lnTo>
                    <a:pt x="1542" y="1009"/>
                  </a:lnTo>
                  <a:cubicBezTo>
                    <a:pt x="1542" y="1009"/>
                    <a:pt x="1474" y="1188"/>
                    <a:pt x="1384" y="1473"/>
                  </a:cubicBezTo>
                  <a:cubicBezTo>
                    <a:pt x="1491" y="1490"/>
                    <a:pt x="1614" y="1507"/>
                    <a:pt x="1720" y="1507"/>
                  </a:cubicBezTo>
                  <a:cubicBezTo>
                    <a:pt x="1989" y="1507"/>
                    <a:pt x="2218" y="1473"/>
                    <a:pt x="2414" y="1401"/>
                  </a:cubicBezTo>
                  <a:cubicBezTo>
                    <a:pt x="2465" y="1222"/>
                    <a:pt x="2499" y="1065"/>
                    <a:pt x="2572" y="920"/>
                  </a:cubicBezTo>
                  <a:cubicBezTo>
                    <a:pt x="2589" y="835"/>
                    <a:pt x="2606" y="745"/>
                    <a:pt x="2627" y="673"/>
                  </a:cubicBezTo>
                  <a:cubicBezTo>
                    <a:pt x="2644" y="601"/>
                    <a:pt x="2572" y="533"/>
                    <a:pt x="2414" y="460"/>
                  </a:cubicBezTo>
                  <a:cubicBezTo>
                    <a:pt x="2342" y="426"/>
                    <a:pt x="2270" y="388"/>
                    <a:pt x="2180" y="371"/>
                  </a:cubicBezTo>
                  <a:cubicBezTo>
                    <a:pt x="1703" y="175"/>
                    <a:pt x="903" y="0"/>
                    <a:pt x="354"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6"/>
            <p:cNvSpPr/>
            <p:nvPr/>
          </p:nvSpPr>
          <p:spPr>
            <a:xfrm>
              <a:off x="3372538" y="2526617"/>
              <a:ext cx="13266" cy="18179"/>
            </a:xfrm>
            <a:custGeom>
              <a:avLst/>
              <a:gdLst/>
              <a:ahLst/>
              <a:cxnLst/>
              <a:rect l="l" t="t" r="r" b="b"/>
              <a:pathLst>
                <a:path w="405" h="555" extrusionOk="0">
                  <a:moveTo>
                    <a:pt x="175" y="1"/>
                  </a:moveTo>
                  <a:cubicBezTo>
                    <a:pt x="107" y="146"/>
                    <a:pt x="51" y="320"/>
                    <a:pt x="0" y="516"/>
                  </a:cubicBezTo>
                  <a:cubicBezTo>
                    <a:pt x="68" y="533"/>
                    <a:pt x="158" y="554"/>
                    <a:pt x="247" y="554"/>
                  </a:cubicBezTo>
                  <a:cubicBezTo>
                    <a:pt x="337" y="269"/>
                    <a:pt x="405" y="90"/>
                    <a:pt x="405" y="90"/>
                  </a:cubicBezTo>
                  <a:lnTo>
                    <a:pt x="175" y="1"/>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6"/>
            <p:cNvSpPr/>
            <p:nvPr/>
          </p:nvSpPr>
          <p:spPr>
            <a:xfrm>
              <a:off x="3334182" y="2521475"/>
              <a:ext cx="85360" cy="20930"/>
            </a:xfrm>
            <a:custGeom>
              <a:avLst/>
              <a:gdLst/>
              <a:ahLst/>
              <a:cxnLst/>
              <a:rect l="l" t="t" r="r" b="b"/>
              <a:pathLst>
                <a:path w="2606" h="639" extrusionOk="0">
                  <a:moveTo>
                    <a:pt x="86" y="0"/>
                  </a:moveTo>
                  <a:lnTo>
                    <a:pt x="86" y="0"/>
                  </a:lnTo>
                  <a:cubicBezTo>
                    <a:pt x="52" y="51"/>
                    <a:pt x="18" y="124"/>
                    <a:pt x="1" y="179"/>
                  </a:cubicBezTo>
                  <a:lnTo>
                    <a:pt x="35" y="213"/>
                  </a:lnTo>
                  <a:cubicBezTo>
                    <a:pt x="52" y="124"/>
                    <a:pt x="69" y="51"/>
                    <a:pt x="86" y="0"/>
                  </a:cubicBezTo>
                  <a:close/>
                  <a:moveTo>
                    <a:pt x="2606" y="158"/>
                  </a:moveTo>
                  <a:cubicBezTo>
                    <a:pt x="2533" y="303"/>
                    <a:pt x="2499" y="460"/>
                    <a:pt x="2448" y="639"/>
                  </a:cubicBezTo>
                  <a:cubicBezTo>
                    <a:pt x="2482" y="639"/>
                    <a:pt x="2516" y="622"/>
                    <a:pt x="2533" y="605"/>
                  </a:cubicBezTo>
                  <a:cubicBezTo>
                    <a:pt x="2555" y="443"/>
                    <a:pt x="2572" y="303"/>
                    <a:pt x="2606" y="158"/>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6"/>
            <p:cNvSpPr/>
            <p:nvPr/>
          </p:nvSpPr>
          <p:spPr>
            <a:xfrm>
              <a:off x="3317313" y="2495958"/>
              <a:ext cx="29054" cy="31412"/>
            </a:xfrm>
            <a:custGeom>
              <a:avLst/>
              <a:gdLst/>
              <a:ahLst/>
              <a:cxnLst/>
              <a:rect l="l" t="t" r="r" b="b"/>
              <a:pathLst>
                <a:path w="887" h="959" extrusionOk="0">
                  <a:moveTo>
                    <a:pt x="746" y="0"/>
                  </a:moveTo>
                  <a:cubicBezTo>
                    <a:pt x="567" y="34"/>
                    <a:pt x="303" y="175"/>
                    <a:pt x="1" y="388"/>
                  </a:cubicBezTo>
                  <a:cubicBezTo>
                    <a:pt x="107" y="601"/>
                    <a:pt x="282" y="796"/>
                    <a:pt x="516" y="958"/>
                  </a:cubicBezTo>
                  <a:cubicBezTo>
                    <a:pt x="533" y="903"/>
                    <a:pt x="567" y="830"/>
                    <a:pt x="601" y="779"/>
                  </a:cubicBezTo>
                  <a:cubicBezTo>
                    <a:pt x="763" y="443"/>
                    <a:pt x="886" y="124"/>
                    <a:pt x="797" y="34"/>
                  </a:cubicBezTo>
                  <a:cubicBezTo>
                    <a:pt x="780" y="17"/>
                    <a:pt x="780" y="0"/>
                    <a:pt x="746"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6"/>
            <p:cNvSpPr/>
            <p:nvPr/>
          </p:nvSpPr>
          <p:spPr>
            <a:xfrm>
              <a:off x="3338244" y="2495958"/>
              <a:ext cx="1146" cy="33"/>
            </a:xfrm>
            <a:custGeom>
              <a:avLst/>
              <a:gdLst/>
              <a:ahLst/>
              <a:cxnLst/>
              <a:rect l="l" t="t" r="r" b="b"/>
              <a:pathLst>
                <a:path w="35" h="1" extrusionOk="0">
                  <a:moveTo>
                    <a:pt x="0" y="0"/>
                  </a:moveTo>
                  <a:lnTo>
                    <a:pt x="0" y="0"/>
                  </a:lnTo>
                  <a:lnTo>
                    <a:pt x="0" y="0"/>
                  </a:lnTo>
                  <a:close/>
                  <a:moveTo>
                    <a:pt x="0" y="0"/>
                  </a:moveTo>
                  <a:lnTo>
                    <a:pt x="0" y="0"/>
                  </a:lnTo>
                  <a:lnTo>
                    <a:pt x="0" y="0"/>
                  </a:lnTo>
                  <a:close/>
                  <a:moveTo>
                    <a:pt x="17" y="0"/>
                  </a:moveTo>
                  <a:lnTo>
                    <a:pt x="0" y="0"/>
                  </a:lnTo>
                  <a:lnTo>
                    <a:pt x="17" y="0"/>
                  </a:lnTo>
                  <a:close/>
                  <a:moveTo>
                    <a:pt x="34" y="0"/>
                  </a:moveTo>
                  <a:lnTo>
                    <a:pt x="17" y="0"/>
                  </a:lnTo>
                  <a:close/>
                </a:path>
              </a:pathLst>
            </a:custGeom>
            <a:solidFill>
              <a:srgbClr val="B34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6"/>
            <p:cNvSpPr/>
            <p:nvPr/>
          </p:nvSpPr>
          <p:spPr>
            <a:xfrm>
              <a:off x="3316069" y="2495271"/>
              <a:ext cx="25680" cy="13397"/>
            </a:xfrm>
            <a:custGeom>
              <a:avLst/>
              <a:gdLst/>
              <a:ahLst/>
              <a:cxnLst/>
              <a:rect l="l" t="t" r="r" b="b"/>
              <a:pathLst>
                <a:path w="784" h="409" extrusionOk="0">
                  <a:moveTo>
                    <a:pt x="728" y="0"/>
                  </a:moveTo>
                  <a:lnTo>
                    <a:pt x="728" y="21"/>
                  </a:lnTo>
                  <a:lnTo>
                    <a:pt x="677" y="21"/>
                  </a:lnTo>
                  <a:cubicBezTo>
                    <a:pt x="498" y="55"/>
                    <a:pt x="269" y="162"/>
                    <a:pt x="1" y="319"/>
                  </a:cubicBezTo>
                  <a:cubicBezTo>
                    <a:pt x="1" y="358"/>
                    <a:pt x="22" y="375"/>
                    <a:pt x="39" y="409"/>
                  </a:cubicBezTo>
                  <a:cubicBezTo>
                    <a:pt x="341" y="196"/>
                    <a:pt x="605" y="55"/>
                    <a:pt x="784" y="21"/>
                  </a:cubicBezTo>
                  <a:lnTo>
                    <a:pt x="767" y="21"/>
                  </a:lnTo>
                  <a:cubicBezTo>
                    <a:pt x="767" y="0"/>
                    <a:pt x="745" y="0"/>
                    <a:pt x="745"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6"/>
            <p:cNvSpPr/>
            <p:nvPr/>
          </p:nvSpPr>
          <p:spPr>
            <a:xfrm>
              <a:off x="3456194" y="2473816"/>
              <a:ext cx="37537" cy="32657"/>
            </a:xfrm>
            <a:custGeom>
              <a:avLst/>
              <a:gdLst/>
              <a:ahLst/>
              <a:cxnLst/>
              <a:rect l="l" t="t" r="r" b="b"/>
              <a:pathLst>
                <a:path w="1146" h="997" extrusionOk="0">
                  <a:moveTo>
                    <a:pt x="915" y="0"/>
                  </a:moveTo>
                  <a:cubicBezTo>
                    <a:pt x="767" y="0"/>
                    <a:pt x="492" y="145"/>
                    <a:pt x="0" y="570"/>
                  </a:cubicBezTo>
                  <a:lnTo>
                    <a:pt x="68" y="996"/>
                  </a:lnTo>
                  <a:cubicBezTo>
                    <a:pt x="83" y="996"/>
                    <a:pt x="98" y="997"/>
                    <a:pt x="114" y="997"/>
                  </a:cubicBezTo>
                  <a:cubicBezTo>
                    <a:pt x="452" y="997"/>
                    <a:pt x="961" y="821"/>
                    <a:pt x="1026" y="532"/>
                  </a:cubicBezTo>
                  <a:cubicBezTo>
                    <a:pt x="1070" y="348"/>
                    <a:pt x="1145" y="0"/>
                    <a:pt x="91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6"/>
            <p:cNvSpPr/>
            <p:nvPr/>
          </p:nvSpPr>
          <p:spPr>
            <a:xfrm>
              <a:off x="3307421" y="2334542"/>
              <a:ext cx="194958" cy="189324"/>
            </a:xfrm>
            <a:custGeom>
              <a:avLst/>
              <a:gdLst/>
              <a:ahLst/>
              <a:cxnLst/>
              <a:rect l="l" t="t" r="r" b="b"/>
              <a:pathLst>
                <a:path w="5952" h="5780" extrusionOk="0">
                  <a:moveTo>
                    <a:pt x="3319" y="0"/>
                  </a:moveTo>
                  <a:cubicBezTo>
                    <a:pt x="2654" y="0"/>
                    <a:pt x="2431" y="689"/>
                    <a:pt x="2431" y="689"/>
                  </a:cubicBezTo>
                  <a:cubicBezTo>
                    <a:pt x="2431" y="689"/>
                    <a:pt x="2568" y="256"/>
                    <a:pt x="2028" y="256"/>
                  </a:cubicBezTo>
                  <a:cubicBezTo>
                    <a:pt x="1988" y="256"/>
                    <a:pt x="1946" y="259"/>
                    <a:pt x="1899" y="264"/>
                  </a:cubicBezTo>
                  <a:cubicBezTo>
                    <a:pt x="1188" y="353"/>
                    <a:pt x="1099" y="1311"/>
                    <a:pt x="1099" y="1311"/>
                  </a:cubicBezTo>
                  <a:cubicBezTo>
                    <a:pt x="1099" y="1311"/>
                    <a:pt x="1042" y="1080"/>
                    <a:pt x="919" y="1080"/>
                  </a:cubicBezTo>
                  <a:cubicBezTo>
                    <a:pt x="813" y="1080"/>
                    <a:pt x="656" y="1252"/>
                    <a:pt x="443" y="1894"/>
                  </a:cubicBezTo>
                  <a:cubicBezTo>
                    <a:pt x="1" y="3277"/>
                    <a:pt x="443" y="4252"/>
                    <a:pt x="924" y="4856"/>
                  </a:cubicBezTo>
                  <a:lnTo>
                    <a:pt x="3619" y="5780"/>
                  </a:lnTo>
                  <a:cubicBezTo>
                    <a:pt x="5500" y="5299"/>
                    <a:pt x="5925" y="3277"/>
                    <a:pt x="5942" y="2587"/>
                  </a:cubicBezTo>
                  <a:cubicBezTo>
                    <a:pt x="5951" y="2230"/>
                    <a:pt x="5807" y="2146"/>
                    <a:pt x="5669" y="2146"/>
                  </a:cubicBezTo>
                  <a:cubicBezTo>
                    <a:pt x="5546" y="2146"/>
                    <a:pt x="5427" y="2213"/>
                    <a:pt x="5427" y="2213"/>
                  </a:cubicBezTo>
                  <a:cubicBezTo>
                    <a:pt x="5427" y="2213"/>
                    <a:pt x="5819" y="1983"/>
                    <a:pt x="5427" y="1166"/>
                  </a:cubicBezTo>
                  <a:cubicBezTo>
                    <a:pt x="5255" y="813"/>
                    <a:pt x="5032" y="712"/>
                    <a:pt x="4832" y="712"/>
                  </a:cubicBezTo>
                  <a:cubicBezTo>
                    <a:pt x="4559" y="712"/>
                    <a:pt x="4329" y="902"/>
                    <a:pt x="4329" y="902"/>
                  </a:cubicBezTo>
                  <a:cubicBezTo>
                    <a:pt x="4329" y="902"/>
                    <a:pt x="4453" y="246"/>
                    <a:pt x="3584" y="34"/>
                  </a:cubicBezTo>
                  <a:cubicBezTo>
                    <a:pt x="3489" y="10"/>
                    <a:pt x="3401" y="0"/>
                    <a:pt x="3319" y="0"/>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6"/>
            <p:cNvSpPr/>
            <p:nvPr/>
          </p:nvSpPr>
          <p:spPr>
            <a:xfrm>
              <a:off x="3307421" y="2370474"/>
              <a:ext cx="193418" cy="153392"/>
            </a:xfrm>
            <a:custGeom>
              <a:avLst/>
              <a:gdLst/>
              <a:ahLst/>
              <a:cxnLst/>
              <a:rect l="l" t="t" r="r" b="b"/>
              <a:pathLst>
                <a:path w="5905" h="4683" extrusionOk="0">
                  <a:moveTo>
                    <a:pt x="852" y="1"/>
                  </a:moveTo>
                  <a:cubicBezTo>
                    <a:pt x="762" y="69"/>
                    <a:pt x="622" y="282"/>
                    <a:pt x="443" y="797"/>
                  </a:cubicBezTo>
                  <a:cubicBezTo>
                    <a:pt x="1" y="2180"/>
                    <a:pt x="443" y="3155"/>
                    <a:pt x="924" y="3759"/>
                  </a:cubicBezTo>
                  <a:lnTo>
                    <a:pt x="3619" y="4683"/>
                  </a:lnTo>
                  <a:cubicBezTo>
                    <a:pt x="5249" y="4274"/>
                    <a:pt x="5781" y="2678"/>
                    <a:pt x="5904" y="1827"/>
                  </a:cubicBezTo>
                  <a:lnTo>
                    <a:pt x="5904" y="1827"/>
                  </a:lnTo>
                  <a:cubicBezTo>
                    <a:pt x="5804" y="1936"/>
                    <a:pt x="5692" y="1981"/>
                    <a:pt x="5571" y="1981"/>
                  </a:cubicBezTo>
                  <a:cubicBezTo>
                    <a:pt x="5046" y="1981"/>
                    <a:pt x="4344" y="1150"/>
                    <a:pt x="3653" y="1150"/>
                  </a:cubicBezTo>
                  <a:cubicBezTo>
                    <a:pt x="3186" y="1150"/>
                    <a:pt x="2722" y="1179"/>
                    <a:pt x="2309" y="1179"/>
                  </a:cubicBezTo>
                  <a:cubicBezTo>
                    <a:pt x="1360" y="1179"/>
                    <a:pt x="680" y="1024"/>
                    <a:pt x="852" y="1"/>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6"/>
            <p:cNvSpPr/>
            <p:nvPr/>
          </p:nvSpPr>
          <p:spPr>
            <a:xfrm>
              <a:off x="3304506" y="2437098"/>
              <a:ext cx="30822" cy="41468"/>
            </a:xfrm>
            <a:custGeom>
              <a:avLst/>
              <a:gdLst/>
              <a:ahLst/>
              <a:cxnLst/>
              <a:rect l="l" t="t" r="r" b="b"/>
              <a:pathLst>
                <a:path w="941" h="1266" extrusionOk="0">
                  <a:moveTo>
                    <a:pt x="279" y="0"/>
                  </a:moveTo>
                  <a:cubicBezTo>
                    <a:pt x="128" y="0"/>
                    <a:pt x="83" y="301"/>
                    <a:pt x="56" y="465"/>
                  </a:cubicBezTo>
                  <a:cubicBezTo>
                    <a:pt x="0" y="767"/>
                    <a:pt x="426" y="1138"/>
                    <a:pt x="711" y="1265"/>
                  </a:cubicBezTo>
                  <a:lnTo>
                    <a:pt x="941" y="891"/>
                  </a:lnTo>
                  <a:cubicBezTo>
                    <a:pt x="609" y="212"/>
                    <a:pt x="406" y="0"/>
                    <a:pt x="279"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6"/>
            <p:cNvSpPr/>
            <p:nvPr/>
          </p:nvSpPr>
          <p:spPr>
            <a:xfrm>
              <a:off x="3309780" y="2447612"/>
              <a:ext cx="17491" cy="22732"/>
            </a:xfrm>
            <a:custGeom>
              <a:avLst/>
              <a:gdLst/>
              <a:ahLst/>
              <a:cxnLst/>
              <a:rect l="l" t="t" r="r" b="b"/>
              <a:pathLst>
                <a:path w="534" h="694" extrusionOk="0">
                  <a:moveTo>
                    <a:pt x="156" y="1"/>
                  </a:moveTo>
                  <a:cubicBezTo>
                    <a:pt x="70" y="1"/>
                    <a:pt x="44" y="165"/>
                    <a:pt x="35" y="251"/>
                  </a:cubicBezTo>
                  <a:cubicBezTo>
                    <a:pt x="1" y="429"/>
                    <a:pt x="248" y="625"/>
                    <a:pt x="405" y="693"/>
                  </a:cubicBezTo>
                  <a:lnTo>
                    <a:pt x="533" y="497"/>
                  </a:lnTo>
                  <a:cubicBezTo>
                    <a:pt x="346" y="118"/>
                    <a:pt x="230" y="1"/>
                    <a:pt x="156"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6"/>
            <p:cNvSpPr/>
            <p:nvPr/>
          </p:nvSpPr>
          <p:spPr>
            <a:xfrm>
              <a:off x="3315512" y="2454720"/>
              <a:ext cx="13986" cy="19096"/>
            </a:xfrm>
            <a:custGeom>
              <a:avLst/>
              <a:gdLst/>
              <a:ahLst/>
              <a:cxnLst/>
              <a:rect l="l" t="t" r="r" b="b"/>
              <a:pathLst>
                <a:path w="427" h="583" extrusionOk="0">
                  <a:moveTo>
                    <a:pt x="125" y="0"/>
                  </a:moveTo>
                  <a:cubicBezTo>
                    <a:pt x="54" y="0"/>
                    <a:pt x="29" y="134"/>
                    <a:pt x="18" y="212"/>
                  </a:cubicBezTo>
                  <a:cubicBezTo>
                    <a:pt x="0" y="353"/>
                    <a:pt x="196" y="532"/>
                    <a:pt x="320" y="583"/>
                  </a:cubicBezTo>
                  <a:lnTo>
                    <a:pt x="426" y="408"/>
                  </a:lnTo>
                  <a:cubicBezTo>
                    <a:pt x="279" y="97"/>
                    <a:pt x="186" y="0"/>
                    <a:pt x="12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6"/>
            <p:cNvSpPr/>
            <p:nvPr/>
          </p:nvSpPr>
          <p:spPr>
            <a:xfrm>
              <a:off x="3320261" y="2389832"/>
              <a:ext cx="163841" cy="149101"/>
            </a:xfrm>
            <a:custGeom>
              <a:avLst/>
              <a:gdLst/>
              <a:ahLst/>
              <a:cxnLst/>
              <a:rect l="l" t="t" r="r" b="b"/>
              <a:pathLst>
                <a:path w="5002" h="4552" extrusionOk="0">
                  <a:moveTo>
                    <a:pt x="2512" y="0"/>
                  </a:moveTo>
                  <a:cubicBezTo>
                    <a:pt x="1256" y="0"/>
                    <a:pt x="293" y="711"/>
                    <a:pt x="158" y="2032"/>
                  </a:cubicBezTo>
                  <a:cubicBezTo>
                    <a:pt x="0" y="3611"/>
                    <a:pt x="1384" y="4390"/>
                    <a:pt x="2162" y="4517"/>
                  </a:cubicBezTo>
                  <a:cubicBezTo>
                    <a:pt x="2301" y="4540"/>
                    <a:pt x="2433" y="4551"/>
                    <a:pt x="2560" y="4551"/>
                  </a:cubicBezTo>
                  <a:cubicBezTo>
                    <a:pt x="3983" y="4551"/>
                    <a:pt x="4708" y="3201"/>
                    <a:pt x="4806" y="2564"/>
                  </a:cubicBezTo>
                  <a:cubicBezTo>
                    <a:pt x="5001" y="1342"/>
                    <a:pt x="4840" y="401"/>
                    <a:pt x="3278" y="82"/>
                  </a:cubicBezTo>
                  <a:cubicBezTo>
                    <a:pt x="3014" y="27"/>
                    <a:pt x="2758" y="0"/>
                    <a:pt x="251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6"/>
            <p:cNvSpPr/>
            <p:nvPr/>
          </p:nvSpPr>
          <p:spPr>
            <a:xfrm>
              <a:off x="3315119" y="2390881"/>
              <a:ext cx="46283" cy="82379"/>
            </a:xfrm>
            <a:custGeom>
              <a:avLst/>
              <a:gdLst/>
              <a:ahLst/>
              <a:cxnLst/>
              <a:rect l="l" t="t" r="r" b="b"/>
              <a:pathLst>
                <a:path w="1413" h="2515" extrusionOk="0">
                  <a:moveTo>
                    <a:pt x="1332" y="0"/>
                  </a:moveTo>
                  <a:cubicBezTo>
                    <a:pt x="991" y="0"/>
                    <a:pt x="1" y="1065"/>
                    <a:pt x="225" y="1468"/>
                  </a:cubicBezTo>
                  <a:cubicBezTo>
                    <a:pt x="349" y="1697"/>
                    <a:pt x="332" y="2408"/>
                    <a:pt x="332" y="2408"/>
                  </a:cubicBezTo>
                  <a:lnTo>
                    <a:pt x="493" y="2515"/>
                  </a:lnTo>
                  <a:cubicBezTo>
                    <a:pt x="404" y="1400"/>
                    <a:pt x="1413" y="33"/>
                    <a:pt x="1413" y="33"/>
                  </a:cubicBezTo>
                  <a:cubicBezTo>
                    <a:pt x="1394" y="11"/>
                    <a:pt x="1366" y="0"/>
                    <a:pt x="1332" y="0"/>
                  </a:cubicBezTo>
                  <a:close/>
                </a:path>
              </a:pathLst>
            </a:custGeom>
            <a:solidFill>
              <a:srgbClr val="B55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6"/>
            <p:cNvSpPr/>
            <p:nvPr/>
          </p:nvSpPr>
          <p:spPr>
            <a:xfrm>
              <a:off x="3378139" y="2372800"/>
              <a:ext cx="68458" cy="52572"/>
            </a:xfrm>
            <a:custGeom>
              <a:avLst/>
              <a:gdLst/>
              <a:ahLst/>
              <a:cxnLst/>
              <a:rect l="l" t="t" r="r" b="b"/>
              <a:pathLst>
                <a:path w="2090" h="1605" extrusionOk="0">
                  <a:moveTo>
                    <a:pt x="1044" y="1"/>
                  </a:moveTo>
                  <a:cubicBezTo>
                    <a:pt x="560" y="1"/>
                    <a:pt x="75" y="248"/>
                    <a:pt x="42" y="709"/>
                  </a:cubicBezTo>
                  <a:cubicBezTo>
                    <a:pt x="0" y="1222"/>
                    <a:pt x="651" y="1605"/>
                    <a:pt x="1221" y="1605"/>
                  </a:cubicBezTo>
                  <a:cubicBezTo>
                    <a:pt x="1635" y="1605"/>
                    <a:pt x="2007" y="1404"/>
                    <a:pt x="2043" y="904"/>
                  </a:cubicBezTo>
                  <a:cubicBezTo>
                    <a:pt x="2089" y="288"/>
                    <a:pt x="1567" y="1"/>
                    <a:pt x="1044" y="1"/>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6"/>
            <p:cNvSpPr/>
            <p:nvPr/>
          </p:nvSpPr>
          <p:spPr>
            <a:xfrm>
              <a:off x="3425372" y="2391634"/>
              <a:ext cx="63905" cy="47036"/>
            </a:xfrm>
            <a:custGeom>
              <a:avLst/>
              <a:gdLst/>
              <a:ahLst/>
              <a:cxnLst/>
              <a:rect l="l" t="t" r="r" b="b"/>
              <a:pathLst>
                <a:path w="1951" h="1436" extrusionOk="0">
                  <a:moveTo>
                    <a:pt x="729" y="0"/>
                  </a:moveTo>
                  <a:cubicBezTo>
                    <a:pt x="603" y="0"/>
                    <a:pt x="484" y="41"/>
                    <a:pt x="388" y="134"/>
                  </a:cubicBezTo>
                  <a:cubicBezTo>
                    <a:pt x="1" y="521"/>
                    <a:pt x="500" y="1435"/>
                    <a:pt x="1044" y="1435"/>
                  </a:cubicBezTo>
                  <a:cubicBezTo>
                    <a:pt x="1170" y="1435"/>
                    <a:pt x="1298" y="1386"/>
                    <a:pt x="1418" y="1270"/>
                  </a:cubicBezTo>
                  <a:cubicBezTo>
                    <a:pt x="1951" y="765"/>
                    <a:pt x="1276" y="0"/>
                    <a:pt x="729" y="0"/>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3462254" y="2423210"/>
              <a:ext cx="29316" cy="37537"/>
            </a:xfrm>
            <a:custGeom>
              <a:avLst/>
              <a:gdLst/>
              <a:ahLst/>
              <a:cxnLst/>
              <a:rect l="l" t="t" r="r" b="b"/>
              <a:pathLst>
                <a:path w="895" h="1146" extrusionOk="0">
                  <a:moveTo>
                    <a:pt x="389" y="1"/>
                  </a:moveTo>
                  <a:cubicBezTo>
                    <a:pt x="363" y="1"/>
                    <a:pt x="336" y="7"/>
                    <a:pt x="309" y="21"/>
                  </a:cubicBezTo>
                  <a:cubicBezTo>
                    <a:pt x="1" y="165"/>
                    <a:pt x="21" y="1145"/>
                    <a:pt x="367" y="1145"/>
                  </a:cubicBezTo>
                  <a:cubicBezTo>
                    <a:pt x="399" y="1145"/>
                    <a:pt x="433" y="1137"/>
                    <a:pt x="471" y="1119"/>
                  </a:cubicBezTo>
                  <a:cubicBezTo>
                    <a:pt x="895" y="923"/>
                    <a:pt x="703" y="1"/>
                    <a:pt x="389" y="1"/>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3326485" y="2379122"/>
              <a:ext cx="86080" cy="40223"/>
            </a:xfrm>
            <a:custGeom>
              <a:avLst/>
              <a:gdLst/>
              <a:ahLst/>
              <a:cxnLst/>
              <a:rect l="l" t="t" r="r" b="b"/>
              <a:pathLst>
                <a:path w="2628" h="1228" extrusionOk="0">
                  <a:moveTo>
                    <a:pt x="1981" y="1"/>
                  </a:moveTo>
                  <a:cubicBezTo>
                    <a:pt x="1316" y="1"/>
                    <a:pt x="1" y="725"/>
                    <a:pt x="483" y="1120"/>
                  </a:cubicBezTo>
                  <a:cubicBezTo>
                    <a:pt x="575" y="1195"/>
                    <a:pt x="697" y="1228"/>
                    <a:pt x="834" y="1228"/>
                  </a:cubicBezTo>
                  <a:cubicBezTo>
                    <a:pt x="1534" y="1228"/>
                    <a:pt x="2628" y="383"/>
                    <a:pt x="2258" y="73"/>
                  </a:cubicBezTo>
                  <a:cubicBezTo>
                    <a:pt x="2194" y="23"/>
                    <a:pt x="2098" y="1"/>
                    <a:pt x="1981" y="1"/>
                  </a:cubicBezTo>
                  <a:close/>
                </a:path>
              </a:pathLst>
            </a:custGeom>
            <a:solidFill>
              <a:srgbClr val="CE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3549578" y="2789836"/>
              <a:ext cx="66951" cy="17458"/>
            </a:xfrm>
            <a:custGeom>
              <a:avLst/>
              <a:gdLst/>
              <a:ahLst/>
              <a:cxnLst/>
              <a:rect l="l" t="t" r="r" b="b"/>
              <a:pathLst>
                <a:path w="2044" h="533" extrusionOk="0">
                  <a:moveTo>
                    <a:pt x="622" y="1"/>
                  </a:moveTo>
                  <a:lnTo>
                    <a:pt x="1" y="320"/>
                  </a:lnTo>
                  <a:lnTo>
                    <a:pt x="1" y="320"/>
                  </a:lnTo>
                  <a:lnTo>
                    <a:pt x="661" y="214"/>
                  </a:lnTo>
                  <a:lnTo>
                    <a:pt x="1244" y="460"/>
                  </a:lnTo>
                  <a:lnTo>
                    <a:pt x="1686" y="533"/>
                  </a:lnTo>
                  <a:lnTo>
                    <a:pt x="1882" y="286"/>
                  </a:lnTo>
                  <a:lnTo>
                    <a:pt x="2044" y="158"/>
                  </a:lnTo>
                  <a:lnTo>
                    <a:pt x="1597" y="158"/>
                  </a:lnTo>
                  <a:lnTo>
                    <a:pt x="622"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3349806" y="2553411"/>
              <a:ext cx="226599" cy="76712"/>
            </a:xfrm>
            <a:custGeom>
              <a:avLst/>
              <a:gdLst/>
              <a:ahLst/>
              <a:cxnLst/>
              <a:rect l="l" t="t" r="r" b="b"/>
              <a:pathLst>
                <a:path w="6918" h="2342" extrusionOk="0">
                  <a:moveTo>
                    <a:pt x="6917" y="0"/>
                  </a:moveTo>
                  <a:lnTo>
                    <a:pt x="1" y="2307"/>
                  </a:lnTo>
                  <a:lnTo>
                    <a:pt x="1" y="2341"/>
                  </a:lnTo>
                  <a:lnTo>
                    <a:pt x="6917" y="34"/>
                  </a:lnTo>
                  <a:lnTo>
                    <a:pt x="691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3350920" y="2556326"/>
              <a:ext cx="226599" cy="76155"/>
            </a:xfrm>
            <a:custGeom>
              <a:avLst/>
              <a:gdLst/>
              <a:ahLst/>
              <a:cxnLst/>
              <a:rect l="l" t="t" r="r" b="b"/>
              <a:pathLst>
                <a:path w="6918" h="2325" extrusionOk="0">
                  <a:moveTo>
                    <a:pt x="6917" y="0"/>
                  </a:moveTo>
                  <a:lnTo>
                    <a:pt x="1" y="2307"/>
                  </a:lnTo>
                  <a:lnTo>
                    <a:pt x="22" y="2324"/>
                  </a:lnTo>
                  <a:lnTo>
                    <a:pt x="6917" y="17"/>
                  </a:lnTo>
                  <a:lnTo>
                    <a:pt x="691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3352164" y="2559241"/>
              <a:ext cx="226599" cy="76155"/>
            </a:xfrm>
            <a:custGeom>
              <a:avLst/>
              <a:gdLst/>
              <a:ahLst/>
              <a:cxnLst/>
              <a:rect l="l" t="t" r="r" b="b"/>
              <a:pathLst>
                <a:path w="6918" h="2325" extrusionOk="0">
                  <a:moveTo>
                    <a:pt x="6917" y="1"/>
                  </a:moveTo>
                  <a:lnTo>
                    <a:pt x="1" y="2303"/>
                  </a:lnTo>
                  <a:lnTo>
                    <a:pt x="1" y="2325"/>
                  </a:lnTo>
                  <a:lnTo>
                    <a:pt x="6917" y="18"/>
                  </a:lnTo>
                  <a:lnTo>
                    <a:pt x="6917"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3342829" y="2621082"/>
              <a:ext cx="31805" cy="29054"/>
            </a:xfrm>
            <a:custGeom>
              <a:avLst/>
              <a:gdLst/>
              <a:ahLst/>
              <a:cxnLst/>
              <a:rect l="l" t="t" r="r" b="b"/>
              <a:pathLst>
                <a:path w="971" h="887" extrusionOk="0">
                  <a:moveTo>
                    <a:pt x="569" y="1"/>
                  </a:moveTo>
                  <a:cubicBezTo>
                    <a:pt x="350" y="1"/>
                    <a:pt x="1" y="120"/>
                    <a:pt x="1" y="241"/>
                  </a:cubicBezTo>
                  <a:cubicBezTo>
                    <a:pt x="18" y="454"/>
                    <a:pt x="141" y="611"/>
                    <a:pt x="516" y="807"/>
                  </a:cubicBezTo>
                  <a:cubicBezTo>
                    <a:pt x="598" y="856"/>
                    <a:pt x="689" y="887"/>
                    <a:pt x="739" y="887"/>
                  </a:cubicBezTo>
                  <a:cubicBezTo>
                    <a:pt x="764" y="887"/>
                    <a:pt x="780" y="879"/>
                    <a:pt x="780" y="862"/>
                  </a:cubicBezTo>
                  <a:cubicBezTo>
                    <a:pt x="780" y="824"/>
                    <a:pt x="695" y="790"/>
                    <a:pt x="605" y="735"/>
                  </a:cubicBezTo>
                  <a:cubicBezTo>
                    <a:pt x="516" y="684"/>
                    <a:pt x="499" y="667"/>
                    <a:pt x="499" y="650"/>
                  </a:cubicBezTo>
                  <a:lnTo>
                    <a:pt x="499" y="650"/>
                  </a:lnTo>
                  <a:cubicBezTo>
                    <a:pt x="499" y="650"/>
                    <a:pt x="605" y="684"/>
                    <a:pt x="712" y="735"/>
                  </a:cubicBezTo>
                  <a:cubicBezTo>
                    <a:pt x="797" y="779"/>
                    <a:pt x="870" y="802"/>
                    <a:pt x="914" y="802"/>
                  </a:cubicBezTo>
                  <a:cubicBezTo>
                    <a:pt x="942" y="802"/>
                    <a:pt x="958" y="793"/>
                    <a:pt x="958" y="773"/>
                  </a:cubicBezTo>
                  <a:cubicBezTo>
                    <a:pt x="958" y="718"/>
                    <a:pt x="869" y="701"/>
                    <a:pt x="729" y="628"/>
                  </a:cubicBezTo>
                  <a:cubicBezTo>
                    <a:pt x="622" y="577"/>
                    <a:pt x="567" y="543"/>
                    <a:pt x="567" y="505"/>
                  </a:cubicBezTo>
                  <a:cubicBezTo>
                    <a:pt x="567" y="495"/>
                    <a:pt x="573" y="491"/>
                    <a:pt x="584" y="491"/>
                  </a:cubicBezTo>
                  <a:cubicBezTo>
                    <a:pt x="613" y="491"/>
                    <a:pt x="675" y="516"/>
                    <a:pt x="763" y="543"/>
                  </a:cubicBezTo>
                  <a:cubicBezTo>
                    <a:pt x="801" y="548"/>
                    <a:pt x="833" y="550"/>
                    <a:pt x="861" y="550"/>
                  </a:cubicBezTo>
                  <a:cubicBezTo>
                    <a:pt x="937" y="550"/>
                    <a:pt x="971" y="533"/>
                    <a:pt x="958" y="505"/>
                  </a:cubicBezTo>
                  <a:cubicBezTo>
                    <a:pt x="958" y="437"/>
                    <a:pt x="886" y="471"/>
                    <a:pt x="729" y="415"/>
                  </a:cubicBezTo>
                  <a:cubicBezTo>
                    <a:pt x="533" y="347"/>
                    <a:pt x="482" y="364"/>
                    <a:pt x="375" y="241"/>
                  </a:cubicBezTo>
                  <a:cubicBezTo>
                    <a:pt x="286" y="135"/>
                    <a:pt x="801" y="152"/>
                    <a:pt x="729" y="45"/>
                  </a:cubicBezTo>
                  <a:cubicBezTo>
                    <a:pt x="702" y="14"/>
                    <a:pt x="643" y="1"/>
                    <a:pt x="56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3349249" y="2444893"/>
              <a:ext cx="42418" cy="37406"/>
            </a:xfrm>
            <a:custGeom>
              <a:avLst/>
              <a:gdLst/>
              <a:ahLst/>
              <a:cxnLst/>
              <a:rect l="l" t="t" r="r" b="b"/>
              <a:pathLst>
                <a:path w="1295" h="1142" extrusionOk="0">
                  <a:moveTo>
                    <a:pt x="732" y="0"/>
                  </a:moveTo>
                  <a:cubicBezTo>
                    <a:pt x="466" y="0"/>
                    <a:pt x="199" y="204"/>
                    <a:pt x="107" y="529"/>
                  </a:cubicBezTo>
                  <a:cubicBezTo>
                    <a:pt x="1" y="883"/>
                    <a:pt x="230" y="1006"/>
                    <a:pt x="516" y="1095"/>
                  </a:cubicBezTo>
                  <a:cubicBezTo>
                    <a:pt x="622" y="1121"/>
                    <a:pt x="724" y="1142"/>
                    <a:pt x="815" y="1142"/>
                  </a:cubicBezTo>
                  <a:cubicBezTo>
                    <a:pt x="984" y="1142"/>
                    <a:pt x="1119" y="1072"/>
                    <a:pt x="1188" y="832"/>
                  </a:cubicBezTo>
                  <a:cubicBezTo>
                    <a:pt x="1294" y="474"/>
                    <a:pt x="1154" y="104"/>
                    <a:pt x="852" y="14"/>
                  </a:cubicBezTo>
                  <a:cubicBezTo>
                    <a:pt x="812" y="5"/>
                    <a:pt x="772" y="0"/>
                    <a:pt x="732"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3407946" y="2461598"/>
              <a:ext cx="40616" cy="36882"/>
            </a:xfrm>
            <a:custGeom>
              <a:avLst/>
              <a:gdLst/>
              <a:ahLst/>
              <a:cxnLst/>
              <a:rect l="l" t="t" r="r" b="b"/>
              <a:pathLst>
                <a:path w="1240" h="1126" extrusionOk="0">
                  <a:moveTo>
                    <a:pt x="688" y="0"/>
                  </a:moveTo>
                  <a:cubicBezTo>
                    <a:pt x="444" y="0"/>
                    <a:pt x="198" y="212"/>
                    <a:pt x="107" y="517"/>
                  </a:cubicBezTo>
                  <a:cubicBezTo>
                    <a:pt x="0" y="888"/>
                    <a:pt x="213" y="994"/>
                    <a:pt x="494" y="1083"/>
                  </a:cubicBezTo>
                  <a:cubicBezTo>
                    <a:pt x="589" y="1108"/>
                    <a:pt x="678" y="1126"/>
                    <a:pt x="759" y="1126"/>
                  </a:cubicBezTo>
                  <a:cubicBezTo>
                    <a:pt x="921" y="1126"/>
                    <a:pt x="1050" y="1054"/>
                    <a:pt x="1133" y="815"/>
                  </a:cubicBezTo>
                  <a:cubicBezTo>
                    <a:pt x="1239" y="445"/>
                    <a:pt x="1099" y="92"/>
                    <a:pt x="813" y="19"/>
                  </a:cubicBezTo>
                  <a:cubicBezTo>
                    <a:pt x="772" y="6"/>
                    <a:pt x="730" y="0"/>
                    <a:pt x="688"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3349249" y="2449479"/>
              <a:ext cx="41304" cy="32919"/>
            </a:xfrm>
            <a:custGeom>
              <a:avLst/>
              <a:gdLst/>
              <a:ahLst/>
              <a:cxnLst/>
              <a:rect l="l" t="t" r="r" b="b"/>
              <a:pathLst>
                <a:path w="1261" h="1005" extrusionOk="0">
                  <a:moveTo>
                    <a:pt x="686" y="0"/>
                  </a:moveTo>
                  <a:cubicBezTo>
                    <a:pt x="428" y="0"/>
                    <a:pt x="183" y="167"/>
                    <a:pt x="107" y="440"/>
                  </a:cubicBezTo>
                  <a:cubicBezTo>
                    <a:pt x="1" y="760"/>
                    <a:pt x="230" y="866"/>
                    <a:pt x="516" y="955"/>
                  </a:cubicBezTo>
                  <a:cubicBezTo>
                    <a:pt x="628" y="982"/>
                    <a:pt x="733" y="1004"/>
                    <a:pt x="825" y="1004"/>
                  </a:cubicBezTo>
                  <a:cubicBezTo>
                    <a:pt x="980" y="1004"/>
                    <a:pt x="1098" y="943"/>
                    <a:pt x="1154" y="743"/>
                  </a:cubicBezTo>
                  <a:cubicBezTo>
                    <a:pt x="1260" y="423"/>
                    <a:pt x="1099" y="104"/>
                    <a:pt x="818" y="15"/>
                  </a:cubicBezTo>
                  <a:cubicBezTo>
                    <a:pt x="774" y="5"/>
                    <a:pt x="730" y="0"/>
                    <a:pt x="686"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3407389" y="2465726"/>
              <a:ext cx="40616" cy="32984"/>
            </a:xfrm>
            <a:custGeom>
              <a:avLst/>
              <a:gdLst/>
              <a:ahLst/>
              <a:cxnLst/>
              <a:rect l="l" t="t" r="r" b="b"/>
              <a:pathLst>
                <a:path w="1240" h="1007" extrusionOk="0">
                  <a:moveTo>
                    <a:pt x="662" y="1"/>
                  </a:moveTo>
                  <a:cubicBezTo>
                    <a:pt x="408" y="1"/>
                    <a:pt x="176" y="171"/>
                    <a:pt x="86" y="442"/>
                  </a:cubicBezTo>
                  <a:cubicBezTo>
                    <a:pt x="0" y="762"/>
                    <a:pt x="213" y="868"/>
                    <a:pt x="511" y="957"/>
                  </a:cubicBezTo>
                  <a:cubicBezTo>
                    <a:pt x="618" y="984"/>
                    <a:pt x="719" y="1006"/>
                    <a:pt x="809" y="1006"/>
                  </a:cubicBezTo>
                  <a:cubicBezTo>
                    <a:pt x="961" y="1006"/>
                    <a:pt x="1083" y="945"/>
                    <a:pt x="1150" y="745"/>
                  </a:cubicBezTo>
                  <a:cubicBezTo>
                    <a:pt x="1239" y="425"/>
                    <a:pt x="1082" y="106"/>
                    <a:pt x="796" y="17"/>
                  </a:cubicBezTo>
                  <a:cubicBezTo>
                    <a:pt x="751" y="6"/>
                    <a:pt x="706" y="1"/>
                    <a:pt x="662"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3367789" y="2466184"/>
              <a:ext cx="19850" cy="14379"/>
            </a:xfrm>
            <a:custGeom>
              <a:avLst/>
              <a:gdLst/>
              <a:ahLst/>
              <a:cxnLst/>
              <a:rect l="l" t="t" r="r" b="b"/>
              <a:pathLst>
                <a:path w="606" h="439" extrusionOk="0">
                  <a:moveTo>
                    <a:pt x="305" y="0"/>
                  </a:moveTo>
                  <a:cubicBezTo>
                    <a:pt x="270" y="0"/>
                    <a:pt x="233" y="7"/>
                    <a:pt x="196" y="20"/>
                  </a:cubicBezTo>
                  <a:cubicBezTo>
                    <a:pt x="56" y="58"/>
                    <a:pt x="1" y="182"/>
                    <a:pt x="56" y="305"/>
                  </a:cubicBezTo>
                  <a:cubicBezTo>
                    <a:pt x="96" y="389"/>
                    <a:pt x="206" y="439"/>
                    <a:pt x="312" y="439"/>
                  </a:cubicBezTo>
                  <a:cubicBezTo>
                    <a:pt x="339" y="439"/>
                    <a:pt x="367" y="436"/>
                    <a:pt x="392" y="428"/>
                  </a:cubicBezTo>
                  <a:cubicBezTo>
                    <a:pt x="533" y="377"/>
                    <a:pt x="605" y="250"/>
                    <a:pt x="533" y="143"/>
                  </a:cubicBezTo>
                  <a:cubicBezTo>
                    <a:pt x="495" y="52"/>
                    <a:pt x="406" y="0"/>
                    <a:pt x="305"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3428287" y="2481088"/>
              <a:ext cx="18015" cy="13593"/>
            </a:xfrm>
            <a:custGeom>
              <a:avLst/>
              <a:gdLst/>
              <a:ahLst/>
              <a:cxnLst/>
              <a:rect l="l" t="t" r="r" b="b"/>
              <a:pathLst>
                <a:path w="550" h="415" extrusionOk="0">
                  <a:moveTo>
                    <a:pt x="286" y="1"/>
                  </a:moveTo>
                  <a:cubicBezTo>
                    <a:pt x="237" y="1"/>
                    <a:pt x="186" y="15"/>
                    <a:pt x="141" y="46"/>
                  </a:cubicBezTo>
                  <a:cubicBezTo>
                    <a:pt x="35" y="114"/>
                    <a:pt x="1" y="259"/>
                    <a:pt x="69" y="348"/>
                  </a:cubicBezTo>
                  <a:cubicBezTo>
                    <a:pt x="116" y="393"/>
                    <a:pt x="178" y="414"/>
                    <a:pt x="241" y="414"/>
                  </a:cubicBezTo>
                  <a:cubicBezTo>
                    <a:pt x="297" y="414"/>
                    <a:pt x="355" y="397"/>
                    <a:pt x="405" y="365"/>
                  </a:cubicBezTo>
                  <a:cubicBezTo>
                    <a:pt x="512" y="293"/>
                    <a:pt x="550" y="169"/>
                    <a:pt x="461" y="80"/>
                  </a:cubicBezTo>
                  <a:cubicBezTo>
                    <a:pt x="419" y="28"/>
                    <a:pt x="354" y="1"/>
                    <a:pt x="286"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3433462" y="2485018"/>
              <a:ext cx="7566" cy="5961"/>
            </a:xfrm>
            <a:custGeom>
              <a:avLst/>
              <a:gdLst/>
              <a:ahLst/>
              <a:cxnLst/>
              <a:rect l="l" t="t" r="r" b="b"/>
              <a:pathLst>
                <a:path w="231" h="182" extrusionOk="0">
                  <a:moveTo>
                    <a:pt x="121" y="1"/>
                  </a:moveTo>
                  <a:cubicBezTo>
                    <a:pt x="100" y="1"/>
                    <a:pt x="77" y="6"/>
                    <a:pt x="56" y="15"/>
                  </a:cubicBezTo>
                  <a:cubicBezTo>
                    <a:pt x="0" y="49"/>
                    <a:pt x="0" y="100"/>
                    <a:pt x="34" y="156"/>
                  </a:cubicBezTo>
                  <a:cubicBezTo>
                    <a:pt x="45" y="173"/>
                    <a:pt x="67" y="181"/>
                    <a:pt x="94" y="181"/>
                  </a:cubicBezTo>
                  <a:cubicBezTo>
                    <a:pt x="121" y="181"/>
                    <a:pt x="151" y="173"/>
                    <a:pt x="179" y="156"/>
                  </a:cubicBezTo>
                  <a:cubicBezTo>
                    <a:pt x="213" y="139"/>
                    <a:pt x="230" y="66"/>
                    <a:pt x="196" y="32"/>
                  </a:cubicBezTo>
                  <a:cubicBezTo>
                    <a:pt x="177" y="10"/>
                    <a:pt x="150" y="1"/>
                    <a:pt x="121" y="1"/>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3373095" y="2470148"/>
              <a:ext cx="8680" cy="6256"/>
            </a:xfrm>
            <a:custGeom>
              <a:avLst/>
              <a:gdLst/>
              <a:ahLst/>
              <a:cxnLst/>
              <a:rect l="l" t="t" r="r" b="b"/>
              <a:pathLst>
                <a:path w="265" h="191" extrusionOk="0">
                  <a:moveTo>
                    <a:pt x="126" y="1"/>
                  </a:moveTo>
                  <a:cubicBezTo>
                    <a:pt x="114" y="1"/>
                    <a:pt x="102" y="2"/>
                    <a:pt x="90" y="5"/>
                  </a:cubicBezTo>
                  <a:cubicBezTo>
                    <a:pt x="34" y="22"/>
                    <a:pt x="0" y="78"/>
                    <a:pt x="34" y="129"/>
                  </a:cubicBezTo>
                  <a:cubicBezTo>
                    <a:pt x="47" y="170"/>
                    <a:pt x="92" y="190"/>
                    <a:pt x="134" y="190"/>
                  </a:cubicBezTo>
                  <a:cubicBezTo>
                    <a:pt x="148" y="190"/>
                    <a:pt x="162" y="188"/>
                    <a:pt x="175" y="184"/>
                  </a:cubicBezTo>
                  <a:cubicBezTo>
                    <a:pt x="230" y="167"/>
                    <a:pt x="264" y="112"/>
                    <a:pt x="247" y="61"/>
                  </a:cubicBezTo>
                  <a:cubicBezTo>
                    <a:pt x="219" y="29"/>
                    <a:pt x="177" y="1"/>
                    <a:pt x="126" y="1"/>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3434576" y="2447678"/>
              <a:ext cx="22765" cy="19162"/>
            </a:xfrm>
            <a:custGeom>
              <a:avLst/>
              <a:gdLst/>
              <a:ahLst/>
              <a:cxnLst/>
              <a:rect l="l" t="t" r="r" b="b"/>
              <a:pathLst>
                <a:path w="695" h="585" extrusionOk="0">
                  <a:moveTo>
                    <a:pt x="25" y="1"/>
                  </a:moveTo>
                  <a:cubicBezTo>
                    <a:pt x="17" y="1"/>
                    <a:pt x="8" y="1"/>
                    <a:pt x="0" y="2"/>
                  </a:cubicBezTo>
                  <a:lnTo>
                    <a:pt x="0" y="159"/>
                  </a:lnTo>
                  <a:cubicBezTo>
                    <a:pt x="90" y="159"/>
                    <a:pt x="426" y="266"/>
                    <a:pt x="571" y="585"/>
                  </a:cubicBezTo>
                  <a:lnTo>
                    <a:pt x="694" y="495"/>
                  </a:lnTo>
                  <a:cubicBezTo>
                    <a:pt x="540" y="159"/>
                    <a:pt x="198" y="1"/>
                    <a:pt x="25"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3352721" y="2430088"/>
              <a:ext cx="32526" cy="8320"/>
            </a:xfrm>
            <a:custGeom>
              <a:avLst/>
              <a:gdLst/>
              <a:ahLst/>
              <a:cxnLst/>
              <a:rect l="l" t="t" r="r" b="b"/>
              <a:pathLst>
                <a:path w="993" h="254" extrusionOk="0">
                  <a:moveTo>
                    <a:pt x="537" y="0"/>
                  </a:moveTo>
                  <a:cubicBezTo>
                    <a:pt x="300" y="0"/>
                    <a:pt x="87" y="65"/>
                    <a:pt x="1" y="130"/>
                  </a:cubicBezTo>
                  <a:lnTo>
                    <a:pt x="90" y="254"/>
                  </a:lnTo>
                  <a:cubicBezTo>
                    <a:pt x="145" y="222"/>
                    <a:pt x="316" y="171"/>
                    <a:pt x="514" y="171"/>
                  </a:cubicBezTo>
                  <a:cubicBezTo>
                    <a:pt x="641" y="171"/>
                    <a:pt x="779" y="192"/>
                    <a:pt x="903" y="254"/>
                  </a:cubicBezTo>
                  <a:lnTo>
                    <a:pt x="993" y="96"/>
                  </a:lnTo>
                  <a:cubicBezTo>
                    <a:pt x="849" y="27"/>
                    <a:pt x="688" y="0"/>
                    <a:pt x="537"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3387605" y="2490652"/>
              <a:ext cx="17458" cy="12119"/>
            </a:xfrm>
            <a:custGeom>
              <a:avLst/>
              <a:gdLst/>
              <a:ahLst/>
              <a:cxnLst/>
              <a:rect l="l" t="t" r="r" b="b"/>
              <a:pathLst>
                <a:path w="533" h="370" extrusionOk="0">
                  <a:moveTo>
                    <a:pt x="140" y="1"/>
                  </a:moveTo>
                  <a:cubicBezTo>
                    <a:pt x="89" y="1"/>
                    <a:pt x="34" y="35"/>
                    <a:pt x="34" y="73"/>
                  </a:cubicBezTo>
                  <a:cubicBezTo>
                    <a:pt x="0" y="162"/>
                    <a:pt x="89" y="286"/>
                    <a:pt x="230" y="337"/>
                  </a:cubicBezTo>
                  <a:cubicBezTo>
                    <a:pt x="279" y="359"/>
                    <a:pt x="332" y="370"/>
                    <a:pt x="380" y="370"/>
                  </a:cubicBezTo>
                  <a:cubicBezTo>
                    <a:pt x="452" y="370"/>
                    <a:pt x="512" y="346"/>
                    <a:pt x="532" y="303"/>
                  </a:cubicBezTo>
                  <a:cubicBezTo>
                    <a:pt x="477" y="303"/>
                    <a:pt x="409" y="303"/>
                    <a:pt x="336" y="269"/>
                  </a:cubicBezTo>
                  <a:cubicBezTo>
                    <a:pt x="196" y="214"/>
                    <a:pt x="106" y="107"/>
                    <a:pt x="123" y="18"/>
                  </a:cubicBezTo>
                  <a:lnTo>
                    <a:pt x="140" y="1"/>
                  </a:lnTo>
                  <a:close/>
                </a:path>
              </a:pathLst>
            </a:custGeom>
            <a:solidFill>
              <a:srgbClr val="F7A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3379515" y="2503197"/>
              <a:ext cx="22601" cy="20275"/>
            </a:xfrm>
            <a:custGeom>
              <a:avLst/>
              <a:gdLst/>
              <a:ahLst/>
              <a:cxnLst/>
              <a:rect l="l" t="t" r="r" b="b"/>
              <a:pathLst>
                <a:path w="690" h="619" extrusionOk="0">
                  <a:moveTo>
                    <a:pt x="111" y="1"/>
                  </a:moveTo>
                  <a:cubicBezTo>
                    <a:pt x="71" y="1"/>
                    <a:pt x="43" y="13"/>
                    <a:pt x="34" y="43"/>
                  </a:cubicBezTo>
                  <a:cubicBezTo>
                    <a:pt x="0" y="184"/>
                    <a:pt x="124" y="575"/>
                    <a:pt x="264" y="609"/>
                  </a:cubicBezTo>
                  <a:cubicBezTo>
                    <a:pt x="284" y="616"/>
                    <a:pt x="303" y="618"/>
                    <a:pt x="322" y="618"/>
                  </a:cubicBezTo>
                  <a:cubicBezTo>
                    <a:pt x="421" y="618"/>
                    <a:pt x="508" y="541"/>
                    <a:pt x="583" y="452"/>
                  </a:cubicBezTo>
                  <a:cubicBezTo>
                    <a:pt x="690" y="363"/>
                    <a:pt x="690" y="184"/>
                    <a:pt x="566" y="150"/>
                  </a:cubicBezTo>
                  <a:cubicBezTo>
                    <a:pt x="461" y="111"/>
                    <a:pt x="232" y="1"/>
                    <a:pt x="111" y="1"/>
                  </a:cubicBezTo>
                  <a:close/>
                </a:path>
              </a:pathLst>
            </a:custGeom>
            <a:solidFill>
              <a:srgbClr val="54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3386393" y="2507226"/>
              <a:ext cx="12807" cy="6453"/>
            </a:xfrm>
            <a:custGeom>
              <a:avLst/>
              <a:gdLst/>
              <a:ahLst/>
              <a:cxnLst/>
              <a:rect l="l" t="t" r="r" b="b"/>
              <a:pathLst>
                <a:path w="391" h="197" extrusionOk="0">
                  <a:moveTo>
                    <a:pt x="109" y="1"/>
                  </a:moveTo>
                  <a:cubicBezTo>
                    <a:pt x="86" y="1"/>
                    <a:pt x="67" y="4"/>
                    <a:pt x="54" y="10"/>
                  </a:cubicBezTo>
                  <a:cubicBezTo>
                    <a:pt x="0" y="48"/>
                    <a:pt x="213" y="196"/>
                    <a:pt x="325" y="196"/>
                  </a:cubicBezTo>
                  <a:cubicBezTo>
                    <a:pt x="364" y="196"/>
                    <a:pt x="390" y="179"/>
                    <a:pt x="390" y="133"/>
                  </a:cubicBezTo>
                  <a:cubicBezTo>
                    <a:pt x="390" y="60"/>
                    <a:pt x="213" y="1"/>
                    <a:pt x="109"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3381611" y="2504802"/>
              <a:ext cx="7075" cy="3046"/>
            </a:xfrm>
            <a:custGeom>
              <a:avLst/>
              <a:gdLst/>
              <a:ahLst/>
              <a:cxnLst/>
              <a:rect l="l" t="t" r="r" b="b"/>
              <a:pathLst>
                <a:path w="216" h="93" extrusionOk="0">
                  <a:moveTo>
                    <a:pt x="117" y="0"/>
                  </a:moveTo>
                  <a:cubicBezTo>
                    <a:pt x="99" y="0"/>
                    <a:pt x="80" y="4"/>
                    <a:pt x="60" y="11"/>
                  </a:cubicBezTo>
                  <a:cubicBezTo>
                    <a:pt x="1" y="42"/>
                    <a:pt x="48" y="93"/>
                    <a:pt x="107" y="93"/>
                  </a:cubicBezTo>
                  <a:cubicBezTo>
                    <a:pt x="121" y="93"/>
                    <a:pt x="135" y="90"/>
                    <a:pt x="149" y="84"/>
                  </a:cubicBezTo>
                  <a:cubicBezTo>
                    <a:pt x="215" y="41"/>
                    <a:pt x="179" y="0"/>
                    <a:pt x="117"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3440996" y="2461664"/>
              <a:ext cx="6420" cy="8123"/>
            </a:xfrm>
            <a:custGeom>
              <a:avLst/>
              <a:gdLst/>
              <a:ahLst/>
              <a:cxnLst/>
              <a:rect l="l" t="t" r="r" b="b"/>
              <a:pathLst>
                <a:path w="196" h="248" extrusionOk="0">
                  <a:moveTo>
                    <a:pt x="145" y="0"/>
                  </a:moveTo>
                  <a:lnTo>
                    <a:pt x="0" y="158"/>
                  </a:lnTo>
                  <a:lnTo>
                    <a:pt x="73" y="247"/>
                  </a:lnTo>
                  <a:lnTo>
                    <a:pt x="196" y="141"/>
                  </a:lnTo>
                  <a:lnTo>
                    <a:pt x="145"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3434019" y="2457602"/>
              <a:ext cx="5339" cy="8123"/>
            </a:xfrm>
            <a:custGeom>
              <a:avLst/>
              <a:gdLst/>
              <a:ahLst/>
              <a:cxnLst/>
              <a:rect l="l" t="t" r="r" b="b"/>
              <a:pathLst>
                <a:path w="163" h="248" extrusionOk="0">
                  <a:moveTo>
                    <a:pt x="56" y="1"/>
                  </a:moveTo>
                  <a:lnTo>
                    <a:pt x="0" y="192"/>
                  </a:lnTo>
                  <a:lnTo>
                    <a:pt x="90" y="248"/>
                  </a:lnTo>
                  <a:lnTo>
                    <a:pt x="162" y="86"/>
                  </a:lnTo>
                  <a:lnTo>
                    <a:pt x="56"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3422456" y="2458159"/>
              <a:ext cx="5863" cy="6453"/>
            </a:xfrm>
            <a:custGeom>
              <a:avLst/>
              <a:gdLst/>
              <a:ahLst/>
              <a:cxnLst/>
              <a:rect l="l" t="t" r="r" b="b"/>
              <a:pathLst>
                <a:path w="179" h="197" extrusionOk="0">
                  <a:moveTo>
                    <a:pt x="0" y="1"/>
                  </a:moveTo>
                  <a:lnTo>
                    <a:pt x="72" y="197"/>
                  </a:lnTo>
                  <a:lnTo>
                    <a:pt x="179" y="175"/>
                  </a:lnTo>
                  <a:lnTo>
                    <a:pt x="158"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3354425" y="2444238"/>
              <a:ext cx="6420" cy="8680"/>
            </a:xfrm>
            <a:custGeom>
              <a:avLst/>
              <a:gdLst/>
              <a:ahLst/>
              <a:cxnLst/>
              <a:rect l="l" t="t" r="r" b="b"/>
              <a:pathLst>
                <a:path w="196" h="265" extrusionOk="0">
                  <a:moveTo>
                    <a:pt x="55" y="0"/>
                  </a:moveTo>
                  <a:lnTo>
                    <a:pt x="0" y="158"/>
                  </a:lnTo>
                  <a:lnTo>
                    <a:pt x="128" y="264"/>
                  </a:lnTo>
                  <a:lnTo>
                    <a:pt x="196" y="175"/>
                  </a:lnTo>
                  <a:lnTo>
                    <a:pt x="55"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3362646" y="2440177"/>
              <a:ext cx="5175" cy="8123"/>
            </a:xfrm>
            <a:custGeom>
              <a:avLst/>
              <a:gdLst/>
              <a:ahLst/>
              <a:cxnLst/>
              <a:rect l="l" t="t" r="r" b="b"/>
              <a:pathLst>
                <a:path w="158" h="248" extrusionOk="0">
                  <a:moveTo>
                    <a:pt x="124" y="1"/>
                  </a:moveTo>
                  <a:lnTo>
                    <a:pt x="0" y="86"/>
                  </a:lnTo>
                  <a:lnTo>
                    <a:pt x="68" y="248"/>
                  </a:lnTo>
                  <a:lnTo>
                    <a:pt x="158" y="214"/>
                  </a:lnTo>
                  <a:lnTo>
                    <a:pt x="124"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3373652" y="2440734"/>
              <a:ext cx="5896" cy="7010"/>
            </a:xfrm>
            <a:custGeom>
              <a:avLst/>
              <a:gdLst/>
              <a:ahLst/>
              <a:cxnLst/>
              <a:rect l="l" t="t" r="r" b="b"/>
              <a:pathLst>
                <a:path w="180" h="214" extrusionOk="0">
                  <a:moveTo>
                    <a:pt x="17" y="1"/>
                  </a:moveTo>
                  <a:lnTo>
                    <a:pt x="0" y="175"/>
                  </a:lnTo>
                  <a:lnTo>
                    <a:pt x="107" y="214"/>
                  </a:lnTo>
                  <a:lnTo>
                    <a:pt x="179"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46"/>
          <p:cNvGrpSpPr/>
          <p:nvPr/>
        </p:nvGrpSpPr>
        <p:grpSpPr>
          <a:xfrm>
            <a:off x="4489660" y="1972664"/>
            <a:ext cx="1470566" cy="2710780"/>
            <a:chOff x="1090144" y="3783785"/>
            <a:chExt cx="489096" cy="901580"/>
          </a:xfrm>
        </p:grpSpPr>
        <p:sp>
          <p:nvSpPr>
            <p:cNvPr id="2377" name="Google Shape;2377;p46"/>
            <p:cNvSpPr/>
            <p:nvPr/>
          </p:nvSpPr>
          <p:spPr>
            <a:xfrm>
              <a:off x="1456114" y="4307667"/>
              <a:ext cx="76712" cy="76712"/>
            </a:xfrm>
            <a:custGeom>
              <a:avLst/>
              <a:gdLst/>
              <a:ahLst/>
              <a:cxnLst/>
              <a:rect l="l" t="t" r="r" b="b"/>
              <a:pathLst>
                <a:path w="2342" h="2342" extrusionOk="0">
                  <a:moveTo>
                    <a:pt x="852" y="0"/>
                  </a:moveTo>
                  <a:cubicBezTo>
                    <a:pt x="1" y="0"/>
                    <a:pt x="1239" y="784"/>
                    <a:pt x="2163" y="2341"/>
                  </a:cubicBezTo>
                  <a:lnTo>
                    <a:pt x="2342" y="2307"/>
                  </a:lnTo>
                  <a:cubicBezTo>
                    <a:pt x="2073" y="1490"/>
                    <a:pt x="1294" y="0"/>
                    <a:pt x="85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1468234" y="4307667"/>
              <a:ext cx="36718" cy="24435"/>
            </a:xfrm>
            <a:custGeom>
              <a:avLst/>
              <a:gdLst/>
              <a:ahLst/>
              <a:cxnLst/>
              <a:rect l="l" t="t" r="r" b="b"/>
              <a:pathLst>
                <a:path w="1121" h="746" extrusionOk="0">
                  <a:moveTo>
                    <a:pt x="482" y="0"/>
                  </a:moveTo>
                  <a:cubicBezTo>
                    <a:pt x="1" y="0"/>
                    <a:pt x="180" y="251"/>
                    <a:pt x="605" y="745"/>
                  </a:cubicBezTo>
                  <a:cubicBezTo>
                    <a:pt x="746" y="660"/>
                    <a:pt x="924" y="605"/>
                    <a:pt x="1120" y="588"/>
                  </a:cubicBezTo>
                  <a:cubicBezTo>
                    <a:pt x="890" y="234"/>
                    <a:pt x="656" y="0"/>
                    <a:pt x="482"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1287558" y="4203113"/>
              <a:ext cx="79627" cy="36686"/>
            </a:xfrm>
            <a:custGeom>
              <a:avLst/>
              <a:gdLst/>
              <a:ahLst/>
              <a:cxnLst/>
              <a:rect l="l" t="t" r="r" b="b"/>
              <a:pathLst>
                <a:path w="2431" h="1120" extrusionOk="0">
                  <a:moveTo>
                    <a:pt x="422" y="1"/>
                  </a:moveTo>
                  <a:cubicBezTo>
                    <a:pt x="307" y="1"/>
                    <a:pt x="225" y="28"/>
                    <a:pt x="179" y="90"/>
                  </a:cubicBezTo>
                  <a:cubicBezTo>
                    <a:pt x="1" y="341"/>
                    <a:pt x="1597" y="851"/>
                    <a:pt x="2431" y="1120"/>
                  </a:cubicBezTo>
                  <a:lnTo>
                    <a:pt x="2431" y="587"/>
                  </a:lnTo>
                  <a:cubicBezTo>
                    <a:pt x="1509" y="288"/>
                    <a:pt x="794" y="1"/>
                    <a:pt x="422"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1409537" y="4188046"/>
              <a:ext cx="48281" cy="33770"/>
            </a:xfrm>
            <a:custGeom>
              <a:avLst/>
              <a:gdLst/>
              <a:ahLst/>
              <a:cxnLst/>
              <a:rect l="l" t="t" r="r" b="b"/>
              <a:pathLst>
                <a:path w="1474" h="1031" extrusionOk="0">
                  <a:moveTo>
                    <a:pt x="605" y="0"/>
                  </a:moveTo>
                  <a:lnTo>
                    <a:pt x="1" y="869"/>
                  </a:lnTo>
                  <a:lnTo>
                    <a:pt x="1103" y="1030"/>
                  </a:lnTo>
                  <a:lnTo>
                    <a:pt x="1474" y="90"/>
                  </a:lnTo>
                  <a:lnTo>
                    <a:pt x="605"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1331646" y="4206520"/>
              <a:ext cx="85622" cy="59385"/>
            </a:xfrm>
            <a:custGeom>
              <a:avLst/>
              <a:gdLst/>
              <a:ahLst/>
              <a:cxnLst/>
              <a:rect l="l" t="t" r="r" b="b"/>
              <a:pathLst>
                <a:path w="2614" h="1813" extrusionOk="0">
                  <a:moveTo>
                    <a:pt x="98" y="1"/>
                  </a:moveTo>
                  <a:cubicBezTo>
                    <a:pt x="1" y="1"/>
                    <a:pt x="191" y="445"/>
                    <a:pt x="430" y="909"/>
                  </a:cubicBezTo>
                  <a:cubicBezTo>
                    <a:pt x="654" y="1359"/>
                    <a:pt x="916" y="1812"/>
                    <a:pt x="959" y="1812"/>
                  </a:cubicBezTo>
                  <a:cubicBezTo>
                    <a:pt x="960" y="1812"/>
                    <a:pt x="961" y="1812"/>
                    <a:pt x="962" y="1811"/>
                  </a:cubicBezTo>
                  <a:cubicBezTo>
                    <a:pt x="1034" y="1794"/>
                    <a:pt x="1706" y="1548"/>
                    <a:pt x="1762" y="1531"/>
                  </a:cubicBezTo>
                  <a:cubicBezTo>
                    <a:pt x="1796" y="1492"/>
                    <a:pt x="2613" y="960"/>
                    <a:pt x="2400" y="624"/>
                  </a:cubicBezTo>
                  <a:cubicBezTo>
                    <a:pt x="2166" y="288"/>
                    <a:pt x="1298" y="288"/>
                    <a:pt x="110" y="3"/>
                  </a:cubicBezTo>
                  <a:cubicBezTo>
                    <a:pt x="106" y="1"/>
                    <a:pt x="102" y="1"/>
                    <a:pt x="9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1337050" y="4218312"/>
              <a:ext cx="74354" cy="47560"/>
            </a:xfrm>
            <a:custGeom>
              <a:avLst/>
              <a:gdLst/>
              <a:ahLst/>
              <a:cxnLst/>
              <a:rect l="l" t="t" r="r" b="b"/>
              <a:pathLst>
                <a:path w="2270" h="1452" extrusionOk="0">
                  <a:moveTo>
                    <a:pt x="1" y="0"/>
                  </a:moveTo>
                  <a:lnTo>
                    <a:pt x="1" y="0"/>
                  </a:lnTo>
                  <a:cubicBezTo>
                    <a:pt x="211" y="526"/>
                    <a:pt x="734" y="1452"/>
                    <a:pt x="795" y="1452"/>
                  </a:cubicBezTo>
                  <a:cubicBezTo>
                    <a:pt x="795" y="1452"/>
                    <a:pt x="796" y="1452"/>
                    <a:pt x="797" y="1451"/>
                  </a:cubicBezTo>
                  <a:cubicBezTo>
                    <a:pt x="869" y="1434"/>
                    <a:pt x="1541" y="1188"/>
                    <a:pt x="1597" y="1171"/>
                  </a:cubicBezTo>
                  <a:cubicBezTo>
                    <a:pt x="1631" y="1132"/>
                    <a:pt x="2235" y="745"/>
                    <a:pt x="2269" y="409"/>
                  </a:cubicBezTo>
                  <a:lnTo>
                    <a:pt x="2269" y="409"/>
                  </a:lnTo>
                  <a:cubicBezTo>
                    <a:pt x="2223" y="414"/>
                    <a:pt x="2169" y="417"/>
                    <a:pt x="2109" y="417"/>
                  </a:cubicBezTo>
                  <a:cubicBezTo>
                    <a:pt x="1798" y="417"/>
                    <a:pt x="1314" y="345"/>
                    <a:pt x="780" y="213"/>
                  </a:cubicBezTo>
                  <a:cubicBezTo>
                    <a:pt x="494" y="158"/>
                    <a:pt x="230" y="68"/>
                    <a:pt x="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1362567" y="4422113"/>
              <a:ext cx="57485" cy="253917"/>
            </a:xfrm>
            <a:custGeom>
              <a:avLst/>
              <a:gdLst/>
              <a:ahLst/>
              <a:cxnLst/>
              <a:rect l="l" t="t" r="r" b="b"/>
              <a:pathLst>
                <a:path w="1755" h="7752" extrusionOk="0">
                  <a:moveTo>
                    <a:pt x="1" y="1"/>
                  </a:moveTo>
                  <a:cubicBezTo>
                    <a:pt x="1" y="1"/>
                    <a:pt x="1243" y="6351"/>
                    <a:pt x="1580" y="7752"/>
                  </a:cubicBezTo>
                  <a:lnTo>
                    <a:pt x="1754" y="7113"/>
                  </a:lnTo>
                  <a:cubicBezTo>
                    <a:pt x="1754" y="7113"/>
                    <a:pt x="1456" y="3316"/>
                    <a:pt x="1294" y="303"/>
                  </a:cubicBezTo>
                  <a:lnTo>
                    <a:pt x="1"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1362567" y="4422113"/>
              <a:ext cx="53423" cy="186572"/>
            </a:xfrm>
            <a:custGeom>
              <a:avLst/>
              <a:gdLst/>
              <a:ahLst/>
              <a:cxnLst/>
              <a:rect l="l" t="t" r="r" b="b"/>
              <a:pathLst>
                <a:path w="1631" h="5696" extrusionOk="0">
                  <a:moveTo>
                    <a:pt x="1" y="1"/>
                  </a:moveTo>
                  <a:lnTo>
                    <a:pt x="1" y="1"/>
                  </a:lnTo>
                  <a:cubicBezTo>
                    <a:pt x="1" y="1"/>
                    <a:pt x="639" y="3317"/>
                    <a:pt x="1137" y="5696"/>
                  </a:cubicBezTo>
                  <a:cubicBezTo>
                    <a:pt x="1260" y="5534"/>
                    <a:pt x="1401" y="5445"/>
                    <a:pt x="1563" y="5445"/>
                  </a:cubicBezTo>
                  <a:lnTo>
                    <a:pt x="1631" y="5445"/>
                  </a:lnTo>
                  <a:cubicBezTo>
                    <a:pt x="1524" y="4061"/>
                    <a:pt x="1384" y="2061"/>
                    <a:pt x="1294" y="303"/>
                  </a:cubicBezTo>
                  <a:lnTo>
                    <a:pt x="1"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1251593" y="4414579"/>
              <a:ext cx="59287" cy="261450"/>
            </a:xfrm>
            <a:custGeom>
              <a:avLst/>
              <a:gdLst/>
              <a:ahLst/>
              <a:cxnLst/>
              <a:rect l="l" t="t" r="r" b="b"/>
              <a:pathLst>
                <a:path w="1810" h="7982" extrusionOk="0">
                  <a:moveTo>
                    <a:pt x="762" y="1"/>
                  </a:moveTo>
                  <a:cubicBezTo>
                    <a:pt x="762" y="1"/>
                    <a:pt x="35" y="6564"/>
                    <a:pt x="0" y="7982"/>
                  </a:cubicBezTo>
                  <a:lnTo>
                    <a:pt x="213" y="7982"/>
                  </a:lnTo>
                  <a:cubicBezTo>
                    <a:pt x="213" y="7982"/>
                    <a:pt x="1120" y="3904"/>
                    <a:pt x="1809" y="852"/>
                  </a:cubicBezTo>
                  <a:lnTo>
                    <a:pt x="762"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1258570" y="4414579"/>
              <a:ext cx="52310" cy="178351"/>
            </a:xfrm>
            <a:custGeom>
              <a:avLst/>
              <a:gdLst/>
              <a:ahLst/>
              <a:cxnLst/>
              <a:rect l="l" t="t" r="r" b="b"/>
              <a:pathLst>
                <a:path w="1597" h="5445" extrusionOk="0">
                  <a:moveTo>
                    <a:pt x="549" y="1"/>
                  </a:moveTo>
                  <a:cubicBezTo>
                    <a:pt x="549" y="1"/>
                    <a:pt x="230" y="2857"/>
                    <a:pt x="0" y="5198"/>
                  </a:cubicBezTo>
                  <a:cubicBezTo>
                    <a:pt x="213" y="5215"/>
                    <a:pt x="392" y="5304"/>
                    <a:pt x="566" y="5445"/>
                  </a:cubicBezTo>
                  <a:cubicBezTo>
                    <a:pt x="869" y="4079"/>
                    <a:pt x="1260" y="2342"/>
                    <a:pt x="1596" y="852"/>
                  </a:cubicBezTo>
                  <a:lnTo>
                    <a:pt x="549"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1223718" y="4377370"/>
              <a:ext cx="213202" cy="202524"/>
            </a:xfrm>
            <a:custGeom>
              <a:avLst/>
              <a:gdLst/>
              <a:ahLst/>
              <a:cxnLst/>
              <a:rect l="l" t="t" r="r" b="b"/>
              <a:pathLst>
                <a:path w="6509" h="6183" extrusionOk="0">
                  <a:moveTo>
                    <a:pt x="1669" y="1"/>
                  </a:moveTo>
                  <a:lnTo>
                    <a:pt x="1613" y="90"/>
                  </a:lnTo>
                  <a:cubicBezTo>
                    <a:pt x="1545" y="196"/>
                    <a:pt x="0" y="4721"/>
                    <a:pt x="0" y="4721"/>
                  </a:cubicBezTo>
                  <a:cubicBezTo>
                    <a:pt x="247" y="5057"/>
                    <a:pt x="2822" y="5768"/>
                    <a:pt x="2822" y="5768"/>
                  </a:cubicBezTo>
                  <a:cubicBezTo>
                    <a:pt x="2822" y="5768"/>
                    <a:pt x="3220" y="3426"/>
                    <a:pt x="3434" y="3426"/>
                  </a:cubicBezTo>
                  <a:cubicBezTo>
                    <a:pt x="3436" y="3426"/>
                    <a:pt x="3438" y="3427"/>
                    <a:pt x="3439" y="3427"/>
                  </a:cubicBezTo>
                  <a:cubicBezTo>
                    <a:pt x="3673" y="3444"/>
                    <a:pt x="3635" y="5981"/>
                    <a:pt x="3635" y="5981"/>
                  </a:cubicBezTo>
                  <a:cubicBezTo>
                    <a:pt x="4017" y="6133"/>
                    <a:pt x="4456" y="6183"/>
                    <a:pt x="4878" y="6183"/>
                  </a:cubicBezTo>
                  <a:cubicBezTo>
                    <a:pt x="5577" y="6183"/>
                    <a:pt x="6232" y="6047"/>
                    <a:pt x="6508" y="6015"/>
                  </a:cubicBezTo>
                  <a:cubicBezTo>
                    <a:pt x="6508" y="6015"/>
                    <a:pt x="5942" y="979"/>
                    <a:pt x="5763" y="767"/>
                  </a:cubicBezTo>
                  <a:cubicBezTo>
                    <a:pt x="5568" y="533"/>
                    <a:pt x="1669" y="1"/>
                    <a:pt x="166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1274882" y="4369279"/>
              <a:ext cx="132461" cy="39928"/>
            </a:xfrm>
            <a:custGeom>
              <a:avLst/>
              <a:gdLst/>
              <a:ahLst/>
              <a:cxnLst/>
              <a:rect l="l" t="t" r="r" b="b"/>
              <a:pathLst>
                <a:path w="4044" h="1219" extrusionOk="0">
                  <a:moveTo>
                    <a:pt x="141" y="1"/>
                  </a:moveTo>
                  <a:lnTo>
                    <a:pt x="0" y="443"/>
                  </a:lnTo>
                  <a:cubicBezTo>
                    <a:pt x="717" y="976"/>
                    <a:pt x="2845" y="1218"/>
                    <a:pt x="3714" y="1218"/>
                  </a:cubicBezTo>
                  <a:cubicBezTo>
                    <a:pt x="3830" y="1218"/>
                    <a:pt x="3924" y="1214"/>
                    <a:pt x="3988" y="1205"/>
                  </a:cubicBezTo>
                  <a:lnTo>
                    <a:pt x="4006" y="1205"/>
                  </a:lnTo>
                  <a:lnTo>
                    <a:pt x="4044" y="941"/>
                  </a:lnTo>
                  <a:lnTo>
                    <a:pt x="141"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1337607" y="4408749"/>
              <a:ext cx="9925" cy="63446"/>
            </a:xfrm>
            <a:custGeom>
              <a:avLst/>
              <a:gdLst/>
              <a:ahLst/>
              <a:cxnLst/>
              <a:rect l="l" t="t" r="r" b="b"/>
              <a:pathLst>
                <a:path w="303" h="1937" extrusionOk="0">
                  <a:moveTo>
                    <a:pt x="141" y="0"/>
                  </a:moveTo>
                  <a:lnTo>
                    <a:pt x="1" y="1881"/>
                  </a:lnTo>
                  <a:lnTo>
                    <a:pt x="90" y="1937"/>
                  </a:lnTo>
                  <a:lnTo>
                    <a:pt x="303" y="107"/>
                  </a:lnTo>
                  <a:lnTo>
                    <a:pt x="141"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1391031" y="4397154"/>
              <a:ext cx="45890" cy="181299"/>
            </a:xfrm>
            <a:custGeom>
              <a:avLst/>
              <a:gdLst/>
              <a:ahLst/>
              <a:cxnLst/>
              <a:rect l="l" t="t" r="r" b="b"/>
              <a:pathLst>
                <a:path w="1401" h="5535" extrusionOk="0">
                  <a:moveTo>
                    <a:pt x="179" y="1"/>
                  </a:moveTo>
                  <a:cubicBezTo>
                    <a:pt x="179" y="1"/>
                    <a:pt x="180" y="1"/>
                    <a:pt x="181" y="1"/>
                  </a:cubicBezTo>
                  <a:lnTo>
                    <a:pt x="181" y="1"/>
                  </a:lnTo>
                  <a:cubicBezTo>
                    <a:pt x="180" y="1"/>
                    <a:pt x="179" y="1"/>
                    <a:pt x="179" y="1"/>
                  </a:cubicBezTo>
                  <a:close/>
                  <a:moveTo>
                    <a:pt x="181" y="1"/>
                  </a:moveTo>
                  <a:lnTo>
                    <a:pt x="181" y="1"/>
                  </a:lnTo>
                  <a:cubicBezTo>
                    <a:pt x="202" y="13"/>
                    <a:pt x="0" y="231"/>
                    <a:pt x="17" y="231"/>
                  </a:cubicBezTo>
                  <a:cubicBezTo>
                    <a:pt x="196" y="461"/>
                    <a:pt x="800" y="5198"/>
                    <a:pt x="851" y="5534"/>
                  </a:cubicBezTo>
                  <a:cubicBezTo>
                    <a:pt x="940" y="5517"/>
                    <a:pt x="1349" y="5411"/>
                    <a:pt x="1400" y="5411"/>
                  </a:cubicBezTo>
                  <a:cubicBezTo>
                    <a:pt x="1400" y="5411"/>
                    <a:pt x="834" y="375"/>
                    <a:pt x="655" y="163"/>
                  </a:cubicBezTo>
                  <a:cubicBezTo>
                    <a:pt x="621" y="107"/>
                    <a:pt x="443" y="57"/>
                    <a:pt x="18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1309176" y="4487230"/>
              <a:ext cx="25549" cy="79071"/>
            </a:xfrm>
            <a:custGeom>
              <a:avLst/>
              <a:gdLst/>
              <a:ahLst/>
              <a:cxnLst/>
              <a:rect l="l" t="t" r="r" b="b"/>
              <a:pathLst>
                <a:path w="780" h="2414" extrusionOk="0">
                  <a:moveTo>
                    <a:pt x="530" y="0"/>
                  </a:moveTo>
                  <a:cubicBezTo>
                    <a:pt x="334" y="0"/>
                    <a:pt x="85" y="1884"/>
                    <a:pt x="0" y="2341"/>
                  </a:cubicBezTo>
                  <a:cubicBezTo>
                    <a:pt x="124" y="2376"/>
                    <a:pt x="213" y="2414"/>
                    <a:pt x="213" y="2414"/>
                  </a:cubicBezTo>
                  <a:cubicBezTo>
                    <a:pt x="213" y="2414"/>
                    <a:pt x="566" y="690"/>
                    <a:pt x="779" y="158"/>
                  </a:cubicBezTo>
                  <a:cubicBezTo>
                    <a:pt x="762" y="35"/>
                    <a:pt x="566" y="18"/>
                    <a:pt x="532" y="1"/>
                  </a:cubicBezTo>
                  <a:cubicBezTo>
                    <a:pt x="532" y="0"/>
                    <a:pt x="531" y="0"/>
                    <a:pt x="530"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1248678" y="4611731"/>
              <a:ext cx="24959" cy="70718"/>
            </a:xfrm>
            <a:custGeom>
              <a:avLst/>
              <a:gdLst/>
              <a:ahLst/>
              <a:cxnLst/>
              <a:rect l="l" t="t" r="r" b="b"/>
              <a:pathLst>
                <a:path w="762" h="2159" extrusionOk="0">
                  <a:moveTo>
                    <a:pt x="179" y="0"/>
                  </a:moveTo>
                  <a:cubicBezTo>
                    <a:pt x="166" y="0"/>
                    <a:pt x="153" y="5"/>
                    <a:pt x="145" y="13"/>
                  </a:cubicBezTo>
                  <a:cubicBezTo>
                    <a:pt x="124" y="30"/>
                    <a:pt x="124" y="47"/>
                    <a:pt x="124" y="81"/>
                  </a:cubicBezTo>
                  <a:lnTo>
                    <a:pt x="0" y="2018"/>
                  </a:lnTo>
                  <a:lnTo>
                    <a:pt x="319" y="2158"/>
                  </a:lnTo>
                  <a:lnTo>
                    <a:pt x="745" y="243"/>
                  </a:lnTo>
                  <a:cubicBezTo>
                    <a:pt x="762" y="188"/>
                    <a:pt x="728" y="137"/>
                    <a:pt x="694" y="137"/>
                  </a:cubicBezTo>
                  <a:lnTo>
                    <a:pt x="213" y="13"/>
                  </a:lnTo>
                  <a:cubicBezTo>
                    <a:pt x="204" y="5"/>
                    <a:pt x="192" y="0"/>
                    <a:pt x="179"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1400922" y="4615629"/>
              <a:ext cx="21487" cy="66820"/>
            </a:xfrm>
            <a:custGeom>
              <a:avLst/>
              <a:gdLst/>
              <a:ahLst/>
              <a:cxnLst/>
              <a:rect l="l" t="t" r="r" b="b"/>
              <a:pathLst>
                <a:path w="656" h="2040" extrusionOk="0">
                  <a:moveTo>
                    <a:pt x="460" y="1"/>
                  </a:moveTo>
                  <a:lnTo>
                    <a:pt x="106" y="141"/>
                  </a:lnTo>
                  <a:cubicBezTo>
                    <a:pt x="51" y="158"/>
                    <a:pt x="0" y="230"/>
                    <a:pt x="17" y="303"/>
                  </a:cubicBezTo>
                  <a:lnTo>
                    <a:pt x="392" y="2039"/>
                  </a:lnTo>
                  <a:lnTo>
                    <a:pt x="656" y="1967"/>
                  </a:lnTo>
                  <a:lnTo>
                    <a:pt x="566" y="69"/>
                  </a:lnTo>
                  <a:cubicBezTo>
                    <a:pt x="566" y="52"/>
                    <a:pt x="549" y="35"/>
                    <a:pt x="532" y="18"/>
                  </a:cubicBezTo>
                  <a:cubicBezTo>
                    <a:pt x="515" y="1"/>
                    <a:pt x="498" y="1"/>
                    <a:pt x="460"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1220771" y="4671902"/>
              <a:ext cx="41861" cy="13462"/>
            </a:xfrm>
            <a:custGeom>
              <a:avLst/>
              <a:gdLst/>
              <a:ahLst/>
              <a:cxnLst/>
              <a:rect l="l" t="t" r="r" b="b"/>
              <a:pathLst>
                <a:path w="1278" h="411" extrusionOk="0">
                  <a:moveTo>
                    <a:pt x="911" y="0"/>
                  </a:moveTo>
                  <a:cubicBezTo>
                    <a:pt x="625" y="0"/>
                    <a:pt x="1" y="411"/>
                    <a:pt x="1" y="411"/>
                  </a:cubicBezTo>
                  <a:lnTo>
                    <a:pt x="1278" y="411"/>
                  </a:lnTo>
                  <a:cubicBezTo>
                    <a:pt x="1278" y="411"/>
                    <a:pt x="1171" y="126"/>
                    <a:pt x="997" y="19"/>
                  </a:cubicBezTo>
                  <a:cubicBezTo>
                    <a:pt x="974" y="6"/>
                    <a:pt x="945" y="0"/>
                    <a:pt x="911"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1406065" y="4671902"/>
              <a:ext cx="39077" cy="13462"/>
            </a:xfrm>
            <a:custGeom>
              <a:avLst/>
              <a:gdLst/>
              <a:ahLst/>
              <a:cxnLst/>
              <a:rect l="l" t="t" r="r" b="b"/>
              <a:pathLst>
                <a:path w="1193" h="411" extrusionOk="0">
                  <a:moveTo>
                    <a:pt x="348" y="0"/>
                  </a:moveTo>
                  <a:cubicBezTo>
                    <a:pt x="317" y="0"/>
                    <a:pt x="290" y="6"/>
                    <a:pt x="269" y="19"/>
                  </a:cubicBezTo>
                  <a:cubicBezTo>
                    <a:pt x="90" y="126"/>
                    <a:pt x="1" y="411"/>
                    <a:pt x="1" y="411"/>
                  </a:cubicBezTo>
                  <a:lnTo>
                    <a:pt x="1192" y="411"/>
                  </a:lnTo>
                  <a:cubicBezTo>
                    <a:pt x="1192" y="411"/>
                    <a:pt x="612" y="0"/>
                    <a:pt x="348"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1271934" y="4217820"/>
              <a:ext cx="199838" cy="189881"/>
            </a:xfrm>
            <a:custGeom>
              <a:avLst/>
              <a:gdLst/>
              <a:ahLst/>
              <a:cxnLst/>
              <a:rect l="l" t="t" r="r" b="b"/>
              <a:pathLst>
                <a:path w="6101" h="5797" extrusionOk="0">
                  <a:moveTo>
                    <a:pt x="4162" y="1"/>
                  </a:moveTo>
                  <a:cubicBezTo>
                    <a:pt x="3863" y="1"/>
                    <a:pt x="3600" y="36"/>
                    <a:pt x="3457" y="121"/>
                  </a:cubicBezTo>
                  <a:cubicBezTo>
                    <a:pt x="3014" y="368"/>
                    <a:pt x="1" y="4288"/>
                    <a:pt x="141" y="4961"/>
                  </a:cubicBezTo>
                  <a:cubicBezTo>
                    <a:pt x="212" y="5353"/>
                    <a:pt x="2596" y="5797"/>
                    <a:pt x="3731" y="5797"/>
                  </a:cubicBezTo>
                  <a:cubicBezTo>
                    <a:pt x="4040" y="5797"/>
                    <a:pt x="4256" y="5764"/>
                    <a:pt x="4308" y="5689"/>
                  </a:cubicBezTo>
                  <a:cubicBezTo>
                    <a:pt x="4487" y="5442"/>
                    <a:pt x="4862" y="3578"/>
                    <a:pt x="5036" y="3135"/>
                  </a:cubicBezTo>
                  <a:cubicBezTo>
                    <a:pt x="5232" y="2692"/>
                    <a:pt x="6100" y="564"/>
                    <a:pt x="5798" y="317"/>
                  </a:cubicBezTo>
                  <a:cubicBezTo>
                    <a:pt x="5607" y="158"/>
                    <a:pt x="4800" y="1"/>
                    <a:pt x="416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1327715" y="4219982"/>
              <a:ext cx="94695" cy="181823"/>
            </a:xfrm>
            <a:custGeom>
              <a:avLst/>
              <a:gdLst/>
              <a:ahLst/>
              <a:cxnLst/>
              <a:rect l="l" t="t" r="r" b="b"/>
              <a:pathLst>
                <a:path w="2891" h="5551" extrusionOk="0">
                  <a:moveTo>
                    <a:pt x="2784" y="0"/>
                  </a:moveTo>
                  <a:cubicBezTo>
                    <a:pt x="924" y="2290"/>
                    <a:pt x="0" y="5482"/>
                    <a:pt x="0" y="5482"/>
                  </a:cubicBezTo>
                  <a:lnTo>
                    <a:pt x="230" y="5550"/>
                  </a:lnTo>
                  <a:cubicBezTo>
                    <a:pt x="532" y="3954"/>
                    <a:pt x="2891" y="38"/>
                    <a:pt x="2891" y="38"/>
                  </a:cubicBezTo>
                  <a:lnTo>
                    <a:pt x="2784"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1417791" y="4219982"/>
              <a:ext cx="39470" cy="20374"/>
            </a:xfrm>
            <a:custGeom>
              <a:avLst/>
              <a:gdLst/>
              <a:ahLst/>
              <a:cxnLst/>
              <a:rect l="l" t="t" r="r" b="b"/>
              <a:pathLst>
                <a:path w="1205" h="622" extrusionOk="0">
                  <a:moveTo>
                    <a:pt x="0" y="0"/>
                  </a:moveTo>
                  <a:lnTo>
                    <a:pt x="370" y="622"/>
                  </a:lnTo>
                  <a:lnTo>
                    <a:pt x="1205" y="179"/>
                  </a:lnTo>
                  <a:lnTo>
                    <a:pt x="1064" y="38"/>
                  </a:lnTo>
                  <a:lnTo>
                    <a:pt x="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1393946" y="4215921"/>
              <a:ext cx="30266" cy="16345"/>
            </a:xfrm>
            <a:custGeom>
              <a:avLst/>
              <a:gdLst/>
              <a:ahLst/>
              <a:cxnLst/>
              <a:rect l="l" t="t" r="r" b="b"/>
              <a:pathLst>
                <a:path w="924" h="499" extrusionOk="0">
                  <a:moveTo>
                    <a:pt x="264" y="1"/>
                  </a:moveTo>
                  <a:lnTo>
                    <a:pt x="0" y="90"/>
                  </a:lnTo>
                  <a:lnTo>
                    <a:pt x="336" y="499"/>
                  </a:lnTo>
                  <a:lnTo>
                    <a:pt x="924" y="124"/>
                  </a:lnTo>
                  <a:lnTo>
                    <a:pt x="264"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1395059" y="4226009"/>
              <a:ext cx="76712" cy="181659"/>
            </a:xfrm>
            <a:custGeom>
              <a:avLst/>
              <a:gdLst/>
              <a:ahLst/>
              <a:cxnLst/>
              <a:rect l="l" t="t" r="r" b="b"/>
              <a:pathLst>
                <a:path w="2342" h="5546" extrusionOk="0">
                  <a:moveTo>
                    <a:pt x="1869" y="1"/>
                  </a:moveTo>
                  <a:cubicBezTo>
                    <a:pt x="1180" y="1"/>
                    <a:pt x="674" y="3296"/>
                    <a:pt x="0" y="5545"/>
                  </a:cubicBezTo>
                  <a:cubicBezTo>
                    <a:pt x="285" y="5545"/>
                    <a:pt x="498" y="5511"/>
                    <a:pt x="549" y="5439"/>
                  </a:cubicBezTo>
                  <a:cubicBezTo>
                    <a:pt x="728" y="5192"/>
                    <a:pt x="1103" y="3328"/>
                    <a:pt x="1277" y="2885"/>
                  </a:cubicBezTo>
                  <a:cubicBezTo>
                    <a:pt x="1473" y="2442"/>
                    <a:pt x="2341" y="314"/>
                    <a:pt x="2039" y="67"/>
                  </a:cubicBezTo>
                  <a:cubicBezTo>
                    <a:pt x="1981" y="22"/>
                    <a:pt x="1924" y="1"/>
                    <a:pt x="186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1273047" y="4390210"/>
              <a:ext cx="138914" cy="35244"/>
            </a:xfrm>
            <a:custGeom>
              <a:avLst/>
              <a:gdLst/>
              <a:ahLst/>
              <a:cxnLst/>
              <a:rect l="l" t="t" r="r" b="b"/>
              <a:pathLst>
                <a:path w="4241" h="1076" extrusionOk="0">
                  <a:moveTo>
                    <a:pt x="90" y="0"/>
                  </a:moveTo>
                  <a:lnTo>
                    <a:pt x="1" y="302"/>
                  </a:lnTo>
                  <a:cubicBezTo>
                    <a:pt x="1" y="302"/>
                    <a:pt x="1195" y="1076"/>
                    <a:pt x="3698" y="1076"/>
                  </a:cubicBezTo>
                  <a:cubicBezTo>
                    <a:pt x="3872" y="1076"/>
                    <a:pt x="4053" y="1072"/>
                    <a:pt x="4240" y="1064"/>
                  </a:cubicBezTo>
                  <a:lnTo>
                    <a:pt x="4206" y="711"/>
                  </a:lnTo>
                  <a:cubicBezTo>
                    <a:pt x="4206" y="711"/>
                    <a:pt x="4000" y="732"/>
                    <a:pt x="3653" y="732"/>
                  </a:cubicBezTo>
                  <a:cubicBezTo>
                    <a:pt x="2900" y="732"/>
                    <a:pt x="1486" y="632"/>
                    <a:pt x="9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1321852" y="4404687"/>
              <a:ext cx="22765" cy="18736"/>
            </a:xfrm>
            <a:custGeom>
              <a:avLst/>
              <a:gdLst/>
              <a:ahLst/>
              <a:cxnLst/>
              <a:rect l="l" t="t" r="r" b="b"/>
              <a:pathLst>
                <a:path w="695" h="572" extrusionOk="0">
                  <a:moveTo>
                    <a:pt x="56" y="1"/>
                  </a:moveTo>
                  <a:lnTo>
                    <a:pt x="1" y="465"/>
                  </a:lnTo>
                  <a:lnTo>
                    <a:pt x="639" y="571"/>
                  </a:lnTo>
                  <a:lnTo>
                    <a:pt x="694" y="107"/>
                  </a:lnTo>
                  <a:lnTo>
                    <a:pt x="56"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1357260" y="4409994"/>
              <a:ext cx="6453" cy="16902"/>
            </a:xfrm>
            <a:custGeom>
              <a:avLst/>
              <a:gdLst/>
              <a:ahLst/>
              <a:cxnLst/>
              <a:rect l="l" t="t" r="r" b="b"/>
              <a:pathLst>
                <a:path w="197" h="516" extrusionOk="0">
                  <a:moveTo>
                    <a:pt x="22" y="1"/>
                  </a:moveTo>
                  <a:lnTo>
                    <a:pt x="1" y="494"/>
                  </a:lnTo>
                  <a:lnTo>
                    <a:pt x="197" y="516"/>
                  </a:lnTo>
                  <a:lnTo>
                    <a:pt x="197" y="35"/>
                  </a:lnTo>
                  <a:lnTo>
                    <a:pt x="2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1385855" y="4411664"/>
              <a:ext cx="7010" cy="16902"/>
            </a:xfrm>
            <a:custGeom>
              <a:avLst/>
              <a:gdLst/>
              <a:ahLst/>
              <a:cxnLst/>
              <a:rect l="l" t="t" r="r" b="b"/>
              <a:pathLst>
                <a:path w="214" h="516" extrusionOk="0">
                  <a:moveTo>
                    <a:pt x="17" y="1"/>
                  </a:moveTo>
                  <a:lnTo>
                    <a:pt x="0" y="516"/>
                  </a:lnTo>
                  <a:lnTo>
                    <a:pt x="192" y="499"/>
                  </a:lnTo>
                  <a:lnTo>
                    <a:pt x="213" y="18"/>
                  </a:lnTo>
                  <a:lnTo>
                    <a:pt x="17"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1300955" y="4398988"/>
              <a:ext cx="10482" cy="17458"/>
            </a:xfrm>
            <a:custGeom>
              <a:avLst/>
              <a:gdLst/>
              <a:ahLst/>
              <a:cxnLst/>
              <a:rect l="l" t="t" r="r" b="b"/>
              <a:pathLst>
                <a:path w="320" h="533" extrusionOk="0">
                  <a:moveTo>
                    <a:pt x="145" y="0"/>
                  </a:moveTo>
                  <a:lnTo>
                    <a:pt x="0" y="494"/>
                  </a:lnTo>
                  <a:lnTo>
                    <a:pt x="196" y="532"/>
                  </a:lnTo>
                  <a:lnTo>
                    <a:pt x="319" y="68"/>
                  </a:lnTo>
                  <a:lnTo>
                    <a:pt x="145"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1280024" y="4391323"/>
              <a:ext cx="10514" cy="17458"/>
            </a:xfrm>
            <a:custGeom>
              <a:avLst/>
              <a:gdLst/>
              <a:ahLst/>
              <a:cxnLst/>
              <a:rect l="l" t="t" r="r" b="b"/>
              <a:pathLst>
                <a:path w="321" h="533" extrusionOk="0">
                  <a:moveTo>
                    <a:pt x="124" y="0"/>
                  </a:moveTo>
                  <a:lnTo>
                    <a:pt x="1" y="498"/>
                  </a:lnTo>
                  <a:lnTo>
                    <a:pt x="180" y="532"/>
                  </a:lnTo>
                  <a:lnTo>
                    <a:pt x="320" y="73"/>
                  </a:lnTo>
                  <a:lnTo>
                    <a:pt x="124"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1446223" y="4227483"/>
              <a:ext cx="55782" cy="96136"/>
            </a:xfrm>
            <a:custGeom>
              <a:avLst/>
              <a:gdLst/>
              <a:ahLst/>
              <a:cxnLst/>
              <a:rect l="l" t="t" r="r" b="b"/>
              <a:pathLst>
                <a:path w="1703" h="2935" extrusionOk="0">
                  <a:moveTo>
                    <a:pt x="414" y="1"/>
                  </a:moveTo>
                  <a:cubicBezTo>
                    <a:pt x="412" y="1"/>
                    <a:pt x="411" y="1"/>
                    <a:pt x="409" y="1"/>
                  </a:cubicBezTo>
                  <a:cubicBezTo>
                    <a:pt x="17" y="22"/>
                    <a:pt x="0" y="1474"/>
                    <a:pt x="0" y="1546"/>
                  </a:cubicBezTo>
                  <a:cubicBezTo>
                    <a:pt x="0" y="1635"/>
                    <a:pt x="158" y="2661"/>
                    <a:pt x="158" y="2768"/>
                  </a:cubicBezTo>
                  <a:cubicBezTo>
                    <a:pt x="170" y="2829"/>
                    <a:pt x="685" y="2935"/>
                    <a:pt x="1114" y="2935"/>
                  </a:cubicBezTo>
                  <a:cubicBezTo>
                    <a:pt x="1422" y="2935"/>
                    <a:pt x="1686" y="2880"/>
                    <a:pt x="1686" y="2717"/>
                  </a:cubicBezTo>
                  <a:cubicBezTo>
                    <a:pt x="1703" y="2047"/>
                    <a:pt x="804" y="1"/>
                    <a:pt x="414"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1446223" y="4235737"/>
              <a:ext cx="55782" cy="87882"/>
            </a:xfrm>
            <a:custGeom>
              <a:avLst/>
              <a:gdLst/>
              <a:ahLst/>
              <a:cxnLst/>
              <a:rect l="l" t="t" r="r" b="b"/>
              <a:pathLst>
                <a:path w="1703" h="2683" extrusionOk="0">
                  <a:moveTo>
                    <a:pt x="728" y="0"/>
                  </a:moveTo>
                  <a:lnTo>
                    <a:pt x="728" y="0"/>
                  </a:lnTo>
                  <a:cubicBezTo>
                    <a:pt x="716" y="66"/>
                    <a:pt x="1040" y="2349"/>
                    <a:pt x="681" y="2349"/>
                  </a:cubicBezTo>
                  <a:cubicBezTo>
                    <a:pt x="555" y="2349"/>
                    <a:pt x="343" y="2063"/>
                    <a:pt x="0" y="1294"/>
                  </a:cubicBezTo>
                  <a:lnTo>
                    <a:pt x="0" y="1294"/>
                  </a:lnTo>
                  <a:cubicBezTo>
                    <a:pt x="0" y="1383"/>
                    <a:pt x="158" y="2409"/>
                    <a:pt x="158" y="2516"/>
                  </a:cubicBezTo>
                  <a:cubicBezTo>
                    <a:pt x="170" y="2577"/>
                    <a:pt x="685" y="2683"/>
                    <a:pt x="1114" y="2683"/>
                  </a:cubicBezTo>
                  <a:cubicBezTo>
                    <a:pt x="1422" y="2683"/>
                    <a:pt x="1686" y="2628"/>
                    <a:pt x="1686" y="2465"/>
                  </a:cubicBezTo>
                  <a:cubicBezTo>
                    <a:pt x="1703" y="1932"/>
                    <a:pt x="1154" y="566"/>
                    <a:pt x="72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1417791" y="4214807"/>
              <a:ext cx="38356" cy="20963"/>
            </a:xfrm>
            <a:custGeom>
              <a:avLst/>
              <a:gdLst/>
              <a:ahLst/>
              <a:cxnLst/>
              <a:rect l="l" t="t" r="r" b="b"/>
              <a:pathLst>
                <a:path w="1171" h="640" extrusionOk="0">
                  <a:moveTo>
                    <a:pt x="0" y="1"/>
                  </a:moveTo>
                  <a:lnTo>
                    <a:pt x="370" y="639"/>
                  </a:lnTo>
                  <a:lnTo>
                    <a:pt x="1171" y="282"/>
                  </a:lnTo>
                  <a:lnTo>
                    <a:pt x="1064" y="52"/>
                  </a:lnTo>
                  <a:lnTo>
                    <a:pt x="0"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1395616" y="4211335"/>
              <a:ext cx="28595" cy="15624"/>
            </a:xfrm>
            <a:custGeom>
              <a:avLst/>
              <a:gdLst/>
              <a:ahLst/>
              <a:cxnLst/>
              <a:rect l="l" t="t" r="r" b="b"/>
              <a:pathLst>
                <a:path w="873" h="477" extrusionOk="0">
                  <a:moveTo>
                    <a:pt x="213" y="0"/>
                  </a:moveTo>
                  <a:lnTo>
                    <a:pt x="0" y="196"/>
                  </a:lnTo>
                  <a:lnTo>
                    <a:pt x="285" y="477"/>
                  </a:lnTo>
                  <a:lnTo>
                    <a:pt x="873" y="124"/>
                  </a:lnTo>
                  <a:lnTo>
                    <a:pt x="213"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6"/>
            <p:cNvSpPr/>
            <p:nvPr/>
          </p:nvSpPr>
          <p:spPr>
            <a:xfrm>
              <a:off x="1273047" y="4097970"/>
              <a:ext cx="44154" cy="114053"/>
            </a:xfrm>
            <a:custGeom>
              <a:avLst/>
              <a:gdLst/>
              <a:ahLst/>
              <a:cxnLst/>
              <a:rect l="l" t="t" r="r" b="b"/>
              <a:pathLst>
                <a:path w="1348" h="3482" extrusionOk="0">
                  <a:moveTo>
                    <a:pt x="1" y="1"/>
                  </a:moveTo>
                  <a:lnTo>
                    <a:pt x="1" y="1"/>
                  </a:lnTo>
                  <a:cubicBezTo>
                    <a:pt x="107" y="1933"/>
                    <a:pt x="214" y="3406"/>
                    <a:pt x="784" y="3478"/>
                  </a:cubicBezTo>
                  <a:cubicBezTo>
                    <a:pt x="796" y="3480"/>
                    <a:pt x="808" y="3481"/>
                    <a:pt x="819" y="3481"/>
                  </a:cubicBezTo>
                  <a:cubicBezTo>
                    <a:pt x="1347" y="3481"/>
                    <a:pt x="476" y="1429"/>
                    <a:pt x="214" y="107"/>
                  </a:cubicBezTo>
                  <a:lnTo>
                    <a:pt x="1"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6"/>
            <p:cNvSpPr/>
            <p:nvPr/>
          </p:nvSpPr>
          <p:spPr>
            <a:xfrm>
              <a:off x="1339835" y="4559880"/>
              <a:ext cx="101115" cy="23813"/>
            </a:xfrm>
            <a:custGeom>
              <a:avLst/>
              <a:gdLst/>
              <a:ahLst/>
              <a:cxnLst/>
              <a:rect l="l" t="t" r="r" b="b"/>
              <a:pathLst>
                <a:path w="3087" h="727" extrusionOk="0">
                  <a:moveTo>
                    <a:pt x="22" y="0"/>
                  </a:moveTo>
                  <a:lnTo>
                    <a:pt x="1" y="515"/>
                  </a:lnTo>
                  <a:cubicBezTo>
                    <a:pt x="1" y="515"/>
                    <a:pt x="626" y="726"/>
                    <a:pt x="1633" y="726"/>
                  </a:cubicBezTo>
                  <a:cubicBezTo>
                    <a:pt x="2056" y="726"/>
                    <a:pt x="2547" y="689"/>
                    <a:pt x="3087" y="583"/>
                  </a:cubicBezTo>
                  <a:lnTo>
                    <a:pt x="3053" y="106"/>
                  </a:lnTo>
                  <a:cubicBezTo>
                    <a:pt x="2620" y="163"/>
                    <a:pt x="2232" y="191"/>
                    <a:pt x="1848" y="191"/>
                  </a:cubicBezTo>
                  <a:cubicBezTo>
                    <a:pt x="1275" y="191"/>
                    <a:pt x="711" y="128"/>
                    <a:pt x="22"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6"/>
            <p:cNvSpPr/>
            <p:nvPr/>
          </p:nvSpPr>
          <p:spPr>
            <a:xfrm>
              <a:off x="1219100" y="4525553"/>
              <a:ext cx="99313" cy="50508"/>
            </a:xfrm>
            <a:custGeom>
              <a:avLst/>
              <a:gdLst/>
              <a:ahLst/>
              <a:cxnLst/>
              <a:rect l="l" t="t" r="r" b="b"/>
              <a:pathLst>
                <a:path w="3032" h="1542" extrusionOk="0">
                  <a:moveTo>
                    <a:pt x="141" y="1"/>
                  </a:moveTo>
                  <a:lnTo>
                    <a:pt x="1" y="393"/>
                  </a:lnTo>
                  <a:cubicBezTo>
                    <a:pt x="1" y="393"/>
                    <a:pt x="1278" y="1312"/>
                    <a:pt x="2980" y="1542"/>
                  </a:cubicBezTo>
                  <a:lnTo>
                    <a:pt x="3031" y="1065"/>
                  </a:lnTo>
                  <a:cubicBezTo>
                    <a:pt x="2057" y="835"/>
                    <a:pt x="1239" y="478"/>
                    <a:pt x="141"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6"/>
            <p:cNvSpPr/>
            <p:nvPr/>
          </p:nvSpPr>
          <p:spPr>
            <a:xfrm>
              <a:off x="1309733" y="4473833"/>
              <a:ext cx="44088" cy="20079"/>
            </a:xfrm>
            <a:custGeom>
              <a:avLst/>
              <a:gdLst/>
              <a:ahLst/>
              <a:cxnLst/>
              <a:rect l="l" t="t" r="r" b="b"/>
              <a:pathLst>
                <a:path w="1346" h="613" extrusionOk="0">
                  <a:moveTo>
                    <a:pt x="0" y="1"/>
                  </a:moveTo>
                  <a:cubicBezTo>
                    <a:pt x="0" y="1"/>
                    <a:pt x="303" y="516"/>
                    <a:pt x="779" y="605"/>
                  </a:cubicBezTo>
                  <a:cubicBezTo>
                    <a:pt x="804" y="610"/>
                    <a:pt x="829" y="613"/>
                    <a:pt x="855" y="613"/>
                  </a:cubicBezTo>
                  <a:cubicBezTo>
                    <a:pt x="1087" y="613"/>
                    <a:pt x="1345" y="427"/>
                    <a:pt x="1345" y="427"/>
                  </a:cubicBezTo>
                  <a:lnTo>
                    <a:pt x="1345" y="427"/>
                  </a:lnTo>
                  <a:cubicBezTo>
                    <a:pt x="1327" y="433"/>
                    <a:pt x="1301" y="436"/>
                    <a:pt x="1267" y="436"/>
                  </a:cubicBezTo>
                  <a:cubicBezTo>
                    <a:pt x="1007" y="436"/>
                    <a:pt x="328" y="253"/>
                    <a:pt x="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6"/>
            <p:cNvSpPr/>
            <p:nvPr/>
          </p:nvSpPr>
          <p:spPr>
            <a:xfrm>
              <a:off x="1395616" y="4188046"/>
              <a:ext cx="62202" cy="29742"/>
            </a:xfrm>
            <a:custGeom>
              <a:avLst/>
              <a:gdLst/>
              <a:ahLst/>
              <a:cxnLst/>
              <a:rect l="l" t="t" r="r" b="b"/>
              <a:pathLst>
                <a:path w="1899" h="908" extrusionOk="0">
                  <a:moveTo>
                    <a:pt x="1030" y="0"/>
                  </a:moveTo>
                  <a:lnTo>
                    <a:pt x="498" y="762"/>
                  </a:lnTo>
                  <a:lnTo>
                    <a:pt x="213" y="711"/>
                  </a:lnTo>
                  <a:lnTo>
                    <a:pt x="0" y="907"/>
                  </a:lnTo>
                  <a:lnTo>
                    <a:pt x="213" y="711"/>
                  </a:lnTo>
                  <a:lnTo>
                    <a:pt x="498" y="762"/>
                  </a:lnTo>
                  <a:lnTo>
                    <a:pt x="1030" y="0"/>
                  </a:lnTo>
                  <a:lnTo>
                    <a:pt x="1899" y="90"/>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6"/>
            <p:cNvSpPr/>
            <p:nvPr/>
          </p:nvSpPr>
          <p:spPr>
            <a:xfrm>
              <a:off x="1411928" y="4188046"/>
              <a:ext cx="45890" cy="27907"/>
            </a:xfrm>
            <a:custGeom>
              <a:avLst/>
              <a:gdLst/>
              <a:ahLst/>
              <a:cxnLst/>
              <a:rect l="l" t="t" r="r" b="b"/>
              <a:pathLst>
                <a:path w="1401" h="852" extrusionOk="0">
                  <a:moveTo>
                    <a:pt x="532" y="0"/>
                  </a:moveTo>
                  <a:lnTo>
                    <a:pt x="0" y="762"/>
                  </a:lnTo>
                  <a:lnTo>
                    <a:pt x="375" y="835"/>
                  </a:lnTo>
                  <a:lnTo>
                    <a:pt x="1098" y="852"/>
                  </a:lnTo>
                  <a:lnTo>
                    <a:pt x="1401" y="90"/>
                  </a:lnTo>
                  <a:lnTo>
                    <a:pt x="532" y="0"/>
                  </a:ln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6"/>
            <p:cNvSpPr/>
            <p:nvPr/>
          </p:nvSpPr>
          <p:spPr>
            <a:xfrm>
              <a:off x="1395616" y="4217755"/>
              <a:ext cx="61645" cy="8090"/>
            </a:xfrm>
            <a:custGeom>
              <a:avLst/>
              <a:gdLst/>
              <a:ahLst/>
              <a:cxnLst/>
              <a:rect l="l" t="t" r="r" b="b"/>
              <a:pathLst>
                <a:path w="1882" h="247" extrusionOk="0">
                  <a:moveTo>
                    <a:pt x="1848" y="192"/>
                  </a:moveTo>
                  <a:lnTo>
                    <a:pt x="1831" y="192"/>
                  </a:lnTo>
                  <a:lnTo>
                    <a:pt x="1882" y="247"/>
                  </a:lnTo>
                  <a:lnTo>
                    <a:pt x="1882" y="247"/>
                  </a:lnTo>
                  <a:lnTo>
                    <a:pt x="1831" y="192"/>
                  </a:lnTo>
                  <a:close/>
                  <a:moveTo>
                    <a:pt x="728" y="17"/>
                  </a:moveTo>
                  <a:lnTo>
                    <a:pt x="728" y="17"/>
                  </a:lnTo>
                  <a:close/>
                  <a:moveTo>
                    <a:pt x="0" y="0"/>
                  </a:moveTo>
                  <a:lnTo>
                    <a:pt x="22" y="17"/>
                  </a:lnTo>
                  <a:lnTo>
                    <a:pt x="22" y="17"/>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6"/>
            <p:cNvSpPr/>
            <p:nvPr/>
          </p:nvSpPr>
          <p:spPr>
            <a:xfrm>
              <a:off x="1379435" y="4217034"/>
              <a:ext cx="14543" cy="4782"/>
            </a:xfrm>
            <a:custGeom>
              <a:avLst/>
              <a:gdLst/>
              <a:ahLst/>
              <a:cxnLst/>
              <a:rect l="l" t="t" r="r" b="b"/>
              <a:pathLst>
                <a:path w="444" h="146" extrusionOk="0">
                  <a:moveTo>
                    <a:pt x="1" y="1"/>
                  </a:moveTo>
                  <a:cubicBezTo>
                    <a:pt x="52" y="56"/>
                    <a:pt x="107" y="107"/>
                    <a:pt x="175" y="145"/>
                  </a:cubicBezTo>
                  <a:cubicBezTo>
                    <a:pt x="247" y="107"/>
                    <a:pt x="337" y="73"/>
                    <a:pt x="443" y="56"/>
                  </a:cubicBezTo>
                  <a:cubicBezTo>
                    <a:pt x="320" y="22"/>
                    <a:pt x="175" y="1"/>
                    <a:pt x="18"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6"/>
            <p:cNvSpPr/>
            <p:nvPr/>
          </p:nvSpPr>
          <p:spPr>
            <a:xfrm>
              <a:off x="1385167" y="4218312"/>
              <a:ext cx="73895" cy="22044"/>
            </a:xfrm>
            <a:custGeom>
              <a:avLst/>
              <a:gdLst/>
              <a:ahLst/>
              <a:cxnLst/>
              <a:rect l="l" t="t" r="r" b="b"/>
              <a:pathLst>
                <a:path w="2256" h="673" extrusionOk="0">
                  <a:moveTo>
                    <a:pt x="1030" y="0"/>
                  </a:moveTo>
                  <a:lnTo>
                    <a:pt x="1013" y="17"/>
                  </a:lnTo>
                  <a:lnTo>
                    <a:pt x="1064" y="34"/>
                  </a:lnTo>
                  <a:lnTo>
                    <a:pt x="1047" y="0"/>
                  </a:lnTo>
                  <a:close/>
                  <a:moveTo>
                    <a:pt x="2201" y="230"/>
                  </a:moveTo>
                  <a:lnTo>
                    <a:pt x="2201" y="247"/>
                  </a:lnTo>
                  <a:cubicBezTo>
                    <a:pt x="2218" y="247"/>
                    <a:pt x="2235" y="247"/>
                    <a:pt x="2256" y="264"/>
                  </a:cubicBezTo>
                  <a:lnTo>
                    <a:pt x="2256" y="264"/>
                  </a:lnTo>
                  <a:cubicBezTo>
                    <a:pt x="2235" y="247"/>
                    <a:pt x="2218" y="247"/>
                    <a:pt x="2201" y="230"/>
                  </a:cubicBezTo>
                  <a:close/>
                  <a:moveTo>
                    <a:pt x="268" y="17"/>
                  </a:moveTo>
                  <a:cubicBezTo>
                    <a:pt x="162" y="34"/>
                    <a:pt x="72" y="68"/>
                    <a:pt x="0" y="106"/>
                  </a:cubicBezTo>
                  <a:cubicBezTo>
                    <a:pt x="180" y="225"/>
                    <a:pt x="387" y="332"/>
                    <a:pt x="597" y="416"/>
                  </a:cubicBezTo>
                  <a:lnTo>
                    <a:pt x="597" y="416"/>
                  </a:lnTo>
                  <a:lnTo>
                    <a:pt x="268" y="17"/>
                  </a:lnTo>
                  <a:close/>
                  <a:moveTo>
                    <a:pt x="890" y="247"/>
                  </a:moveTo>
                  <a:lnTo>
                    <a:pt x="611" y="422"/>
                  </a:lnTo>
                  <a:lnTo>
                    <a:pt x="611" y="422"/>
                  </a:lnTo>
                  <a:cubicBezTo>
                    <a:pt x="606" y="420"/>
                    <a:pt x="601" y="418"/>
                    <a:pt x="597" y="416"/>
                  </a:cubicBezTo>
                  <a:lnTo>
                    <a:pt x="597" y="416"/>
                  </a:lnTo>
                  <a:lnTo>
                    <a:pt x="604" y="426"/>
                  </a:lnTo>
                  <a:lnTo>
                    <a:pt x="611" y="422"/>
                  </a:lnTo>
                  <a:lnTo>
                    <a:pt x="611" y="422"/>
                  </a:lnTo>
                  <a:cubicBezTo>
                    <a:pt x="644" y="435"/>
                    <a:pt x="678" y="448"/>
                    <a:pt x="711" y="460"/>
                  </a:cubicBezTo>
                  <a:cubicBezTo>
                    <a:pt x="766" y="387"/>
                    <a:pt x="834" y="319"/>
                    <a:pt x="890" y="247"/>
                  </a:cubicBezTo>
                  <a:close/>
                  <a:moveTo>
                    <a:pt x="1064" y="175"/>
                  </a:moveTo>
                  <a:cubicBezTo>
                    <a:pt x="1030" y="247"/>
                    <a:pt x="958" y="370"/>
                    <a:pt x="890" y="515"/>
                  </a:cubicBezTo>
                  <a:cubicBezTo>
                    <a:pt x="1030" y="549"/>
                    <a:pt x="1192" y="583"/>
                    <a:pt x="1332" y="621"/>
                  </a:cubicBezTo>
                  <a:lnTo>
                    <a:pt x="1064" y="175"/>
                  </a:lnTo>
                  <a:close/>
                  <a:moveTo>
                    <a:pt x="1937" y="387"/>
                  </a:moveTo>
                  <a:lnTo>
                    <a:pt x="1439" y="639"/>
                  </a:lnTo>
                  <a:cubicBezTo>
                    <a:pt x="1545" y="656"/>
                    <a:pt x="1635" y="673"/>
                    <a:pt x="1741" y="673"/>
                  </a:cubicBezTo>
                  <a:cubicBezTo>
                    <a:pt x="1792" y="549"/>
                    <a:pt x="1864" y="460"/>
                    <a:pt x="1937" y="387"/>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6"/>
            <p:cNvSpPr/>
            <p:nvPr/>
          </p:nvSpPr>
          <p:spPr>
            <a:xfrm>
              <a:off x="1408423" y="4222897"/>
              <a:ext cx="11628" cy="12316"/>
            </a:xfrm>
            <a:custGeom>
              <a:avLst/>
              <a:gdLst/>
              <a:ahLst/>
              <a:cxnLst/>
              <a:rect l="l" t="t" r="r" b="b"/>
              <a:pathLst>
                <a:path w="355" h="376" extrusionOk="0">
                  <a:moveTo>
                    <a:pt x="337" y="1"/>
                  </a:moveTo>
                  <a:lnTo>
                    <a:pt x="180" y="107"/>
                  </a:lnTo>
                  <a:cubicBezTo>
                    <a:pt x="124" y="179"/>
                    <a:pt x="56" y="247"/>
                    <a:pt x="1" y="320"/>
                  </a:cubicBezTo>
                  <a:cubicBezTo>
                    <a:pt x="56" y="337"/>
                    <a:pt x="107" y="354"/>
                    <a:pt x="180" y="375"/>
                  </a:cubicBezTo>
                  <a:cubicBezTo>
                    <a:pt x="248" y="230"/>
                    <a:pt x="320" y="107"/>
                    <a:pt x="354" y="35"/>
                  </a:cubicBezTo>
                  <a:lnTo>
                    <a:pt x="337" y="1"/>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6"/>
            <p:cNvSpPr/>
            <p:nvPr/>
          </p:nvSpPr>
          <p:spPr>
            <a:xfrm>
              <a:off x="1419462" y="4221784"/>
              <a:ext cx="37799" cy="17458"/>
            </a:xfrm>
            <a:custGeom>
              <a:avLst/>
              <a:gdLst/>
              <a:ahLst/>
              <a:cxnLst/>
              <a:rect l="l" t="t" r="r" b="b"/>
              <a:pathLst>
                <a:path w="1154" h="533" extrusionOk="0">
                  <a:moveTo>
                    <a:pt x="72" y="0"/>
                  </a:moveTo>
                  <a:lnTo>
                    <a:pt x="0" y="35"/>
                  </a:lnTo>
                  <a:lnTo>
                    <a:pt x="17" y="69"/>
                  </a:lnTo>
                  <a:lnTo>
                    <a:pt x="285" y="515"/>
                  </a:lnTo>
                  <a:cubicBezTo>
                    <a:pt x="319" y="515"/>
                    <a:pt x="358" y="533"/>
                    <a:pt x="392" y="533"/>
                  </a:cubicBezTo>
                  <a:lnTo>
                    <a:pt x="890" y="281"/>
                  </a:lnTo>
                  <a:cubicBezTo>
                    <a:pt x="958" y="175"/>
                    <a:pt x="1047" y="141"/>
                    <a:pt x="1137" y="141"/>
                  </a:cubicBezTo>
                  <a:lnTo>
                    <a:pt x="1154" y="141"/>
                  </a:lnTo>
                  <a:lnTo>
                    <a:pt x="1154" y="124"/>
                  </a:lnTo>
                  <a:lnTo>
                    <a:pt x="1103" y="69"/>
                  </a:lnTo>
                  <a:lnTo>
                    <a:pt x="319" y="426"/>
                  </a:lnTo>
                  <a:lnTo>
                    <a:pt x="72"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6"/>
            <p:cNvSpPr/>
            <p:nvPr/>
          </p:nvSpPr>
          <p:spPr>
            <a:xfrm>
              <a:off x="1393946" y="4218312"/>
              <a:ext cx="27907" cy="13954"/>
            </a:xfrm>
            <a:custGeom>
              <a:avLst/>
              <a:gdLst/>
              <a:ahLst/>
              <a:cxnLst/>
              <a:rect l="l" t="t" r="r" b="b"/>
              <a:pathLst>
                <a:path w="852" h="426" extrusionOk="0">
                  <a:moveTo>
                    <a:pt x="73" y="0"/>
                  </a:moveTo>
                  <a:lnTo>
                    <a:pt x="0" y="17"/>
                  </a:lnTo>
                  <a:lnTo>
                    <a:pt x="336" y="426"/>
                  </a:lnTo>
                  <a:lnTo>
                    <a:pt x="622" y="247"/>
                  </a:lnTo>
                  <a:lnTo>
                    <a:pt x="779" y="141"/>
                  </a:lnTo>
                  <a:lnTo>
                    <a:pt x="851" y="106"/>
                  </a:lnTo>
                  <a:lnTo>
                    <a:pt x="796" y="34"/>
                  </a:lnTo>
                  <a:lnTo>
                    <a:pt x="745" y="17"/>
                  </a:lnTo>
                  <a:lnTo>
                    <a:pt x="336" y="264"/>
                  </a:lnTo>
                  <a:lnTo>
                    <a:pt x="73"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6"/>
            <p:cNvSpPr/>
            <p:nvPr/>
          </p:nvSpPr>
          <p:spPr>
            <a:xfrm>
              <a:off x="1442161" y="4226369"/>
              <a:ext cx="19162" cy="15100"/>
            </a:xfrm>
            <a:custGeom>
              <a:avLst/>
              <a:gdLst/>
              <a:ahLst/>
              <a:cxnLst/>
              <a:rect l="l" t="t" r="r" b="b"/>
              <a:pathLst>
                <a:path w="585" h="461" extrusionOk="0">
                  <a:moveTo>
                    <a:pt x="444" y="1"/>
                  </a:moveTo>
                  <a:cubicBezTo>
                    <a:pt x="354" y="1"/>
                    <a:pt x="265" y="35"/>
                    <a:pt x="197" y="141"/>
                  </a:cubicBezTo>
                  <a:cubicBezTo>
                    <a:pt x="124" y="214"/>
                    <a:pt x="52" y="303"/>
                    <a:pt x="1" y="427"/>
                  </a:cubicBezTo>
                  <a:cubicBezTo>
                    <a:pt x="69" y="444"/>
                    <a:pt x="158" y="444"/>
                    <a:pt x="231" y="461"/>
                  </a:cubicBezTo>
                  <a:cubicBezTo>
                    <a:pt x="303" y="214"/>
                    <a:pt x="388" y="35"/>
                    <a:pt x="533" y="35"/>
                  </a:cubicBezTo>
                  <a:lnTo>
                    <a:pt x="584" y="35"/>
                  </a:lnTo>
                  <a:cubicBezTo>
                    <a:pt x="567" y="35"/>
                    <a:pt x="550" y="18"/>
                    <a:pt x="516" y="18"/>
                  </a:cubicBezTo>
                  <a:cubicBezTo>
                    <a:pt x="495" y="1"/>
                    <a:pt x="478" y="1"/>
                    <a:pt x="461"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6"/>
            <p:cNvSpPr/>
            <p:nvPr/>
          </p:nvSpPr>
          <p:spPr>
            <a:xfrm>
              <a:off x="1449695" y="4227483"/>
              <a:ext cx="20963" cy="14674"/>
            </a:xfrm>
            <a:custGeom>
              <a:avLst/>
              <a:gdLst/>
              <a:ahLst/>
              <a:cxnLst/>
              <a:rect l="l" t="t" r="r" b="b"/>
              <a:pathLst>
                <a:path w="640" h="448" extrusionOk="0">
                  <a:moveTo>
                    <a:pt x="303" y="1"/>
                  </a:moveTo>
                  <a:cubicBezTo>
                    <a:pt x="158" y="1"/>
                    <a:pt x="73" y="180"/>
                    <a:pt x="1" y="427"/>
                  </a:cubicBezTo>
                  <a:cubicBezTo>
                    <a:pt x="214" y="448"/>
                    <a:pt x="409" y="448"/>
                    <a:pt x="605" y="448"/>
                  </a:cubicBezTo>
                  <a:lnTo>
                    <a:pt x="639" y="448"/>
                  </a:lnTo>
                  <a:cubicBezTo>
                    <a:pt x="622" y="341"/>
                    <a:pt x="622" y="269"/>
                    <a:pt x="622" y="252"/>
                  </a:cubicBezTo>
                  <a:cubicBezTo>
                    <a:pt x="516" y="129"/>
                    <a:pt x="426" y="39"/>
                    <a:pt x="354" y="22"/>
                  </a:cubicBezTo>
                  <a:lnTo>
                    <a:pt x="354" y="1"/>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6"/>
            <p:cNvSpPr/>
            <p:nvPr/>
          </p:nvSpPr>
          <p:spPr>
            <a:xfrm>
              <a:off x="1470068" y="4235737"/>
              <a:ext cx="4062" cy="6420"/>
            </a:xfrm>
            <a:custGeom>
              <a:avLst/>
              <a:gdLst/>
              <a:ahLst/>
              <a:cxnLst/>
              <a:rect l="l" t="t" r="r" b="b"/>
              <a:pathLst>
                <a:path w="124" h="196" extrusionOk="0">
                  <a:moveTo>
                    <a:pt x="0" y="0"/>
                  </a:moveTo>
                  <a:cubicBezTo>
                    <a:pt x="0" y="17"/>
                    <a:pt x="0" y="89"/>
                    <a:pt x="17" y="196"/>
                  </a:cubicBezTo>
                  <a:lnTo>
                    <a:pt x="124" y="196"/>
                  </a:lnTo>
                  <a:cubicBezTo>
                    <a:pt x="90" y="124"/>
                    <a:pt x="34" y="51"/>
                    <a:pt x="0"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6"/>
            <p:cNvSpPr/>
            <p:nvPr/>
          </p:nvSpPr>
          <p:spPr>
            <a:xfrm>
              <a:off x="1419462" y="4218312"/>
              <a:ext cx="33" cy="33"/>
            </a:xfrm>
            <a:custGeom>
              <a:avLst/>
              <a:gdLst/>
              <a:ahLst/>
              <a:cxnLst/>
              <a:rect l="l" t="t" r="r" b="b"/>
              <a:pathLst>
                <a:path w="1" h="1" extrusionOk="0">
                  <a:moveTo>
                    <a:pt x="0" y="0"/>
                  </a:moveTo>
                  <a:lnTo>
                    <a:pt x="0" y="0"/>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6"/>
            <p:cNvSpPr/>
            <p:nvPr/>
          </p:nvSpPr>
          <p:spPr>
            <a:xfrm>
              <a:off x="1419462" y="4215364"/>
              <a:ext cx="36686" cy="20406"/>
            </a:xfrm>
            <a:custGeom>
              <a:avLst/>
              <a:gdLst/>
              <a:ahLst/>
              <a:cxnLst/>
              <a:rect l="l" t="t" r="r" b="b"/>
              <a:pathLst>
                <a:path w="1120" h="623" extrusionOk="0">
                  <a:moveTo>
                    <a:pt x="145" y="1"/>
                  </a:moveTo>
                  <a:lnTo>
                    <a:pt x="0" y="90"/>
                  </a:lnTo>
                  <a:lnTo>
                    <a:pt x="17" y="124"/>
                  </a:lnTo>
                  <a:lnTo>
                    <a:pt x="72" y="196"/>
                  </a:lnTo>
                  <a:lnTo>
                    <a:pt x="319" y="622"/>
                  </a:lnTo>
                  <a:lnTo>
                    <a:pt x="1103" y="265"/>
                  </a:lnTo>
                  <a:lnTo>
                    <a:pt x="1120" y="265"/>
                  </a:lnTo>
                  <a:lnTo>
                    <a:pt x="1013" y="35"/>
                  </a:lnTo>
                  <a:lnTo>
                    <a:pt x="868" y="18"/>
                  </a:lnTo>
                  <a:lnTo>
                    <a:pt x="145" y="1"/>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6"/>
            <p:cNvSpPr/>
            <p:nvPr/>
          </p:nvSpPr>
          <p:spPr>
            <a:xfrm>
              <a:off x="1395616" y="4211335"/>
              <a:ext cx="28595" cy="15624"/>
            </a:xfrm>
            <a:custGeom>
              <a:avLst/>
              <a:gdLst/>
              <a:ahLst/>
              <a:cxnLst/>
              <a:rect l="l" t="t" r="r" b="b"/>
              <a:pathLst>
                <a:path w="873" h="477" extrusionOk="0">
                  <a:moveTo>
                    <a:pt x="213" y="0"/>
                  </a:moveTo>
                  <a:lnTo>
                    <a:pt x="0" y="196"/>
                  </a:lnTo>
                  <a:lnTo>
                    <a:pt x="22" y="213"/>
                  </a:lnTo>
                  <a:lnTo>
                    <a:pt x="285" y="477"/>
                  </a:lnTo>
                  <a:lnTo>
                    <a:pt x="694" y="230"/>
                  </a:lnTo>
                  <a:lnTo>
                    <a:pt x="711" y="213"/>
                  </a:lnTo>
                  <a:lnTo>
                    <a:pt x="728" y="213"/>
                  </a:lnTo>
                  <a:lnTo>
                    <a:pt x="873" y="124"/>
                  </a:lnTo>
                  <a:lnTo>
                    <a:pt x="498" y="51"/>
                  </a:lnTo>
                  <a:lnTo>
                    <a:pt x="213" y="0"/>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6"/>
            <p:cNvSpPr/>
            <p:nvPr/>
          </p:nvSpPr>
          <p:spPr>
            <a:xfrm>
              <a:off x="1339835" y="3988241"/>
              <a:ext cx="194106" cy="199281"/>
            </a:xfrm>
            <a:custGeom>
              <a:avLst/>
              <a:gdLst/>
              <a:ahLst/>
              <a:cxnLst/>
              <a:rect l="l" t="t" r="r" b="b"/>
              <a:pathLst>
                <a:path w="5926" h="6084" extrusionOk="0">
                  <a:moveTo>
                    <a:pt x="3270" y="1"/>
                  </a:moveTo>
                  <a:cubicBezTo>
                    <a:pt x="3053" y="1"/>
                    <a:pt x="2827" y="34"/>
                    <a:pt x="2593" y="108"/>
                  </a:cubicBezTo>
                  <a:cubicBezTo>
                    <a:pt x="499" y="780"/>
                    <a:pt x="1" y="2819"/>
                    <a:pt x="1703" y="6083"/>
                  </a:cubicBezTo>
                  <a:lnTo>
                    <a:pt x="5926" y="1580"/>
                  </a:lnTo>
                  <a:cubicBezTo>
                    <a:pt x="5385" y="993"/>
                    <a:pt x="4464" y="1"/>
                    <a:pt x="3270" y="1"/>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6"/>
            <p:cNvSpPr/>
            <p:nvPr/>
          </p:nvSpPr>
          <p:spPr>
            <a:xfrm>
              <a:off x="1435774" y="4004913"/>
              <a:ext cx="139405" cy="202950"/>
            </a:xfrm>
            <a:custGeom>
              <a:avLst/>
              <a:gdLst/>
              <a:ahLst/>
              <a:cxnLst/>
              <a:rect l="l" t="t" r="r" b="b"/>
              <a:pathLst>
                <a:path w="4256" h="6196" extrusionOk="0">
                  <a:moveTo>
                    <a:pt x="1657" y="1"/>
                  </a:moveTo>
                  <a:cubicBezTo>
                    <a:pt x="1179" y="1"/>
                    <a:pt x="627" y="147"/>
                    <a:pt x="0" y="484"/>
                  </a:cubicBezTo>
                  <a:lnTo>
                    <a:pt x="426" y="6196"/>
                  </a:lnTo>
                  <a:cubicBezTo>
                    <a:pt x="1366" y="6196"/>
                    <a:pt x="3652" y="5413"/>
                    <a:pt x="3903" y="4085"/>
                  </a:cubicBezTo>
                  <a:cubicBezTo>
                    <a:pt x="4255" y="2222"/>
                    <a:pt x="3519" y="1"/>
                    <a:pt x="1657" y="1"/>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6"/>
            <p:cNvSpPr/>
            <p:nvPr/>
          </p:nvSpPr>
          <p:spPr>
            <a:xfrm>
              <a:off x="1331744" y="4027678"/>
              <a:ext cx="202197" cy="182969"/>
            </a:xfrm>
            <a:custGeom>
              <a:avLst/>
              <a:gdLst/>
              <a:ahLst/>
              <a:cxnLst/>
              <a:rect l="l" t="t" r="r" b="b"/>
              <a:pathLst>
                <a:path w="6173" h="5586" extrusionOk="0">
                  <a:moveTo>
                    <a:pt x="3045" y="0"/>
                  </a:moveTo>
                  <a:cubicBezTo>
                    <a:pt x="2270" y="0"/>
                    <a:pt x="1591" y="459"/>
                    <a:pt x="1188" y="1883"/>
                  </a:cubicBezTo>
                  <a:cubicBezTo>
                    <a:pt x="1014" y="2521"/>
                    <a:pt x="1" y="4275"/>
                    <a:pt x="1793" y="5233"/>
                  </a:cubicBezTo>
                  <a:cubicBezTo>
                    <a:pt x="2263" y="5479"/>
                    <a:pt x="2734" y="5586"/>
                    <a:pt x="3181" y="5586"/>
                  </a:cubicBezTo>
                  <a:cubicBezTo>
                    <a:pt x="4436" y="5586"/>
                    <a:pt x="5495" y="4745"/>
                    <a:pt x="5781" y="3815"/>
                  </a:cubicBezTo>
                  <a:cubicBezTo>
                    <a:pt x="6173" y="2466"/>
                    <a:pt x="5394" y="568"/>
                    <a:pt x="3815" y="125"/>
                  </a:cubicBezTo>
                  <a:cubicBezTo>
                    <a:pt x="3552" y="48"/>
                    <a:pt x="3293" y="0"/>
                    <a:pt x="304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6"/>
            <p:cNvSpPr/>
            <p:nvPr/>
          </p:nvSpPr>
          <p:spPr>
            <a:xfrm>
              <a:off x="1412485" y="4019882"/>
              <a:ext cx="96365" cy="55323"/>
            </a:xfrm>
            <a:custGeom>
              <a:avLst/>
              <a:gdLst/>
              <a:ahLst/>
              <a:cxnLst/>
              <a:rect l="l" t="t" r="r" b="b"/>
              <a:pathLst>
                <a:path w="2942" h="1689" extrusionOk="0">
                  <a:moveTo>
                    <a:pt x="1055" y="0"/>
                  </a:moveTo>
                  <a:cubicBezTo>
                    <a:pt x="553" y="0"/>
                    <a:pt x="0" y="274"/>
                    <a:pt x="0" y="274"/>
                  </a:cubicBezTo>
                  <a:cubicBezTo>
                    <a:pt x="107" y="593"/>
                    <a:pt x="1899" y="1376"/>
                    <a:pt x="2520" y="1657"/>
                  </a:cubicBezTo>
                  <a:cubicBezTo>
                    <a:pt x="2566" y="1679"/>
                    <a:pt x="2602" y="1689"/>
                    <a:pt x="2628" y="1689"/>
                  </a:cubicBezTo>
                  <a:cubicBezTo>
                    <a:pt x="2942" y="1689"/>
                    <a:pt x="1858" y="209"/>
                    <a:pt x="1367" y="44"/>
                  </a:cubicBezTo>
                  <a:cubicBezTo>
                    <a:pt x="1269" y="13"/>
                    <a:pt x="1163" y="0"/>
                    <a:pt x="1055" y="0"/>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6"/>
            <p:cNvSpPr/>
            <p:nvPr/>
          </p:nvSpPr>
          <p:spPr>
            <a:xfrm>
              <a:off x="1435774" y="4102916"/>
              <a:ext cx="47691" cy="42745"/>
            </a:xfrm>
            <a:custGeom>
              <a:avLst/>
              <a:gdLst/>
              <a:ahLst/>
              <a:cxnLst/>
              <a:rect l="l" t="t" r="r" b="b"/>
              <a:pathLst>
                <a:path w="1456" h="1305" extrusionOk="0">
                  <a:moveTo>
                    <a:pt x="758" y="0"/>
                  </a:moveTo>
                  <a:cubicBezTo>
                    <a:pt x="444" y="0"/>
                    <a:pt x="151" y="271"/>
                    <a:pt x="90" y="667"/>
                  </a:cubicBezTo>
                  <a:cubicBezTo>
                    <a:pt x="0" y="1093"/>
                    <a:pt x="285" y="1199"/>
                    <a:pt x="639" y="1271"/>
                  </a:cubicBezTo>
                  <a:cubicBezTo>
                    <a:pt x="740" y="1291"/>
                    <a:pt x="835" y="1305"/>
                    <a:pt x="922" y="1305"/>
                  </a:cubicBezTo>
                  <a:cubicBezTo>
                    <a:pt x="1139" y="1305"/>
                    <a:pt x="1303" y="1218"/>
                    <a:pt x="1366" y="914"/>
                  </a:cubicBezTo>
                  <a:cubicBezTo>
                    <a:pt x="1456" y="471"/>
                    <a:pt x="1222" y="80"/>
                    <a:pt x="868" y="12"/>
                  </a:cubicBezTo>
                  <a:cubicBezTo>
                    <a:pt x="832" y="4"/>
                    <a:pt x="795" y="0"/>
                    <a:pt x="758"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6"/>
            <p:cNvSpPr/>
            <p:nvPr/>
          </p:nvSpPr>
          <p:spPr>
            <a:xfrm>
              <a:off x="1366039" y="4089552"/>
              <a:ext cx="45366" cy="42942"/>
            </a:xfrm>
            <a:custGeom>
              <a:avLst/>
              <a:gdLst/>
              <a:ahLst/>
              <a:cxnLst/>
              <a:rect l="l" t="t" r="r" b="b"/>
              <a:pathLst>
                <a:path w="1385" h="1311" extrusionOk="0">
                  <a:moveTo>
                    <a:pt x="735" y="0"/>
                  </a:moveTo>
                  <a:cubicBezTo>
                    <a:pt x="434" y="0"/>
                    <a:pt x="152" y="283"/>
                    <a:pt x="90" y="666"/>
                  </a:cubicBezTo>
                  <a:cubicBezTo>
                    <a:pt x="1" y="1109"/>
                    <a:pt x="265" y="1216"/>
                    <a:pt x="605" y="1288"/>
                  </a:cubicBezTo>
                  <a:cubicBezTo>
                    <a:pt x="687" y="1301"/>
                    <a:pt x="767" y="1311"/>
                    <a:pt x="842" y="1311"/>
                  </a:cubicBezTo>
                  <a:cubicBezTo>
                    <a:pt x="1056" y="1311"/>
                    <a:pt x="1228" y="1229"/>
                    <a:pt x="1295" y="913"/>
                  </a:cubicBezTo>
                  <a:cubicBezTo>
                    <a:pt x="1384" y="471"/>
                    <a:pt x="1171" y="83"/>
                    <a:pt x="835" y="11"/>
                  </a:cubicBezTo>
                  <a:cubicBezTo>
                    <a:pt x="802" y="4"/>
                    <a:pt x="768" y="0"/>
                    <a:pt x="735"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6"/>
            <p:cNvSpPr/>
            <p:nvPr/>
          </p:nvSpPr>
          <p:spPr>
            <a:xfrm>
              <a:off x="1436331" y="4108058"/>
              <a:ext cx="45333" cy="37668"/>
            </a:xfrm>
            <a:custGeom>
              <a:avLst/>
              <a:gdLst/>
              <a:ahLst/>
              <a:cxnLst/>
              <a:rect l="l" t="t" r="r" b="b"/>
              <a:pathLst>
                <a:path w="1384" h="1150" extrusionOk="0">
                  <a:moveTo>
                    <a:pt x="705" y="1"/>
                  </a:moveTo>
                  <a:cubicBezTo>
                    <a:pt x="408" y="1"/>
                    <a:pt x="133" y="232"/>
                    <a:pt x="73" y="561"/>
                  </a:cubicBezTo>
                  <a:cubicBezTo>
                    <a:pt x="0" y="953"/>
                    <a:pt x="268" y="1042"/>
                    <a:pt x="622" y="1114"/>
                  </a:cubicBezTo>
                  <a:cubicBezTo>
                    <a:pt x="722" y="1135"/>
                    <a:pt x="819" y="1149"/>
                    <a:pt x="906" y="1149"/>
                  </a:cubicBezTo>
                  <a:cubicBezTo>
                    <a:pt x="1109" y="1149"/>
                    <a:pt x="1263" y="1071"/>
                    <a:pt x="1311" y="812"/>
                  </a:cubicBezTo>
                  <a:cubicBezTo>
                    <a:pt x="1383" y="438"/>
                    <a:pt x="1171" y="84"/>
                    <a:pt x="817" y="12"/>
                  </a:cubicBezTo>
                  <a:cubicBezTo>
                    <a:pt x="780" y="4"/>
                    <a:pt x="742" y="1"/>
                    <a:pt x="705"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6"/>
            <p:cNvSpPr/>
            <p:nvPr/>
          </p:nvSpPr>
          <p:spPr>
            <a:xfrm>
              <a:off x="1365482" y="4094694"/>
              <a:ext cx="45366" cy="37963"/>
            </a:xfrm>
            <a:custGeom>
              <a:avLst/>
              <a:gdLst/>
              <a:ahLst/>
              <a:cxnLst/>
              <a:rect l="l" t="t" r="r" b="b"/>
              <a:pathLst>
                <a:path w="1385" h="1159" extrusionOk="0">
                  <a:moveTo>
                    <a:pt x="702" y="0"/>
                  </a:moveTo>
                  <a:cubicBezTo>
                    <a:pt x="406" y="0"/>
                    <a:pt x="133" y="234"/>
                    <a:pt x="69" y="582"/>
                  </a:cubicBezTo>
                  <a:cubicBezTo>
                    <a:pt x="1" y="952"/>
                    <a:pt x="265" y="1059"/>
                    <a:pt x="601" y="1131"/>
                  </a:cubicBezTo>
                  <a:cubicBezTo>
                    <a:pt x="709" y="1146"/>
                    <a:pt x="809" y="1159"/>
                    <a:pt x="899" y="1159"/>
                  </a:cubicBezTo>
                  <a:cubicBezTo>
                    <a:pt x="1109" y="1159"/>
                    <a:pt x="1261" y="1091"/>
                    <a:pt x="1312" y="829"/>
                  </a:cubicBezTo>
                  <a:cubicBezTo>
                    <a:pt x="1384" y="437"/>
                    <a:pt x="1171" y="84"/>
                    <a:pt x="814" y="11"/>
                  </a:cubicBezTo>
                  <a:cubicBezTo>
                    <a:pt x="776" y="4"/>
                    <a:pt x="739" y="0"/>
                    <a:pt x="702"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6"/>
            <p:cNvSpPr/>
            <p:nvPr/>
          </p:nvSpPr>
          <p:spPr>
            <a:xfrm>
              <a:off x="1445109" y="4123552"/>
              <a:ext cx="19686" cy="18146"/>
            </a:xfrm>
            <a:custGeom>
              <a:avLst/>
              <a:gdLst/>
              <a:ahLst/>
              <a:cxnLst/>
              <a:rect l="l" t="t" r="r" b="b"/>
              <a:pathLst>
                <a:path w="601" h="554" extrusionOk="0">
                  <a:moveTo>
                    <a:pt x="295" y="0"/>
                  </a:moveTo>
                  <a:cubicBezTo>
                    <a:pt x="152" y="0"/>
                    <a:pt x="33" y="101"/>
                    <a:pt x="17" y="233"/>
                  </a:cubicBezTo>
                  <a:cubicBezTo>
                    <a:pt x="0" y="373"/>
                    <a:pt x="124" y="514"/>
                    <a:pt x="281" y="552"/>
                  </a:cubicBezTo>
                  <a:cubicBezTo>
                    <a:pt x="293" y="553"/>
                    <a:pt x="304" y="554"/>
                    <a:pt x="315" y="554"/>
                  </a:cubicBezTo>
                  <a:cubicBezTo>
                    <a:pt x="462" y="554"/>
                    <a:pt x="583" y="453"/>
                    <a:pt x="583" y="322"/>
                  </a:cubicBezTo>
                  <a:cubicBezTo>
                    <a:pt x="600" y="161"/>
                    <a:pt x="494" y="20"/>
                    <a:pt x="337" y="3"/>
                  </a:cubicBezTo>
                  <a:cubicBezTo>
                    <a:pt x="323" y="1"/>
                    <a:pt x="309" y="0"/>
                    <a:pt x="295"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6"/>
            <p:cNvSpPr/>
            <p:nvPr/>
          </p:nvSpPr>
          <p:spPr>
            <a:xfrm>
              <a:off x="1375406" y="4110188"/>
              <a:ext cx="20243" cy="18146"/>
            </a:xfrm>
            <a:custGeom>
              <a:avLst/>
              <a:gdLst/>
              <a:ahLst/>
              <a:cxnLst/>
              <a:rect l="l" t="t" r="r" b="b"/>
              <a:pathLst>
                <a:path w="618" h="554" extrusionOk="0">
                  <a:moveTo>
                    <a:pt x="337" y="1"/>
                  </a:moveTo>
                  <a:cubicBezTo>
                    <a:pt x="193" y="1"/>
                    <a:pt x="66" y="102"/>
                    <a:pt x="34" y="232"/>
                  </a:cubicBezTo>
                  <a:cubicBezTo>
                    <a:pt x="0" y="390"/>
                    <a:pt x="107" y="534"/>
                    <a:pt x="247" y="551"/>
                  </a:cubicBezTo>
                  <a:cubicBezTo>
                    <a:pt x="260" y="553"/>
                    <a:pt x="272" y="554"/>
                    <a:pt x="285" y="554"/>
                  </a:cubicBezTo>
                  <a:cubicBezTo>
                    <a:pt x="427" y="554"/>
                    <a:pt x="552" y="466"/>
                    <a:pt x="583" y="322"/>
                  </a:cubicBezTo>
                  <a:cubicBezTo>
                    <a:pt x="617" y="177"/>
                    <a:pt x="511" y="36"/>
                    <a:pt x="370" y="2"/>
                  </a:cubicBezTo>
                  <a:cubicBezTo>
                    <a:pt x="359" y="1"/>
                    <a:pt x="348" y="1"/>
                    <a:pt x="337"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6"/>
            <p:cNvSpPr/>
            <p:nvPr/>
          </p:nvSpPr>
          <p:spPr>
            <a:xfrm>
              <a:off x="1381106" y="4115297"/>
              <a:ext cx="8811" cy="7828"/>
            </a:xfrm>
            <a:custGeom>
              <a:avLst/>
              <a:gdLst/>
              <a:ahLst/>
              <a:cxnLst/>
              <a:rect l="l" t="t" r="r" b="b"/>
              <a:pathLst>
                <a:path w="269" h="239" extrusionOk="0">
                  <a:moveTo>
                    <a:pt x="136" y="1"/>
                  </a:moveTo>
                  <a:cubicBezTo>
                    <a:pt x="73" y="1"/>
                    <a:pt x="18" y="51"/>
                    <a:pt x="18" y="110"/>
                  </a:cubicBezTo>
                  <a:cubicBezTo>
                    <a:pt x="1" y="166"/>
                    <a:pt x="39" y="234"/>
                    <a:pt x="107" y="234"/>
                  </a:cubicBezTo>
                  <a:cubicBezTo>
                    <a:pt x="118" y="237"/>
                    <a:pt x="128" y="238"/>
                    <a:pt x="138" y="238"/>
                  </a:cubicBezTo>
                  <a:cubicBezTo>
                    <a:pt x="194" y="238"/>
                    <a:pt x="234" y="192"/>
                    <a:pt x="252" y="149"/>
                  </a:cubicBezTo>
                  <a:cubicBezTo>
                    <a:pt x="269" y="76"/>
                    <a:pt x="230" y="21"/>
                    <a:pt x="162" y="4"/>
                  </a:cubicBezTo>
                  <a:cubicBezTo>
                    <a:pt x="153" y="2"/>
                    <a:pt x="144" y="1"/>
                    <a:pt x="136" y="1"/>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6"/>
            <p:cNvSpPr/>
            <p:nvPr/>
          </p:nvSpPr>
          <p:spPr>
            <a:xfrm>
              <a:off x="1450808" y="4128694"/>
              <a:ext cx="8254" cy="7763"/>
            </a:xfrm>
            <a:custGeom>
              <a:avLst/>
              <a:gdLst/>
              <a:ahLst/>
              <a:cxnLst/>
              <a:rect l="l" t="t" r="r" b="b"/>
              <a:pathLst>
                <a:path w="252" h="237" extrusionOk="0">
                  <a:moveTo>
                    <a:pt x="117" y="0"/>
                  </a:moveTo>
                  <a:cubicBezTo>
                    <a:pt x="55" y="0"/>
                    <a:pt x="1" y="45"/>
                    <a:pt x="1" y="93"/>
                  </a:cubicBezTo>
                  <a:cubicBezTo>
                    <a:pt x="1" y="165"/>
                    <a:pt x="56" y="216"/>
                    <a:pt x="107" y="233"/>
                  </a:cubicBezTo>
                  <a:cubicBezTo>
                    <a:pt x="117" y="236"/>
                    <a:pt x="126" y="237"/>
                    <a:pt x="135" y="237"/>
                  </a:cubicBezTo>
                  <a:cubicBezTo>
                    <a:pt x="197" y="237"/>
                    <a:pt x="252" y="190"/>
                    <a:pt x="252" y="127"/>
                  </a:cubicBezTo>
                  <a:cubicBezTo>
                    <a:pt x="252" y="76"/>
                    <a:pt x="214" y="4"/>
                    <a:pt x="146" y="4"/>
                  </a:cubicBezTo>
                  <a:cubicBezTo>
                    <a:pt x="136" y="1"/>
                    <a:pt x="126" y="0"/>
                    <a:pt x="117" y="0"/>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6"/>
            <p:cNvSpPr/>
            <p:nvPr/>
          </p:nvSpPr>
          <p:spPr>
            <a:xfrm>
              <a:off x="1379435" y="4065674"/>
              <a:ext cx="31969" cy="10318"/>
            </a:xfrm>
            <a:custGeom>
              <a:avLst/>
              <a:gdLst/>
              <a:ahLst/>
              <a:cxnLst/>
              <a:rect l="l" t="t" r="r" b="b"/>
              <a:pathLst>
                <a:path w="976" h="315" extrusionOk="0">
                  <a:moveTo>
                    <a:pt x="509" y="0"/>
                  </a:moveTo>
                  <a:cubicBezTo>
                    <a:pt x="347" y="0"/>
                    <a:pt x="167" y="37"/>
                    <a:pt x="1" y="136"/>
                  </a:cubicBezTo>
                  <a:lnTo>
                    <a:pt x="52" y="314"/>
                  </a:lnTo>
                  <a:cubicBezTo>
                    <a:pt x="200" y="226"/>
                    <a:pt x="354" y="195"/>
                    <a:pt x="489" y="195"/>
                  </a:cubicBezTo>
                  <a:cubicBezTo>
                    <a:pt x="677" y="195"/>
                    <a:pt x="827" y="255"/>
                    <a:pt x="869" y="297"/>
                  </a:cubicBezTo>
                  <a:lnTo>
                    <a:pt x="975" y="136"/>
                  </a:lnTo>
                  <a:cubicBezTo>
                    <a:pt x="905" y="65"/>
                    <a:pt x="723" y="0"/>
                    <a:pt x="509"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6"/>
            <p:cNvSpPr/>
            <p:nvPr/>
          </p:nvSpPr>
          <p:spPr>
            <a:xfrm>
              <a:off x="1457228" y="4080610"/>
              <a:ext cx="34327" cy="16836"/>
            </a:xfrm>
            <a:custGeom>
              <a:avLst/>
              <a:gdLst/>
              <a:ahLst/>
              <a:cxnLst/>
              <a:rect l="l" t="t" r="r" b="b"/>
              <a:pathLst>
                <a:path w="1048" h="514" extrusionOk="0">
                  <a:moveTo>
                    <a:pt x="167" y="1"/>
                  </a:moveTo>
                  <a:cubicBezTo>
                    <a:pt x="112" y="1"/>
                    <a:pt x="56" y="6"/>
                    <a:pt x="1" y="16"/>
                  </a:cubicBezTo>
                  <a:lnTo>
                    <a:pt x="18" y="212"/>
                  </a:lnTo>
                  <a:cubicBezTo>
                    <a:pt x="63" y="204"/>
                    <a:pt x="108" y="201"/>
                    <a:pt x="152" y="201"/>
                  </a:cubicBezTo>
                  <a:cubicBezTo>
                    <a:pt x="523" y="201"/>
                    <a:pt x="843" y="434"/>
                    <a:pt x="907" y="514"/>
                  </a:cubicBezTo>
                  <a:lnTo>
                    <a:pt x="1048" y="407"/>
                  </a:lnTo>
                  <a:cubicBezTo>
                    <a:pt x="954" y="250"/>
                    <a:pt x="571" y="1"/>
                    <a:pt x="167"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6"/>
            <p:cNvSpPr/>
            <p:nvPr/>
          </p:nvSpPr>
          <p:spPr>
            <a:xfrm>
              <a:off x="1406753" y="4142746"/>
              <a:ext cx="22634" cy="14347"/>
            </a:xfrm>
            <a:custGeom>
              <a:avLst/>
              <a:gdLst/>
              <a:ahLst/>
              <a:cxnLst/>
              <a:rect l="l" t="t" r="r" b="b"/>
              <a:pathLst>
                <a:path w="691" h="438" extrusionOk="0">
                  <a:moveTo>
                    <a:pt x="52" y="0"/>
                  </a:moveTo>
                  <a:cubicBezTo>
                    <a:pt x="1" y="72"/>
                    <a:pt x="1" y="179"/>
                    <a:pt x="35" y="268"/>
                  </a:cubicBezTo>
                  <a:cubicBezTo>
                    <a:pt x="88" y="371"/>
                    <a:pt x="204" y="437"/>
                    <a:pt x="326" y="437"/>
                  </a:cubicBezTo>
                  <a:cubicBezTo>
                    <a:pt x="371" y="437"/>
                    <a:pt x="417" y="428"/>
                    <a:pt x="460" y="409"/>
                  </a:cubicBezTo>
                  <a:cubicBezTo>
                    <a:pt x="618" y="336"/>
                    <a:pt x="690" y="179"/>
                    <a:pt x="639" y="34"/>
                  </a:cubicBezTo>
                  <a:lnTo>
                    <a:pt x="639" y="34"/>
                  </a:lnTo>
                  <a:cubicBezTo>
                    <a:pt x="601" y="90"/>
                    <a:pt x="567" y="141"/>
                    <a:pt x="495" y="162"/>
                  </a:cubicBezTo>
                  <a:cubicBezTo>
                    <a:pt x="448" y="182"/>
                    <a:pt x="398" y="192"/>
                    <a:pt x="349" y="192"/>
                  </a:cubicBezTo>
                  <a:cubicBezTo>
                    <a:pt x="232" y="192"/>
                    <a:pt x="120" y="136"/>
                    <a:pt x="69" y="34"/>
                  </a:cubicBezTo>
                  <a:cubicBezTo>
                    <a:pt x="52" y="17"/>
                    <a:pt x="52" y="17"/>
                    <a:pt x="52"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6"/>
            <p:cNvSpPr/>
            <p:nvPr/>
          </p:nvSpPr>
          <p:spPr>
            <a:xfrm>
              <a:off x="1386412" y="4165936"/>
              <a:ext cx="49919" cy="28726"/>
            </a:xfrm>
            <a:custGeom>
              <a:avLst/>
              <a:gdLst/>
              <a:ahLst/>
              <a:cxnLst/>
              <a:rect l="l" t="t" r="r" b="b"/>
              <a:pathLst>
                <a:path w="1524" h="877" extrusionOk="0">
                  <a:moveTo>
                    <a:pt x="697" y="1"/>
                  </a:moveTo>
                  <a:cubicBezTo>
                    <a:pt x="556" y="1"/>
                    <a:pt x="427" y="12"/>
                    <a:pt x="337" y="37"/>
                  </a:cubicBezTo>
                  <a:cubicBezTo>
                    <a:pt x="0" y="126"/>
                    <a:pt x="354" y="799"/>
                    <a:pt x="728" y="871"/>
                  </a:cubicBezTo>
                  <a:cubicBezTo>
                    <a:pt x="751" y="875"/>
                    <a:pt x="774" y="877"/>
                    <a:pt x="796" y="877"/>
                  </a:cubicBezTo>
                  <a:cubicBezTo>
                    <a:pt x="1206" y="877"/>
                    <a:pt x="1523" y="277"/>
                    <a:pt x="1507" y="160"/>
                  </a:cubicBezTo>
                  <a:cubicBezTo>
                    <a:pt x="1483" y="72"/>
                    <a:pt x="1055" y="1"/>
                    <a:pt x="697" y="1"/>
                  </a:cubicBezTo>
                  <a:close/>
                </a:path>
              </a:pathLst>
            </a:custGeom>
            <a:solidFill>
              <a:srgbClr val="54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6"/>
            <p:cNvSpPr/>
            <p:nvPr/>
          </p:nvSpPr>
          <p:spPr>
            <a:xfrm>
              <a:off x="1389884" y="4167345"/>
              <a:ext cx="43400" cy="14707"/>
            </a:xfrm>
            <a:custGeom>
              <a:avLst/>
              <a:gdLst/>
              <a:ahLst/>
              <a:cxnLst/>
              <a:rect l="l" t="t" r="r" b="b"/>
              <a:pathLst>
                <a:path w="1325" h="449" extrusionOk="0">
                  <a:moveTo>
                    <a:pt x="594" y="1"/>
                  </a:moveTo>
                  <a:cubicBezTo>
                    <a:pt x="473" y="1"/>
                    <a:pt x="361" y="9"/>
                    <a:pt x="282" y="28"/>
                  </a:cubicBezTo>
                  <a:cubicBezTo>
                    <a:pt x="1" y="117"/>
                    <a:pt x="337" y="386"/>
                    <a:pt x="673" y="437"/>
                  </a:cubicBezTo>
                  <a:cubicBezTo>
                    <a:pt x="717" y="445"/>
                    <a:pt x="759" y="449"/>
                    <a:pt x="800" y="449"/>
                  </a:cubicBezTo>
                  <a:cubicBezTo>
                    <a:pt x="1109" y="449"/>
                    <a:pt x="1325" y="228"/>
                    <a:pt x="1295" y="134"/>
                  </a:cubicBezTo>
                  <a:cubicBezTo>
                    <a:pt x="1282" y="58"/>
                    <a:pt x="908" y="1"/>
                    <a:pt x="594"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6"/>
            <p:cNvSpPr/>
            <p:nvPr/>
          </p:nvSpPr>
          <p:spPr>
            <a:xfrm>
              <a:off x="1480582" y="4066361"/>
              <a:ext cx="83624" cy="117099"/>
            </a:xfrm>
            <a:custGeom>
              <a:avLst/>
              <a:gdLst/>
              <a:ahLst/>
              <a:cxnLst/>
              <a:rect l="l" t="t" r="r" b="b"/>
              <a:pathLst>
                <a:path w="2553" h="3575" extrusionOk="0">
                  <a:moveTo>
                    <a:pt x="1671" y="1"/>
                  </a:moveTo>
                  <a:cubicBezTo>
                    <a:pt x="940" y="1"/>
                    <a:pt x="1" y="2844"/>
                    <a:pt x="32" y="3575"/>
                  </a:cubicBezTo>
                  <a:cubicBezTo>
                    <a:pt x="533" y="3162"/>
                    <a:pt x="973" y="3007"/>
                    <a:pt x="1440" y="3007"/>
                  </a:cubicBezTo>
                  <a:cubicBezTo>
                    <a:pt x="1537" y="3007"/>
                    <a:pt x="1635" y="3014"/>
                    <a:pt x="1735" y="3026"/>
                  </a:cubicBezTo>
                  <a:cubicBezTo>
                    <a:pt x="1735" y="3026"/>
                    <a:pt x="2552" y="506"/>
                    <a:pt x="1824" y="46"/>
                  </a:cubicBezTo>
                  <a:cubicBezTo>
                    <a:pt x="1775" y="15"/>
                    <a:pt x="1723" y="1"/>
                    <a:pt x="1671" y="1"/>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6"/>
            <p:cNvSpPr/>
            <p:nvPr/>
          </p:nvSpPr>
          <p:spPr>
            <a:xfrm>
              <a:off x="1478159" y="4164004"/>
              <a:ext cx="68196" cy="28759"/>
            </a:xfrm>
            <a:custGeom>
              <a:avLst/>
              <a:gdLst/>
              <a:ahLst/>
              <a:cxnLst/>
              <a:rect l="l" t="t" r="r" b="b"/>
              <a:pathLst>
                <a:path w="2082" h="878" extrusionOk="0">
                  <a:moveTo>
                    <a:pt x="1539" y="0"/>
                  </a:moveTo>
                  <a:cubicBezTo>
                    <a:pt x="1230" y="0"/>
                    <a:pt x="878" y="111"/>
                    <a:pt x="800" y="151"/>
                  </a:cubicBezTo>
                  <a:cubicBezTo>
                    <a:pt x="460" y="326"/>
                    <a:pt x="0" y="751"/>
                    <a:pt x="460" y="841"/>
                  </a:cubicBezTo>
                  <a:cubicBezTo>
                    <a:pt x="584" y="865"/>
                    <a:pt x="735" y="878"/>
                    <a:pt x="894" y="878"/>
                  </a:cubicBezTo>
                  <a:cubicBezTo>
                    <a:pt x="1442" y="878"/>
                    <a:pt x="2082" y="721"/>
                    <a:pt x="2039" y="309"/>
                  </a:cubicBezTo>
                  <a:cubicBezTo>
                    <a:pt x="2009" y="72"/>
                    <a:pt x="1787" y="0"/>
                    <a:pt x="1539"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6"/>
            <p:cNvSpPr/>
            <p:nvPr/>
          </p:nvSpPr>
          <p:spPr>
            <a:xfrm>
              <a:off x="1492079" y="4170358"/>
              <a:ext cx="40485" cy="17164"/>
            </a:xfrm>
            <a:custGeom>
              <a:avLst/>
              <a:gdLst/>
              <a:ahLst/>
              <a:cxnLst/>
              <a:rect l="l" t="t" r="r" b="b"/>
              <a:pathLst>
                <a:path w="1236" h="524" extrusionOk="0">
                  <a:moveTo>
                    <a:pt x="907" y="0"/>
                  </a:moveTo>
                  <a:cubicBezTo>
                    <a:pt x="721" y="0"/>
                    <a:pt x="510" y="67"/>
                    <a:pt x="460" y="98"/>
                  </a:cubicBezTo>
                  <a:cubicBezTo>
                    <a:pt x="269" y="204"/>
                    <a:pt x="1" y="451"/>
                    <a:pt x="269" y="506"/>
                  </a:cubicBezTo>
                  <a:cubicBezTo>
                    <a:pt x="340" y="517"/>
                    <a:pt x="426" y="524"/>
                    <a:pt x="516" y="524"/>
                  </a:cubicBezTo>
                  <a:cubicBezTo>
                    <a:pt x="846" y="524"/>
                    <a:pt x="1235" y="438"/>
                    <a:pt x="1205" y="187"/>
                  </a:cubicBezTo>
                  <a:cubicBezTo>
                    <a:pt x="1190" y="44"/>
                    <a:pt x="1057" y="0"/>
                    <a:pt x="90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6"/>
            <p:cNvSpPr/>
            <p:nvPr/>
          </p:nvSpPr>
          <p:spPr>
            <a:xfrm>
              <a:off x="1488051" y="4176287"/>
              <a:ext cx="29971" cy="12447"/>
            </a:xfrm>
            <a:custGeom>
              <a:avLst/>
              <a:gdLst/>
              <a:ahLst/>
              <a:cxnLst/>
              <a:rect l="l" t="t" r="r" b="b"/>
              <a:pathLst>
                <a:path w="915" h="380" extrusionOk="0">
                  <a:moveTo>
                    <a:pt x="686" y="1"/>
                  </a:moveTo>
                  <a:cubicBezTo>
                    <a:pt x="549" y="1"/>
                    <a:pt x="385" y="55"/>
                    <a:pt x="354" y="74"/>
                  </a:cubicBezTo>
                  <a:cubicBezTo>
                    <a:pt x="196" y="147"/>
                    <a:pt x="0" y="325"/>
                    <a:pt x="196" y="359"/>
                  </a:cubicBezTo>
                  <a:cubicBezTo>
                    <a:pt x="254" y="372"/>
                    <a:pt x="325" y="379"/>
                    <a:pt x="398" y="379"/>
                  </a:cubicBezTo>
                  <a:cubicBezTo>
                    <a:pt x="640" y="379"/>
                    <a:pt x="915" y="306"/>
                    <a:pt x="886" y="130"/>
                  </a:cubicBezTo>
                  <a:cubicBezTo>
                    <a:pt x="878" y="31"/>
                    <a:pt x="790" y="1"/>
                    <a:pt x="68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6"/>
            <p:cNvSpPr/>
            <p:nvPr/>
          </p:nvSpPr>
          <p:spPr>
            <a:xfrm>
              <a:off x="1524474" y="4380154"/>
              <a:ext cx="54766" cy="32264"/>
            </a:xfrm>
            <a:custGeom>
              <a:avLst/>
              <a:gdLst/>
              <a:ahLst/>
              <a:cxnLst/>
              <a:rect l="l" t="t" r="r" b="b"/>
              <a:pathLst>
                <a:path w="1672" h="985" extrusionOk="0">
                  <a:moveTo>
                    <a:pt x="741" y="1"/>
                  </a:moveTo>
                  <a:cubicBezTo>
                    <a:pt x="335" y="1"/>
                    <a:pt x="0" y="57"/>
                    <a:pt x="131" y="201"/>
                  </a:cubicBezTo>
                  <a:cubicBezTo>
                    <a:pt x="249" y="334"/>
                    <a:pt x="624" y="985"/>
                    <a:pt x="826" y="985"/>
                  </a:cubicBezTo>
                  <a:cubicBezTo>
                    <a:pt x="836" y="985"/>
                    <a:pt x="845" y="983"/>
                    <a:pt x="855" y="980"/>
                  </a:cubicBezTo>
                  <a:cubicBezTo>
                    <a:pt x="1016" y="929"/>
                    <a:pt x="467" y="575"/>
                    <a:pt x="642" y="537"/>
                  </a:cubicBezTo>
                  <a:cubicBezTo>
                    <a:pt x="692" y="523"/>
                    <a:pt x="733" y="516"/>
                    <a:pt x="771" y="516"/>
                  </a:cubicBezTo>
                  <a:cubicBezTo>
                    <a:pt x="868" y="516"/>
                    <a:pt x="950" y="557"/>
                    <a:pt x="1140" y="609"/>
                  </a:cubicBezTo>
                  <a:cubicBezTo>
                    <a:pt x="1301" y="648"/>
                    <a:pt x="1360" y="699"/>
                    <a:pt x="1403" y="699"/>
                  </a:cubicBezTo>
                  <a:cubicBezTo>
                    <a:pt x="1417" y="699"/>
                    <a:pt x="1429" y="694"/>
                    <a:pt x="1442" y="682"/>
                  </a:cubicBezTo>
                  <a:cubicBezTo>
                    <a:pt x="1493" y="643"/>
                    <a:pt x="1425" y="575"/>
                    <a:pt x="1246" y="503"/>
                  </a:cubicBezTo>
                  <a:cubicBezTo>
                    <a:pt x="1106" y="448"/>
                    <a:pt x="999" y="414"/>
                    <a:pt x="1016" y="396"/>
                  </a:cubicBezTo>
                  <a:cubicBezTo>
                    <a:pt x="1041" y="370"/>
                    <a:pt x="1067" y="361"/>
                    <a:pt x="1107" y="361"/>
                  </a:cubicBezTo>
                  <a:cubicBezTo>
                    <a:pt x="1150" y="361"/>
                    <a:pt x="1210" y="371"/>
                    <a:pt x="1302" y="379"/>
                  </a:cubicBezTo>
                  <a:cubicBezTo>
                    <a:pt x="1421" y="391"/>
                    <a:pt x="1516" y="419"/>
                    <a:pt x="1577" y="419"/>
                  </a:cubicBezTo>
                  <a:cubicBezTo>
                    <a:pt x="1605" y="419"/>
                    <a:pt x="1626" y="413"/>
                    <a:pt x="1638" y="396"/>
                  </a:cubicBezTo>
                  <a:cubicBezTo>
                    <a:pt x="1672" y="341"/>
                    <a:pt x="1548" y="290"/>
                    <a:pt x="1353" y="256"/>
                  </a:cubicBezTo>
                  <a:cubicBezTo>
                    <a:pt x="1195" y="218"/>
                    <a:pt x="1050" y="201"/>
                    <a:pt x="1050" y="184"/>
                  </a:cubicBezTo>
                  <a:cubicBezTo>
                    <a:pt x="1068" y="167"/>
                    <a:pt x="1106" y="167"/>
                    <a:pt x="1229" y="167"/>
                  </a:cubicBezTo>
                  <a:cubicBezTo>
                    <a:pt x="1312" y="167"/>
                    <a:pt x="1401" y="189"/>
                    <a:pt x="1458" y="189"/>
                  </a:cubicBezTo>
                  <a:cubicBezTo>
                    <a:pt x="1487" y="189"/>
                    <a:pt x="1507" y="184"/>
                    <a:pt x="1514" y="167"/>
                  </a:cubicBezTo>
                  <a:cubicBezTo>
                    <a:pt x="1548" y="111"/>
                    <a:pt x="1370" y="43"/>
                    <a:pt x="1195" y="22"/>
                  </a:cubicBezTo>
                  <a:cubicBezTo>
                    <a:pt x="1047" y="8"/>
                    <a:pt x="889" y="1"/>
                    <a:pt x="74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6"/>
            <p:cNvSpPr/>
            <p:nvPr/>
          </p:nvSpPr>
          <p:spPr>
            <a:xfrm>
              <a:off x="1240030" y="4066034"/>
              <a:ext cx="40714" cy="40256"/>
            </a:xfrm>
            <a:custGeom>
              <a:avLst/>
              <a:gdLst/>
              <a:ahLst/>
              <a:cxnLst/>
              <a:rect l="l" t="t" r="r" b="b"/>
              <a:pathLst>
                <a:path w="1243" h="1229" extrusionOk="0">
                  <a:moveTo>
                    <a:pt x="914" y="1"/>
                  </a:moveTo>
                  <a:cubicBezTo>
                    <a:pt x="791" y="1"/>
                    <a:pt x="1078" y="569"/>
                    <a:pt x="954" y="569"/>
                  </a:cubicBezTo>
                  <a:cubicBezTo>
                    <a:pt x="950" y="569"/>
                    <a:pt x="946" y="568"/>
                    <a:pt x="941" y="567"/>
                  </a:cubicBezTo>
                  <a:cubicBezTo>
                    <a:pt x="762" y="516"/>
                    <a:pt x="745" y="444"/>
                    <a:pt x="549" y="248"/>
                  </a:cubicBezTo>
                  <a:cubicBezTo>
                    <a:pt x="413" y="130"/>
                    <a:pt x="392" y="48"/>
                    <a:pt x="347" y="48"/>
                  </a:cubicBezTo>
                  <a:cubicBezTo>
                    <a:pt x="339" y="48"/>
                    <a:pt x="330" y="50"/>
                    <a:pt x="319" y="56"/>
                  </a:cubicBezTo>
                  <a:cubicBezTo>
                    <a:pt x="264" y="74"/>
                    <a:pt x="302" y="180"/>
                    <a:pt x="409" y="320"/>
                  </a:cubicBezTo>
                  <a:cubicBezTo>
                    <a:pt x="515" y="444"/>
                    <a:pt x="583" y="516"/>
                    <a:pt x="566" y="533"/>
                  </a:cubicBezTo>
                  <a:cubicBezTo>
                    <a:pt x="555" y="540"/>
                    <a:pt x="544" y="544"/>
                    <a:pt x="533" y="544"/>
                  </a:cubicBezTo>
                  <a:cubicBezTo>
                    <a:pt x="489" y="544"/>
                    <a:pt x="434" y="497"/>
                    <a:pt x="336" y="427"/>
                  </a:cubicBezTo>
                  <a:cubicBezTo>
                    <a:pt x="196" y="334"/>
                    <a:pt x="126" y="242"/>
                    <a:pt x="74" y="242"/>
                  </a:cubicBezTo>
                  <a:cubicBezTo>
                    <a:pt x="66" y="242"/>
                    <a:pt x="58" y="244"/>
                    <a:pt x="51" y="248"/>
                  </a:cubicBezTo>
                  <a:cubicBezTo>
                    <a:pt x="0" y="303"/>
                    <a:pt x="90" y="410"/>
                    <a:pt x="230" y="533"/>
                  </a:cubicBezTo>
                  <a:cubicBezTo>
                    <a:pt x="353" y="623"/>
                    <a:pt x="460" y="712"/>
                    <a:pt x="443" y="729"/>
                  </a:cubicBezTo>
                  <a:cubicBezTo>
                    <a:pt x="443" y="733"/>
                    <a:pt x="441" y="735"/>
                    <a:pt x="436" y="735"/>
                  </a:cubicBezTo>
                  <a:cubicBezTo>
                    <a:pt x="422" y="735"/>
                    <a:pt x="383" y="715"/>
                    <a:pt x="302" y="674"/>
                  </a:cubicBezTo>
                  <a:cubicBezTo>
                    <a:pt x="210" y="615"/>
                    <a:pt x="131" y="527"/>
                    <a:pt x="86" y="527"/>
                  </a:cubicBezTo>
                  <a:cubicBezTo>
                    <a:pt x="79" y="527"/>
                    <a:pt x="73" y="529"/>
                    <a:pt x="68" y="533"/>
                  </a:cubicBezTo>
                  <a:cubicBezTo>
                    <a:pt x="17" y="589"/>
                    <a:pt x="141" y="712"/>
                    <a:pt x="281" y="818"/>
                  </a:cubicBezTo>
                  <a:cubicBezTo>
                    <a:pt x="584" y="1033"/>
                    <a:pt x="969" y="1229"/>
                    <a:pt x="1139" y="1229"/>
                  </a:cubicBezTo>
                  <a:cubicBezTo>
                    <a:pt x="1209" y="1229"/>
                    <a:pt x="1243" y="1197"/>
                    <a:pt x="1222" y="1121"/>
                  </a:cubicBezTo>
                  <a:cubicBezTo>
                    <a:pt x="1188" y="925"/>
                    <a:pt x="1132" y="18"/>
                    <a:pt x="920" y="1"/>
                  </a:cubicBezTo>
                  <a:cubicBezTo>
                    <a:pt x="918" y="1"/>
                    <a:pt x="916" y="1"/>
                    <a:pt x="914"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6"/>
            <p:cNvSpPr/>
            <p:nvPr/>
          </p:nvSpPr>
          <p:spPr>
            <a:xfrm>
              <a:off x="1162794" y="3783785"/>
              <a:ext cx="126500" cy="361910"/>
            </a:xfrm>
            <a:custGeom>
              <a:avLst/>
              <a:gdLst/>
              <a:ahLst/>
              <a:cxnLst/>
              <a:rect l="l" t="t" r="r" b="b"/>
              <a:pathLst>
                <a:path w="3862" h="11049" extrusionOk="0">
                  <a:moveTo>
                    <a:pt x="1369" y="1"/>
                  </a:moveTo>
                  <a:cubicBezTo>
                    <a:pt x="1344" y="1"/>
                    <a:pt x="1319" y="6"/>
                    <a:pt x="1294" y="16"/>
                  </a:cubicBezTo>
                  <a:cubicBezTo>
                    <a:pt x="830" y="212"/>
                    <a:pt x="0" y="4115"/>
                    <a:pt x="192" y="5835"/>
                  </a:cubicBezTo>
                  <a:cubicBezTo>
                    <a:pt x="405" y="7801"/>
                    <a:pt x="2677" y="11014"/>
                    <a:pt x="3086" y="11049"/>
                  </a:cubicBezTo>
                  <a:cubicBezTo>
                    <a:pt x="3087" y="11049"/>
                    <a:pt x="3088" y="11049"/>
                    <a:pt x="3090" y="11049"/>
                  </a:cubicBezTo>
                  <a:cubicBezTo>
                    <a:pt x="3861" y="11049"/>
                    <a:pt x="2537" y="1"/>
                    <a:pt x="136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6"/>
            <p:cNvSpPr/>
            <p:nvPr/>
          </p:nvSpPr>
          <p:spPr>
            <a:xfrm>
              <a:off x="1090144" y="3878414"/>
              <a:ext cx="101672" cy="190045"/>
            </a:xfrm>
            <a:custGeom>
              <a:avLst/>
              <a:gdLst/>
              <a:ahLst/>
              <a:cxnLst/>
              <a:rect l="l" t="t" r="r" b="b"/>
              <a:pathLst>
                <a:path w="3104" h="5802" extrusionOk="0">
                  <a:moveTo>
                    <a:pt x="2325" y="0"/>
                  </a:moveTo>
                  <a:cubicBezTo>
                    <a:pt x="1899" y="375"/>
                    <a:pt x="107" y="1971"/>
                    <a:pt x="52" y="3018"/>
                  </a:cubicBezTo>
                  <a:cubicBezTo>
                    <a:pt x="1" y="4061"/>
                    <a:pt x="494" y="4933"/>
                    <a:pt x="3104" y="5802"/>
                  </a:cubicBezTo>
                  <a:lnTo>
                    <a:pt x="2325"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6"/>
            <p:cNvSpPr/>
            <p:nvPr/>
          </p:nvSpPr>
          <p:spPr>
            <a:xfrm>
              <a:off x="1091815" y="3878414"/>
              <a:ext cx="97086" cy="166199"/>
            </a:xfrm>
            <a:custGeom>
              <a:avLst/>
              <a:gdLst/>
              <a:ahLst/>
              <a:cxnLst/>
              <a:rect l="l" t="t" r="r" b="b"/>
              <a:pathLst>
                <a:path w="2964" h="5074" extrusionOk="0">
                  <a:moveTo>
                    <a:pt x="2274" y="0"/>
                  </a:moveTo>
                  <a:cubicBezTo>
                    <a:pt x="1848" y="375"/>
                    <a:pt x="56" y="1971"/>
                    <a:pt x="1" y="3018"/>
                  </a:cubicBezTo>
                  <a:lnTo>
                    <a:pt x="1" y="3282"/>
                  </a:lnTo>
                  <a:cubicBezTo>
                    <a:pt x="482" y="3282"/>
                    <a:pt x="1120" y="3495"/>
                    <a:pt x="1742" y="3903"/>
                  </a:cubicBezTo>
                  <a:cubicBezTo>
                    <a:pt x="2308" y="4256"/>
                    <a:pt x="2733" y="4682"/>
                    <a:pt x="2963" y="5074"/>
                  </a:cubicBezTo>
                  <a:lnTo>
                    <a:pt x="2274"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6"/>
            <p:cNvSpPr/>
            <p:nvPr/>
          </p:nvSpPr>
          <p:spPr>
            <a:xfrm>
              <a:off x="1142978" y="3785553"/>
              <a:ext cx="121488" cy="360698"/>
            </a:xfrm>
            <a:custGeom>
              <a:avLst/>
              <a:gdLst/>
              <a:ahLst/>
              <a:cxnLst/>
              <a:rect l="l" t="t" r="r" b="b"/>
              <a:pathLst>
                <a:path w="3709" h="11012" extrusionOk="0">
                  <a:moveTo>
                    <a:pt x="1899" y="0"/>
                  </a:moveTo>
                  <a:cubicBezTo>
                    <a:pt x="1525" y="158"/>
                    <a:pt x="1" y="3120"/>
                    <a:pt x="214" y="5602"/>
                  </a:cubicBezTo>
                  <a:cubicBezTo>
                    <a:pt x="763" y="8726"/>
                    <a:pt x="3014" y="10871"/>
                    <a:pt x="3708" y="11012"/>
                  </a:cubicBezTo>
                  <a:cubicBezTo>
                    <a:pt x="533" y="7164"/>
                    <a:pt x="1048" y="3014"/>
                    <a:pt x="1899"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6"/>
            <p:cNvSpPr/>
            <p:nvPr/>
          </p:nvSpPr>
          <p:spPr>
            <a:xfrm>
              <a:off x="1147039" y="3963314"/>
              <a:ext cx="40190" cy="103899"/>
            </a:xfrm>
            <a:custGeom>
              <a:avLst/>
              <a:gdLst/>
              <a:ahLst/>
              <a:cxnLst/>
              <a:rect l="l" t="t" r="r" b="b"/>
              <a:pathLst>
                <a:path w="1227" h="3172" extrusionOk="0">
                  <a:moveTo>
                    <a:pt x="409" y="0"/>
                  </a:moveTo>
                  <a:lnTo>
                    <a:pt x="0" y="298"/>
                  </a:lnTo>
                  <a:lnTo>
                    <a:pt x="941" y="3048"/>
                  </a:lnTo>
                  <a:lnTo>
                    <a:pt x="1226" y="3171"/>
                  </a:lnTo>
                  <a:cubicBezTo>
                    <a:pt x="566" y="1771"/>
                    <a:pt x="319" y="600"/>
                    <a:pt x="4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6"/>
            <p:cNvSpPr/>
            <p:nvPr/>
          </p:nvSpPr>
          <p:spPr>
            <a:xfrm>
              <a:off x="1142978" y="3785553"/>
              <a:ext cx="62234" cy="209698"/>
            </a:xfrm>
            <a:custGeom>
              <a:avLst/>
              <a:gdLst/>
              <a:ahLst/>
              <a:cxnLst/>
              <a:rect l="l" t="t" r="r" b="b"/>
              <a:pathLst>
                <a:path w="1900" h="6402" extrusionOk="0">
                  <a:moveTo>
                    <a:pt x="1899" y="0"/>
                  </a:moveTo>
                  <a:lnTo>
                    <a:pt x="1899" y="0"/>
                  </a:lnTo>
                  <a:cubicBezTo>
                    <a:pt x="1525" y="158"/>
                    <a:pt x="1" y="3120"/>
                    <a:pt x="214" y="5602"/>
                  </a:cubicBezTo>
                  <a:cubicBezTo>
                    <a:pt x="248" y="5746"/>
                    <a:pt x="265" y="5904"/>
                    <a:pt x="303" y="6044"/>
                  </a:cubicBezTo>
                  <a:cubicBezTo>
                    <a:pt x="690" y="6172"/>
                    <a:pt x="869" y="6134"/>
                    <a:pt x="1278" y="6402"/>
                  </a:cubicBezTo>
                  <a:cubicBezTo>
                    <a:pt x="852" y="4129"/>
                    <a:pt x="1222" y="1597"/>
                    <a:pt x="189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6"/>
            <p:cNvSpPr/>
            <p:nvPr/>
          </p:nvSpPr>
          <p:spPr>
            <a:xfrm>
              <a:off x="1116217" y="3883687"/>
              <a:ext cx="71570" cy="185328"/>
            </a:xfrm>
            <a:custGeom>
              <a:avLst/>
              <a:gdLst/>
              <a:ahLst/>
              <a:cxnLst/>
              <a:rect l="l" t="t" r="r" b="b"/>
              <a:pathLst>
                <a:path w="2185" h="5658" extrusionOk="0">
                  <a:moveTo>
                    <a:pt x="1333" y="1"/>
                  </a:moveTo>
                  <a:lnTo>
                    <a:pt x="907" y="409"/>
                  </a:lnTo>
                  <a:cubicBezTo>
                    <a:pt x="571" y="993"/>
                    <a:pt x="1" y="3529"/>
                    <a:pt x="1669" y="5479"/>
                  </a:cubicBezTo>
                  <a:lnTo>
                    <a:pt x="2184" y="5658"/>
                  </a:lnTo>
                  <a:cubicBezTo>
                    <a:pt x="2184" y="5658"/>
                    <a:pt x="375" y="3087"/>
                    <a:pt x="1333"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6"/>
            <p:cNvSpPr/>
            <p:nvPr/>
          </p:nvSpPr>
          <p:spPr>
            <a:xfrm>
              <a:off x="1265547" y="4061972"/>
              <a:ext cx="12840" cy="23387"/>
            </a:xfrm>
            <a:custGeom>
              <a:avLst/>
              <a:gdLst/>
              <a:ahLst/>
              <a:cxnLst/>
              <a:rect l="l" t="t" r="r" b="b"/>
              <a:pathLst>
                <a:path w="392" h="714" extrusionOk="0">
                  <a:moveTo>
                    <a:pt x="64" y="0"/>
                  </a:moveTo>
                  <a:cubicBezTo>
                    <a:pt x="61" y="0"/>
                    <a:pt x="58" y="1"/>
                    <a:pt x="55" y="2"/>
                  </a:cubicBezTo>
                  <a:cubicBezTo>
                    <a:pt x="0" y="36"/>
                    <a:pt x="17" y="215"/>
                    <a:pt x="90" y="393"/>
                  </a:cubicBezTo>
                  <a:cubicBezTo>
                    <a:pt x="174" y="575"/>
                    <a:pt x="274" y="714"/>
                    <a:pt x="328" y="714"/>
                  </a:cubicBezTo>
                  <a:cubicBezTo>
                    <a:pt x="331" y="714"/>
                    <a:pt x="334" y="713"/>
                    <a:pt x="336" y="713"/>
                  </a:cubicBezTo>
                  <a:cubicBezTo>
                    <a:pt x="392" y="674"/>
                    <a:pt x="375" y="517"/>
                    <a:pt x="302" y="321"/>
                  </a:cubicBezTo>
                  <a:cubicBezTo>
                    <a:pt x="218" y="136"/>
                    <a:pt x="118" y="0"/>
                    <a:pt x="6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6"/>
            <p:cNvSpPr/>
            <p:nvPr/>
          </p:nvSpPr>
          <p:spPr>
            <a:xfrm>
              <a:off x="1471739" y="4101475"/>
              <a:ext cx="6453" cy="8811"/>
            </a:xfrm>
            <a:custGeom>
              <a:avLst/>
              <a:gdLst/>
              <a:ahLst/>
              <a:cxnLst/>
              <a:rect l="l" t="t" r="r" b="b"/>
              <a:pathLst>
                <a:path w="197" h="269" extrusionOk="0">
                  <a:moveTo>
                    <a:pt x="124" y="0"/>
                  </a:moveTo>
                  <a:lnTo>
                    <a:pt x="0" y="162"/>
                  </a:lnTo>
                  <a:lnTo>
                    <a:pt x="73" y="268"/>
                  </a:lnTo>
                  <a:lnTo>
                    <a:pt x="196" y="145"/>
                  </a:lnTo>
                  <a:lnTo>
                    <a:pt x="12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6"/>
            <p:cNvSpPr/>
            <p:nvPr/>
          </p:nvSpPr>
          <p:spPr>
            <a:xfrm>
              <a:off x="1464762" y="4097413"/>
              <a:ext cx="5339" cy="8123"/>
            </a:xfrm>
            <a:custGeom>
              <a:avLst/>
              <a:gdLst/>
              <a:ahLst/>
              <a:cxnLst/>
              <a:rect l="l" t="t" r="r" b="b"/>
              <a:pathLst>
                <a:path w="163" h="248" extrusionOk="0">
                  <a:moveTo>
                    <a:pt x="39" y="1"/>
                  </a:moveTo>
                  <a:lnTo>
                    <a:pt x="0" y="214"/>
                  </a:lnTo>
                  <a:lnTo>
                    <a:pt x="90" y="248"/>
                  </a:lnTo>
                  <a:lnTo>
                    <a:pt x="162" y="90"/>
                  </a:lnTo>
                  <a:lnTo>
                    <a:pt x="39"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6"/>
            <p:cNvSpPr/>
            <p:nvPr/>
          </p:nvSpPr>
          <p:spPr>
            <a:xfrm>
              <a:off x="1453199" y="4097970"/>
              <a:ext cx="5175" cy="6453"/>
            </a:xfrm>
            <a:custGeom>
              <a:avLst/>
              <a:gdLst/>
              <a:ahLst/>
              <a:cxnLst/>
              <a:rect l="l" t="t" r="r" b="b"/>
              <a:pathLst>
                <a:path w="158" h="197" extrusionOk="0">
                  <a:moveTo>
                    <a:pt x="0" y="1"/>
                  </a:moveTo>
                  <a:lnTo>
                    <a:pt x="73" y="197"/>
                  </a:lnTo>
                  <a:lnTo>
                    <a:pt x="158" y="180"/>
                  </a:lnTo>
                  <a:lnTo>
                    <a:pt x="141"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6"/>
            <p:cNvSpPr/>
            <p:nvPr/>
          </p:nvSpPr>
          <p:spPr>
            <a:xfrm>
              <a:off x="1400922" y="4089323"/>
              <a:ext cx="6420" cy="8123"/>
            </a:xfrm>
            <a:custGeom>
              <a:avLst/>
              <a:gdLst/>
              <a:ahLst/>
              <a:cxnLst/>
              <a:rect l="l" t="t" r="r" b="b"/>
              <a:pathLst>
                <a:path w="196" h="248" extrusionOk="0">
                  <a:moveTo>
                    <a:pt x="123" y="1"/>
                  </a:moveTo>
                  <a:lnTo>
                    <a:pt x="0" y="158"/>
                  </a:lnTo>
                  <a:lnTo>
                    <a:pt x="72" y="248"/>
                  </a:lnTo>
                  <a:lnTo>
                    <a:pt x="196" y="141"/>
                  </a:lnTo>
                  <a:lnTo>
                    <a:pt x="123"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6"/>
            <p:cNvSpPr/>
            <p:nvPr/>
          </p:nvSpPr>
          <p:spPr>
            <a:xfrm>
              <a:off x="1393946" y="4084606"/>
              <a:ext cx="5175" cy="8254"/>
            </a:xfrm>
            <a:custGeom>
              <a:avLst/>
              <a:gdLst/>
              <a:ahLst/>
              <a:cxnLst/>
              <a:rect l="l" t="t" r="r" b="b"/>
              <a:pathLst>
                <a:path w="158" h="252" extrusionOk="0">
                  <a:moveTo>
                    <a:pt x="34" y="0"/>
                  </a:moveTo>
                  <a:lnTo>
                    <a:pt x="0" y="213"/>
                  </a:lnTo>
                  <a:lnTo>
                    <a:pt x="90" y="251"/>
                  </a:lnTo>
                  <a:lnTo>
                    <a:pt x="158" y="90"/>
                  </a:lnTo>
                  <a:lnTo>
                    <a:pt x="3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6"/>
            <p:cNvSpPr/>
            <p:nvPr/>
          </p:nvSpPr>
          <p:spPr>
            <a:xfrm>
              <a:off x="1382350" y="4085294"/>
              <a:ext cx="5208" cy="7010"/>
            </a:xfrm>
            <a:custGeom>
              <a:avLst/>
              <a:gdLst/>
              <a:ahLst/>
              <a:cxnLst/>
              <a:rect l="l" t="t" r="r" b="b"/>
              <a:pathLst>
                <a:path w="159" h="214" extrusionOk="0">
                  <a:moveTo>
                    <a:pt x="141" y="1"/>
                  </a:moveTo>
                  <a:lnTo>
                    <a:pt x="1" y="18"/>
                  </a:lnTo>
                  <a:lnTo>
                    <a:pt x="52" y="213"/>
                  </a:lnTo>
                  <a:lnTo>
                    <a:pt x="158" y="175"/>
                  </a:lnTo>
                  <a:lnTo>
                    <a:pt x="141"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6" name="Google Shape;2466;p46"/>
          <p:cNvGrpSpPr/>
          <p:nvPr/>
        </p:nvGrpSpPr>
        <p:grpSpPr>
          <a:xfrm>
            <a:off x="7214984" y="2229599"/>
            <a:ext cx="1114143" cy="2449062"/>
            <a:chOff x="6579373" y="468755"/>
            <a:chExt cx="425814" cy="936007"/>
          </a:xfrm>
        </p:grpSpPr>
        <p:sp>
          <p:nvSpPr>
            <p:cNvPr id="2467" name="Google Shape;2467;p46"/>
            <p:cNvSpPr/>
            <p:nvPr/>
          </p:nvSpPr>
          <p:spPr>
            <a:xfrm>
              <a:off x="6579373" y="482905"/>
              <a:ext cx="271342" cy="921857"/>
            </a:xfrm>
            <a:custGeom>
              <a:avLst/>
              <a:gdLst/>
              <a:ahLst/>
              <a:cxnLst/>
              <a:rect l="l" t="t" r="r" b="b"/>
              <a:pathLst>
                <a:path w="8284" h="28144" extrusionOk="0">
                  <a:moveTo>
                    <a:pt x="7662" y="1"/>
                  </a:moveTo>
                  <a:cubicBezTo>
                    <a:pt x="8283" y="13229"/>
                    <a:pt x="5712" y="22862"/>
                    <a:pt x="247" y="27841"/>
                  </a:cubicBezTo>
                  <a:cubicBezTo>
                    <a:pt x="141" y="27948"/>
                    <a:pt x="56" y="28020"/>
                    <a:pt x="0" y="28076"/>
                  </a:cubicBezTo>
                  <a:lnTo>
                    <a:pt x="56" y="28144"/>
                  </a:lnTo>
                  <a:cubicBezTo>
                    <a:pt x="107" y="28093"/>
                    <a:pt x="179" y="28003"/>
                    <a:pt x="286" y="27914"/>
                  </a:cubicBezTo>
                  <a:cubicBezTo>
                    <a:pt x="1082" y="27186"/>
                    <a:pt x="3176" y="25288"/>
                    <a:pt x="4951" y="21014"/>
                  </a:cubicBezTo>
                  <a:cubicBezTo>
                    <a:pt x="7202" y="15643"/>
                    <a:pt x="8122" y="8565"/>
                    <a:pt x="77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6"/>
            <p:cNvSpPr/>
            <p:nvPr/>
          </p:nvSpPr>
          <p:spPr>
            <a:xfrm>
              <a:off x="6830309" y="468755"/>
              <a:ext cx="174879" cy="83886"/>
            </a:xfrm>
            <a:custGeom>
              <a:avLst/>
              <a:gdLst/>
              <a:ahLst/>
              <a:cxnLst/>
              <a:rect l="l" t="t" r="r" b="b"/>
              <a:pathLst>
                <a:path w="5339" h="2561" extrusionOk="0">
                  <a:moveTo>
                    <a:pt x="989" y="1"/>
                  </a:moveTo>
                  <a:cubicBezTo>
                    <a:pt x="680" y="1"/>
                    <a:pt x="353" y="67"/>
                    <a:pt x="1" y="237"/>
                  </a:cubicBezTo>
                  <a:lnTo>
                    <a:pt x="1" y="2561"/>
                  </a:lnTo>
                  <a:cubicBezTo>
                    <a:pt x="1793" y="1178"/>
                    <a:pt x="3546" y="2561"/>
                    <a:pt x="5338" y="1139"/>
                  </a:cubicBezTo>
                  <a:cubicBezTo>
                    <a:pt x="5338" y="1139"/>
                    <a:pt x="3832" y="1033"/>
                    <a:pt x="2874" y="607"/>
                  </a:cubicBezTo>
                  <a:cubicBezTo>
                    <a:pt x="2317" y="360"/>
                    <a:pt x="1706" y="1"/>
                    <a:pt x="989"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6"/>
            <p:cNvSpPr/>
            <p:nvPr/>
          </p:nvSpPr>
          <p:spPr>
            <a:xfrm>
              <a:off x="6826837" y="473570"/>
              <a:ext cx="16345" cy="843507"/>
            </a:xfrm>
            <a:custGeom>
              <a:avLst/>
              <a:gdLst/>
              <a:ahLst/>
              <a:cxnLst/>
              <a:rect l="l" t="t" r="r" b="b"/>
              <a:pathLst>
                <a:path w="499" h="25752" extrusionOk="0">
                  <a:moveTo>
                    <a:pt x="0" y="1"/>
                  </a:moveTo>
                  <a:lnTo>
                    <a:pt x="354" y="25751"/>
                  </a:lnTo>
                  <a:lnTo>
                    <a:pt x="498" y="25751"/>
                  </a:lnTo>
                  <a:lnTo>
                    <a:pt x="1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46"/>
          <p:cNvGrpSpPr/>
          <p:nvPr/>
        </p:nvGrpSpPr>
        <p:grpSpPr>
          <a:xfrm flipH="1">
            <a:off x="5631406" y="1815775"/>
            <a:ext cx="2434620" cy="2862869"/>
            <a:chOff x="5288110" y="568232"/>
            <a:chExt cx="630894" cy="741868"/>
          </a:xfrm>
        </p:grpSpPr>
        <p:sp>
          <p:nvSpPr>
            <p:cNvPr id="2471" name="Google Shape;2471;p46"/>
            <p:cNvSpPr/>
            <p:nvPr/>
          </p:nvSpPr>
          <p:spPr>
            <a:xfrm>
              <a:off x="5288110" y="568232"/>
              <a:ext cx="630894" cy="741868"/>
            </a:xfrm>
            <a:custGeom>
              <a:avLst/>
              <a:gdLst/>
              <a:ahLst/>
              <a:cxnLst/>
              <a:rect l="l" t="t" r="r" b="b"/>
              <a:pathLst>
                <a:path w="19261" h="22649" extrusionOk="0">
                  <a:moveTo>
                    <a:pt x="10658" y="1"/>
                  </a:moveTo>
                  <a:cubicBezTo>
                    <a:pt x="10003" y="5304"/>
                    <a:pt x="0" y="21993"/>
                    <a:pt x="0" y="21993"/>
                  </a:cubicBezTo>
                  <a:lnTo>
                    <a:pt x="796" y="22649"/>
                  </a:lnTo>
                  <a:lnTo>
                    <a:pt x="18728" y="22649"/>
                  </a:lnTo>
                  <a:lnTo>
                    <a:pt x="19260" y="21725"/>
                  </a:lnTo>
                  <a:cubicBezTo>
                    <a:pt x="16315" y="18784"/>
                    <a:pt x="10658" y="1"/>
                    <a:pt x="10658"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a:off x="5290337" y="1225296"/>
              <a:ext cx="628667" cy="84803"/>
            </a:xfrm>
            <a:custGeom>
              <a:avLst/>
              <a:gdLst/>
              <a:ahLst/>
              <a:cxnLst/>
              <a:rect l="l" t="t" r="r" b="b"/>
              <a:pathLst>
                <a:path w="19193" h="2589" extrusionOk="0">
                  <a:moveTo>
                    <a:pt x="10590" y="1"/>
                  </a:moveTo>
                  <a:lnTo>
                    <a:pt x="0" y="1984"/>
                  </a:lnTo>
                  <a:lnTo>
                    <a:pt x="728" y="2589"/>
                  </a:lnTo>
                  <a:lnTo>
                    <a:pt x="18660" y="2589"/>
                  </a:lnTo>
                  <a:lnTo>
                    <a:pt x="19192" y="1665"/>
                  </a:lnTo>
                  <a:cubicBezTo>
                    <a:pt x="19171" y="1665"/>
                    <a:pt x="19171" y="1648"/>
                    <a:pt x="19171" y="1648"/>
                  </a:cubicBezTo>
                  <a:lnTo>
                    <a:pt x="10590"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6"/>
            <p:cNvSpPr/>
            <p:nvPr/>
          </p:nvSpPr>
          <p:spPr>
            <a:xfrm>
              <a:off x="5339666" y="589162"/>
              <a:ext cx="536232" cy="691949"/>
            </a:xfrm>
            <a:custGeom>
              <a:avLst/>
              <a:gdLst/>
              <a:ahLst/>
              <a:cxnLst/>
              <a:rect l="l" t="t" r="r" b="b"/>
              <a:pathLst>
                <a:path w="16371" h="21125" extrusionOk="0">
                  <a:moveTo>
                    <a:pt x="9084" y="0"/>
                  </a:moveTo>
                  <a:cubicBezTo>
                    <a:pt x="8109" y="5695"/>
                    <a:pt x="8020" y="5606"/>
                    <a:pt x="1" y="21124"/>
                  </a:cubicBezTo>
                  <a:lnTo>
                    <a:pt x="16371" y="20822"/>
                  </a:lnTo>
                  <a:cubicBezTo>
                    <a:pt x="13430" y="17877"/>
                    <a:pt x="9084" y="0"/>
                    <a:pt x="9084"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6"/>
            <p:cNvSpPr/>
            <p:nvPr/>
          </p:nvSpPr>
          <p:spPr>
            <a:xfrm>
              <a:off x="5638882" y="876194"/>
              <a:ext cx="9925" cy="73240"/>
            </a:xfrm>
            <a:custGeom>
              <a:avLst/>
              <a:gdLst/>
              <a:ahLst/>
              <a:cxnLst/>
              <a:rect l="l" t="t" r="r" b="b"/>
              <a:pathLst>
                <a:path w="303" h="2236" extrusionOk="0">
                  <a:moveTo>
                    <a:pt x="55" y="1"/>
                  </a:moveTo>
                  <a:lnTo>
                    <a:pt x="0" y="107"/>
                  </a:lnTo>
                  <a:lnTo>
                    <a:pt x="124" y="2235"/>
                  </a:lnTo>
                  <a:lnTo>
                    <a:pt x="302" y="158"/>
                  </a:lnTo>
                  <a:lnTo>
                    <a:pt x="55"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6"/>
            <p:cNvSpPr/>
            <p:nvPr/>
          </p:nvSpPr>
          <p:spPr>
            <a:xfrm>
              <a:off x="5491354" y="947043"/>
              <a:ext cx="234690" cy="363056"/>
            </a:xfrm>
            <a:custGeom>
              <a:avLst/>
              <a:gdLst/>
              <a:ahLst/>
              <a:cxnLst/>
              <a:rect l="l" t="t" r="r" b="b"/>
              <a:pathLst>
                <a:path w="7165" h="11084" extrusionOk="0">
                  <a:moveTo>
                    <a:pt x="4628" y="0"/>
                  </a:moveTo>
                  <a:cubicBezTo>
                    <a:pt x="4291" y="2128"/>
                    <a:pt x="1" y="10109"/>
                    <a:pt x="1" y="10109"/>
                  </a:cubicBezTo>
                  <a:lnTo>
                    <a:pt x="52" y="11084"/>
                  </a:lnTo>
                  <a:lnTo>
                    <a:pt x="6990" y="11084"/>
                  </a:lnTo>
                  <a:lnTo>
                    <a:pt x="7164" y="9930"/>
                  </a:lnTo>
                  <a:lnTo>
                    <a:pt x="4628"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6"/>
            <p:cNvSpPr/>
            <p:nvPr/>
          </p:nvSpPr>
          <p:spPr>
            <a:xfrm>
              <a:off x="5497774" y="962634"/>
              <a:ext cx="223651" cy="347465"/>
            </a:xfrm>
            <a:custGeom>
              <a:avLst/>
              <a:gdLst/>
              <a:ahLst/>
              <a:cxnLst/>
              <a:rect l="l" t="t" r="r" b="b"/>
              <a:pathLst>
                <a:path w="6828" h="10608" extrusionOk="0">
                  <a:moveTo>
                    <a:pt x="4453" y="1"/>
                  </a:moveTo>
                  <a:cubicBezTo>
                    <a:pt x="4134" y="2044"/>
                    <a:pt x="1" y="9667"/>
                    <a:pt x="1" y="9667"/>
                  </a:cubicBezTo>
                  <a:lnTo>
                    <a:pt x="320" y="10608"/>
                  </a:lnTo>
                  <a:lnTo>
                    <a:pt x="6347" y="10608"/>
                  </a:lnTo>
                  <a:lnTo>
                    <a:pt x="6828" y="9509"/>
                  </a:lnTo>
                  <a:lnTo>
                    <a:pt x="4453"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6"/>
            <p:cNvSpPr/>
            <p:nvPr/>
          </p:nvSpPr>
          <p:spPr>
            <a:xfrm>
              <a:off x="5497774" y="1240920"/>
              <a:ext cx="182380" cy="69179"/>
            </a:xfrm>
            <a:custGeom>
              <a:avLst/>
              <a:gdLst/>
              <a:ahLst/>
              <a:cxnLst/>
              <a:rect l="l" t="t" r="r" b="b"/>
              <a:pathLst>
                <a:path w="5568" h="2112" extrusionOk="0">
                  <a:moveTo>
                    <a:pt x="656" y="0"/>
                  </a:moveTo>
                  <a:lnTo>
                    <a:pt x="1" y="1171"/>
                  </a:lnTo>
                  <a:lnTo>
                    <a:pt x="320" y="2112"/>
                  </a:lnTo>
                  <a:lnTo>
                    <a:pt x="5215" y="2112"/>
                  </a:lnTo>
                  <a:cubicBezTo>
                    <a:pt x="5215" y="2112"/>
                    <a:pt x="5568" y="1316"/>
                    <a:pt x="5355" y="1154"/>
                  </a:cubicBezTo>
                  <a:cubicBezTo>
                    <a:pt x="5142" y="1013"/>
                    <a:pt x="2005" y="852"/>
                    <a:pt x="2005" y="852"/>
                  </a:cubicBezTo>
                  <a:cubicBezTo>
                    <a:pt x="2005" y="852"/>
                    <a:pt x="2235" y="286"/>
                    <a:pt x="1933" y="213"/>
                  </a:cubicBezTo>
                  <a:cubicBezTo>
                    <a:pt x="1631" y="145"/>
                    <a:pt x="656" y="0"/>
                    <a:pt x="656"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6"/>
            <p:cNvSpPr/>
            <p:nvPr/>
          </p:nvSpPr>
          <p:spPr>
            <a:xfrm>
              <a:off x="5632462" y="945929"/>
              <a:ext cx="20374" cy="26663"/>
            </a:xfrm>
            <a:custGeom>
              <a:avLst/>
              <a:gdLst/>
              <a:ahLst/>
              <a:cxnLst/>
              <a:rect l="l" t="t" r="r" b="b"/>
              <a:pathLst>
                <a:path w="622" h="814" extrusionOk="0">
                  <a:moveTo>
                    <a:pt x="213" y="0"/>
                  </a:moveTo>
                  <a:lnTo>
                    <a:pt x="0" y="779"/>
                  </a:lnTo>
                  <a:lnTo>
                    <a:pt x="622" y="813"/>
                  </a:lnTo>
                  <a:lnTo>
                    <a:pt x="42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6"/>
            <p:cNvSpPr/>
            <p:nvPr/>
          </p:nvSpPr>
          <p:spPr>
            <a:xfrm>
              <a:off x="5719033" y="1261261"/>
              <a:ext cx="11759" cy="8844"/>
            </a:xfrm>
            <a:custGeom>
              <a:avLst/>
              <a:gdLst/>
              <a:ahLst/>
              <a:cxnLst/>
              <a:rect l="l" t="t" r="r" b="b"/>
              <a:pathLst>
                <a:path w="359" h="270" extrusionOk="0">
                  <a:moveTo>
                    <a:pt x="286" y="1"/>
                  </a:moveTo>
                  <a:lnTo>
                    <a:pt x="0" y="141"/>
                  </a:lnTo>
                  <a:lnTo>
                    <a:pt x="39" y="269"/>
                  </a:lnTo>
                  <a:lnTo>
                    <a:pt x="358" y="269"/>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6"/>
            <p:cNvSpPr/>
            <p:nvPr/>
          </p:nvSpPr>
          <p:spPr>
            <a:xfrm>
              <a:off x="5715561" y="1246226"/>
              <a:ext cx="11038" cy="9237"/>
            </a:xfrm>
            <a:custGeom>
              <a:avLst/>
              <a:gdLst/>
              <a:ahLst/>
              <a:cxnLst/>
              <a:rect l="l" t="t" r="r" b="b"/>
              <a:pathLst>
                <a:path w="337" h="282" extrusionOk="0">
                  <a:moveTo>
                    <a:pt x="285" y="0"/>
                  </a:moveTo>
                  <a:lnTo>
                    <a:pt x="0" y="141"/>
                  </a:lnTo>
                  <a:lnTo>
                    <a:pt x="38" y="281"/>
                  </a:lnTo>
                  <a:lnTo>
                    <a:pt x="336" y="264"/>
                  </a:lnTo>
                  <a:lnTo>
                    <a:pt x="285"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6"/>
            <p:cNvSpPr/>
            <p:nvPr/>
          </p:nvSpPr>
          <p:spPr>
            <a:xfrm>
              <a:off x="5711500" y="1231028"/>
              <a:ext cx="11595" cy="9368"/>
            </a:xfrm>
            <a:custGeom>
              <a:avLst/>
              <a:gdLst/>
              <a:ahLst/>
              <a:cxnLst/>
              <a:rect l="l" t="t" r="r" b="b"/>
              <a:pathLst>
                <a:path w="354" h="286" extrusionOk="0">
                  <a:moveTo>
                    <a:pt x="286" y="0"/>
                  </a:moveTo>
                  <a:lnTo>
                    <a:pt x="1" y="145"/>
                  </a:lnTo>
                  <a:lnTo>
                    <a:pt x="35" y="285"/>
                  </a:lnTo>
                  <a:lnTo>
                    <a:pt x="354" y="268"/>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6"/>
            <p:cNvSpPr/>
            <p:nvPr/>
          </p:nvSpPr>
          <p:spPr>
            <a:xfrm>
              <a:off x="5708028" y="1216518"/>
              <a:ext cx="11038" cy="8811"/>
            </a:xfrm>
            <a:custGeom>
              <a:avLst/>
              <a:gdLst/>
              <a:ahLst/>
              <a:cxnLst/>
              <a:rect l="l" t="t" r="r" b="b"/>
              <a:pathLst>
                <a:path w="337" h="269" extrusionOk="0">
                  <a:moveTo>
                    <a:pt x="285" y="1"/>
                  </a:moveTo>
                  <a:lnTo>
                    <a:pt x="0" y="124"/>
                  </a:lnTo>
                  <a:lnTo>
                    <a:pt x="34" y="269"/>
                  </a:lnTo>
                  <a:lnTo>
                    <a:pt x="336" y="252"/>
                  </a:lnTo>
                  <a:lnTo>
                    <a:pt x="285"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6"/>
            <p:cNvSpPr/>
            <p:nvPr/>
          </p:nvSpPr>
          <p:spPr>
            <a:xfrm>
              <a:off x="5703966" y="1201450"/>
              <a:ext cx="11628" cy="8680"/>
            </a:xfrm>
            <a:custGeom>
              <a:avLst/>
              <a:gdLst/>
              <a:ahLst/>
              <a:cxnLst/>
              <a:rect l="l" t="t" r="r" b="b"/>
              <a:pathLst>
                <a:path w="355" h="265" extrusionOk="0">
                  <a:moveTo>
                    <a:pt x="286" y="1"/>
                  </a:moveTo>
                  <a:lnTo>
                    <a:pt x="1" y="141"/>
                  </a:lnTo>
                  <a:lnTo>
                    <a:pt x="35" y="265"/>
                  </a:lnTo>
                  <a:lnTo>
                    <a:pt x="354" y="265"/>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6"/>
            <p:cNvSpPr/>
            <p:nvPr/>
          </p:nvSpPr>
          <p:spPr>
            <a:xfrm>
              <a:off x="5700494" y="1186416"/>
              <a:ext cx="11038" cy="9237"/>
            </a:xfrm>
            <a:custGeom>
              <a:avLst/>
              <a:gdLst/>
              <a:ahLst/>
              <a:cxnLst/>
              <a:rect l="l" t="t" r="r" b="b"/>
              <a:pathLst>
                <a:path w="337" h="282" extrusionOk="0">
                  <a:moveTo>
                    <a:pt x="286" y="0"/>
                  </a:moveTo>
                  <a:lnTo>
                    <a:pt x="0" y="141"/>
                  </a:lnTo>
                  <a:lnTo>
                    <a:pt x="34" y="281"/>
                  </a:lnTo>
                  <a:lnTo>
                    <a:pt x="337" y="264"/>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6"/>
            <p:cNvSpPr/>
            <p:nvPr/>
          </p:nvSpPr>
          <p:spPr>
            <a:xfrm>
              <a:off x="5696432" y="1171217"/>
              <a:ext cx="11628" cy="9368"/>
            </a:xfrm>
            <a:custGeom>
              <a:avLst/>
              <a:gdLst/>
              <a:ahLst/>
              <a:cxnLst/>
              <a:rect l="l" t="t" r="r" b="b"/>
              <a:pathLst>
                <a:path w="355" h="286" extrusionOk="0">
                  <a:moveTo>
                    <a:pt x="282" y="0"/>
                  </a:moveTo>
                  <a:lnTo>
                    <a:pt x="1" y="145"/>
                  </a:lnTo>
                  <a:lnTo>
                    <a:pt x="35" y="285"/>
                  </a:lnTo>
                  <a:lnTo>
                    <a:pt x="354" y="268"/>
                  </a:lnTo>
                  <a:lnTo>
                    <a:pt x="282"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6"/>
            <p:cNvSpPr/>
            <p:nvPr/>
          </p:nvSpPr>
          <p:spPr>
            <a:xfrm>
              <a:off x="5692960" y="1156707"/>
              <a:ext cx="11038" cy="8811"/>
            </a:xfrm>
            <a:custGeom>
              <a:avLst/>
              <a:gdLst/>
              <a:ahLst/>
              <a:cxnLst/>
              <a:rect l="l" t="t" r="r" b="b"/>
              <a:pathLst>
                <a:path w="337" h="269" extrusionOk="0">
                  <a:moveTo>
                    <a:pt x="281" y="1"/>
                  </a:moveTo>
                  <a:lnTo>
                    <a:pt x="1" y="124"/>
                  </a:lnTo>
                  <a:lnTo>
                    <a:pt x="35" y="269"/>
                  </a:lnTo>
                  <a:lnTo>
                    <a:pt x="337" y="269"/>
                  </a:lnTo>
                  <a:lnTo>
                    <a:pt x="281"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6"/>
            <p:cNvSpPr/>
            <p:nvPr/>
          </p:nvSpPr>
          <p:spPr>
            <a:xfrm>
              <a:off x="5688932" y="1141640"/>
              <a:ext cx="11595" cy="8680"/>
            </a:xfrm>
            <a:custGeom>
              <a:avLst/>
              <a:gdLst/>
              <a:ahLst/>
              <a:cxnLst/>
              <a:rect l="l" t="t" r="r" b="b"/>
              <a:pathLst>
                <a:path w="354" h="265" extrusionOk="0">
                  <a:moveTo>
                    <a:pt x="281" y="1"/>
                  </a:moveTo>
                  <a:lnTo>
                    <a:pt x="0" y="141"/>
                  </a:lnTo>
                  <a:lnTo>
                    <a:pt x="34" y="265"/>
                  </a:lnTo>
                  <a:lnTo>
                    <a:pt x="353" y="265"/>
                  </a:lnTo>
                  <a:lnTo>
                    <a:pt x="281"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6"/>
            <p:cNvSpPr/>
            <p:nvPr/>
          </p:nvSpPr>
          <p:spPr>
            <a:xfrm>
              <a:off x="5685427" y="1126441"/>
              <a:ext cx="11038" cy="9401"/>
            </a:xfrm>
            <a:custGeom>
              <a:avLst/>
              <a:gdLst/>
              <a:ahLst/>
              <a:cxnLst/>
              <a:rect l="l" t="t" r="r" b="b"/>
              <a:pathLst>
                <a:path w="337" h="287" extrusionOk="0">
                  <a:moveTo>
                    <a:pt x="282" y="1"/>
                  </a:moveTo>
                  <a:lnTo>
                    <a:pt x="1" y="146"/>
                  </a:lnTo>
                  <a:lnTo>
                    <a:pt x="35" y="286"/>
                  </a:lnTo>
                  <a:lnTo>
                    <a:pt x="337" y="269"/>
                  </a:lnTo>
                  <a:lnTo>
                    <a:pt x="282"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6"/>
            <p:cNvSpPr/>
            <p:nvPr/>
          </p:nvSpPr>
          <p:spPr>
            <a:xfrm>
              <a:off x="5681267" y="1111964"/>
              <a:ext cx="11726" cy="8811"/>
            </a:xfrm>
            <a:custGeom>
              <a:avLst/>
              <a:gdLst/>
              <a:ahLst/>
              <a:cxnLst/>
              <a:rect l="l" t="t" r="r" b="b"/>
              <a:pathLst>
                <a:path w="358" h="269" extrusionOk="0">
                  <a:moveTo>
                    <a:pt x="285" y="0"/>
                  </a:moveTo>
                  <a:lnTo>
                    <a:pt x="0" y="124"/>
                  </a:lnTo>
                  <a:lnTo>
                    <a:pt x="38" y="268"/>
                  </a:lnTo>
                  <a:lnTo>
                    <a:pt x="358" y="251"/>
                  </a:lnTo>
                  <a:lnTo>
                    <a:pt x="285"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6"/>
            <p:cNvSpPr/>
            <p:nvPr/>
          </p:nvSpPr>
          <p:spPr>
            <a:xfrm>
              <a:off x="5677762" y="1096896"/>
              <a:ext cx="11202" cy="8680"/>
            </a:xfrm>
            <a:custGeom>
              <a:avLst/>
              <a:gdLst/>
              <a:ahLst/>
              <a:cxnLst/>
              <a:rect l="l" t="t" r="r" b="b"/>
              <a:pathLst>
                <a:path w="342" h="265" extrusionOk="0">
                  <a:moveTo>
                    <a:pt x="286" y="1"/>
                  </a:moveTo>
                  <a:lnTo>
                    <a:pt x="1" y="141"/>
                  </a:lnTo>
                  <a:lnTo>
                    <a:pt x="39" y="265"/>
                  </a:lnTo>
                  <a:lnTo>
                    <a:pt x="341" y="265"/>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6"/>
            <p:cNvSpPr/>
            <p:nvPr/>
          </p:nvSpPr>
          <p:spPr>
            <a:xfrm>
              <a:off x="5674290" y="1081829"/>
              <a:ext cx="11169" cy="9237"/>
            </a:xfrm>
            <a:custGeom>
              <a:avLst/>
              <a:gdLst/>
              <a:ahLst/>
              <a:cxnLst/>
              <a:rect l="l" t="t" r="r" b="b"/>
              <a:pathLst>
                <a:path w="341" h="282" extrusionOk="0">
                  <a:moveTo>
                    <a:pt x="268" y="1"/>
                  </a:moveTo>
                  <a:lnTo>
                    <a:pt x="0" y="141"/>
                  </a:lnTo>
                  <a:lnTo>
                    <a:pt x="21" y="282"/>
                  </a:lnTo>
                  <a:lnTo>
                    <a:pt x="341" y="265"/>
                  </a:lnTo>
                  <a:lnTo>
                    <a:pt x="268"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6"/>
            <p:cNvSpPr/>
            <p:nvPr/>
          </p:nvSpPr>
          <p:spPr>
            <a:xfrm>
              <a:off x="5670229" y="1066664"/>
              <a:ext cx="11071" cy="9368"/>
            </a:xfrm>
            <a:custGeom>
              <a:avLst/>
              <a:gdLst/>
              <a:ahLst/>
              <a:cxnLst/>
              <a:rect l="l" t="t" r="r" b="b"/>
              <a:pathLst>
                <a:path w="338" h="286" extrusionOk="0">
                  <a:moveTo>
                    <a:pt x="286" y="0"/>
                  </a:moveTo>
                  <a:lnTo>
                    <a:pt x="1" y="145"/>
                  </a:lnTo>
                  <a:lnTo>
                    <a:pt x="39" y="285"/>
                  </a:lnTo>
                  <a:lnTo>
                    <a:pt x="337" y="268"/>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6"/>
            <p:cNvSpPr/>
            <p:nvPr/>
          </p:nvSpPr>
          <p:spPr>
            <a:xfrm>
              <a:off x="5666756" y="1052153"/>
              <a:ext cx="11038" cy="8811"/>
            </a:xfrm>
            <a:custGeom>
              <a:avLst/>
              <a:gdLst/>
              <a:ahLst/>
              <a:cxnLst/>
              <a:rect l="l" t="t" r="r" b="b"/>
              <a:pathLst>
                <a:path w="337" h="269" extrusionOk="0">
                  <a:moveTo>
                    <a:pt x="286" y="0"/>
                  </a:moveTo>
                  <a:lnTo>
                    <a:pt x="0" y="124"/>
                  </a:lnTo>
                  <a:lnTo>
                    <a:pt x="17" y="269"/>
                  </a:lnTo>
                  <a:lnTo>
                    <a:pt x="337" y="247"/>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6"/>
            <p:cNvSpPr/>
            <p:nvPr/>
          </p:nvSpPr>
          <p:spPr>
            <a:xfrm>
              <a:off x="5662695" y="1037086"/>
              <a:ext cx="11071" cy="8680"/>
            </a:xfrm>
            <a:custGeom>
              <a:avLst/>
              <a:gdLst/>
              <a:ahLst/>
              <a:cxnLst/>
              <a:rect l="l" t="t" r="r" b="b"/>
              <a:pathLst>
                <a:path w="338" h="265" extrusionOk="0">
                  <a:moveTo>
                    <a:pt x="286" y="1"/>
                  </a:moveTo>
                  <a:lnTo>
                    <a:pt x="1" y="141"/>
                  </a:lnTo>
                  <a:lnTo>
                    <a:pt x="35" y="265"/>
                  </a:lnTo>
                  <a:lnTo>
                    <a:pt x="337" y="265"/>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6"/>
            <p:cNvSpPr/>
            <p:nvPr/>
          </p:nvSpPr>
          <p:spPr>
            <a:xfrm>
              <a:off x="5659223" y="1021888"/>
              <a:ext cx="11038" cy="9368"/>
            </a:xfrm>
            <a:custGeom>
              <a:avLst/>
              <a:gdLst/>
              <a:ahLst/>
              <a:cxnLst/>
              <a:rect l="l" t="t" r="r" b="b"/>
              <a:pathLst>
                <a:path w="337" h="286" extrusionOk="0">
                  <a:moveTo>
                    <a:pt x="286" y="1"/>
                  </a:moveTo>
                  <a:lnTo>
                    <a:pt x="1" y="145"/>
                  </a:lnTo>
                  <a:lnTo>
                    <a:pt x="18" y="286"/>
                  </a:lnTo>
                  <a:lnTo>
                    <a:pt x="337" y="269"/>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6"/>
            <p:cNvSpPr/>
            <p:nvPr/>
          </p:nvSpPr>
          <p:spPr>
            <a:xfrm>
              <a:off x="5655194" y="1006853"/>
              <a:ext cx="11038" cy="9368"/>
            </a:xfrm>
            <a:custGeom>
              <a:avLst/>
              <a:gdLst/>
              <a:ahLst/>
              <a:cxnLst/>
              <a:rect l="l" t="t" r="r" b="b"/>
              <a:pathLst>
                <a:path w="337" h="286" extrusionOk="0">
                  <a:moveTo>
                    <a:pt x="285" y="0"/>
                  </a:moveTo>
                  <a:lnTo>
                    <a:pt x="0" y="141"/>
                  </a:lnTo>
                  <a:lnTo>
                    <a:pt x="34" y="285"/>
                  </a:lnTo>
                  <a:lnTo>
                    <a:pt x="336" y="268"/>
                  </a:lnTo>
                  <a:lnTo>
                    <a:pt x="285"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6"/>
            <p:cNvSpPr/>
            <p:nvPr/>
          </p:nvSpPr>
          <p:spPr>
            <a:xfrm>
              <a:off x="5651689" y="992343"/>
              <a:ext cx="11038" cy="8680"/>
            </a:xfrm>
            <a:custGeom>
              <a:avLst/>
              <a:gdLst/>
              <a:ahLst/>
              <a:cxnLst/>
              <a:rect l="l" t="t" r="r" b="b"/>
              <a:pathLst>
                <a:path w="337" h="265" extrusionOk="0">
                  <a:moveTo>
                    <a:pt x="286" y="0"/>
                  </a:moveTo>
                  <a:lnTo>
                    <a:pt x="1" y="124"/>
                  </a:lnTo>
                  <a:lnTo>
                    <a:pt x="18" y="264"/>
                  </a:lnTo>
                  <a:lnTo>
                    <a:pt x="337" y="247"/>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6"/>
            <p:cNvSpPr/>
            <p:nvPr/>
          </p:nvSpPr>
          <p:spPr>
            <a:xfrm>
              <a:off x="5647660" y="977275"/>
              <a:ext cx="11038" cy="8680"/>
            </a:xfrm>
            <a:custGeom>
              <a:avLst/>
              <a:gdLst/>
              <a:ahLst/>
              <a:cxnLst/>
              <a:rect l="l" t="t" r="r" b="b"/>
              <a:pathLst>
                <a:path w="337" h="265" extrusionOk="0">
                  <a:moveTo>
                    <a:pt x="281" y="1"/>
                  </a:moveTo>
                  <a:lnTo>
                    <a:pt x="0" y="141"/>
                  </a:lnTo>
                  <a:lnTo>
                    <a:pt x="34" y="265"/>
                  </a:lnTo>
                  <a:lnTo>
                    <a:pt x="336" y="265"/>
                  </a:lnTo>
                  <a:lnTo>
                    <a:pt x="281"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6"/>
            <p:cNvSpPr/>
            <p:nvPr/>
          </p:nvSpPr>
          <p:spPr>
            <a:xfrm>
              <a:off x="5495416" y="1265879"/>
              <a:ext cx="11595" cy="9368"/>
            </a:xfrm>
            <a:custGeom>
              <a:avLst/>
              <a:gdLst/>
              <a:ahLst/>
              <a:cxnLst/>
              <a:rect l="l" t="t" r="r" b="b"/>
              <a:pathLst>
                <a:path w="354" h="286" extrusionOk="0">
                  <a:moveTo>
                    <a:pt x="124" y="0"/>
                  </a:moveTo>
                  <a:lnTo>
                    <a:pt x="0" y="268"/>
                  </a:lnTo>
                  <a:lnTo>
                    <a:pt x="303" y="285"/>
                  </a:lnTo>
                  <a:lnTo>
                    <a:pt x="354" y="145"/>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6"/>
            <p:cNvSpPr/>
            <p:nvPr/>
          </p:nvSpPr>
          <p:spPr>
            <a:xfrm>
              <a:off x="5502392" y="1250255"/>
              <a:ext cx="11595" cy="9368"/>
            </a:xfrm>
            <a:custGeom>
              <a:avLst/>
              <a:gdLst/>
              <a:ahLst/>
              <a:cxnLst/>
              <a:rect l="l" t="t" r="r" b="b"/>
              <a:pathLst>
                <a:path w="354" h="286" extrusionOk="0">
                  <a:moveTo>
                    <a:pt x="124" y="1"/>
                  </a:moveTo>
                  <a:lnTo>
                    <a:pt x="0" y="286"/>
                  </a:lnTo>
                  <a:lnTo>
                    <a:pt x="302" y="286"/>
                  </a:lnTo>
                  <a:lnTo>
                    <a:pt x="353" y="141"/>
                  </a:lnTo>
                  <a:lnTo>
                    <a:pt x="124"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6"/>
            <p:cNvSpPr/>
            <p:nvPr/>
          </p:nvSpPr>
          <p:spPr>
            <a:xfrm>
              <a:off x="5509336" y="1235188"/>
              <a:ext cx="11628" cy="9237"/>
            </a:xfrm>
            <a:custGeom>
              <a:avLst/>
              <a:gdLst/>
              <a:ahLst/>
              <a:cxnLst/>
              <a:rect l="l" t="t" r="r" b="b"/>
              <a:pathLst>
                <a:path w="355" h="282" extrusionOk="0">
                  <a:moveTo>
                    <a:pt x="124" y="1"/>
                  </a:moveTo>
                  <a:lnTo>
                    <a:pt x="1" y="265"/>
                  </a:lnTo>
                  <a:lnTo>
                    <a:pt x="303" y="282"/>
                  </a:lnTo>
                  <a:lnTo>
                    <a:pt x="354" y="141"/>
                  </a:lnTo>
                  <a:lnTo>
                    <a:pt x="124"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6"/>
            <p:cNvSpPr/>
            <p:nvPr/>
          </p:nvSpPr>
          <p:spPr>
            <a:xfrm>
              <a:off x="5516313" y="1219433"/>
              <a:ext cx="11628" cy="9958"/>
            </a:xfrm>
            <a:custGeom>
              <a:avLst/>
              <a:gdLst/>
              <a:ahLst/>
              <a:cxnLst/>
              <a:rect l="l" t="t" r="r" b="b"/>
              <a:pathLst>
                <a:path w="355" h="304" extrusionOk="0">
                  <a:moveTo>
                    <a:pt x="107" y="1"/>
                  </a:moveTo>
                  <a:lnTo>
                    <a:pt x="1" y="286"/>
                  </a:lnTo>
                  <a:lnTo>
                    <a:pt x="303" y="303"/>
                  </a:lnTo>
                  <a:lnTo>
                    <a:pt x="354" y="163"/>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6"/>
            <p:cNvSpPr/>
            <p:nvPr/>
          </p:nvSpPr>
          <p:spPr>
            <a:xfrm>
              <a:off x="5523290" y="1204398"/>
              <a:ext cx="11595" cy="9237"/>
            </a:xfrm>
            <a:custGeom>
              <a:avLst/>
              <a:gdLst/>
              <a:ahLst/>
              <a:cxnLst/>
              <a:rect l="l" t="t" r="r" b="b"/>
              <a:pathLst>
                <a:path w="354" h="282" extrusionOk="0">
                  <a:moveTo>
                    <a:pt x="107" y="0"/>
                  </a:moveTo>
                  <a:lnTo>
                    <a:pt x="1" y="264"/>
                  </a:lnTo>
                  <a:lnTo>
                    <a:pt x="286" y="281"/>
                  </a:lnTo>
                  <a:lnTo>
                    <a:pt x="354" y="141"/>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6"/>
            <p:cNvSpPr/>
            <p:nvPr/>
          </p:nvSpPr>
          <p:spPr>
            <a:xfrm>
              <a:off x="5530267" y="1189200"/>
              <a:ext cx="11595" cy="9368"/>
            </a:xfrm>
            <a:custGeom>
              <a:avLst/>
              <a:gdLst/>
              <a:ahLst/>
              <a:cxnLst/>
              <a:rect l="l" t="t" r="r" b="b"/>
              <a:pathLst>
                <a:path w="354" h="286" extrusionOk="0">
                  <a:moveTo>
                    <a:pt x="107" y="0"/>
                  </a:moveTo>
                  <a:lnTo>
                    <a:pt x="0" y="268"/>
                  </a:lnTo>
                  <a:lnTo>
                    <a:pt x="286" y="286"/>
                  </a:lnTo>
                  <a:lnTo>
                    <a:pt x="354" y="145"/>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6"/>
            <p:cNvSpPr/>
            <p:nvPr/>
          </p:nvSpPr>
          <p:spPr>
            <a:xfrm>
              <a:off x="5537244" y="1173576"/>
              <a:ext cx="11595" cy="9368"/>
            </a:xfrm>
            <a:custGeom>
              <a:avLst/>
              <a:gdLst/>
              <a:ahLst/>
              <a:cxnLst/>
              <a:rect l="l" t="t" r="r" b="b"/>
              <a:pathLst>
                <a:path w="354" h="286" extrusionOk="0">
                  <a:moveTo>
                    <a:pt x="107" y="1"/>
                  </a:moveTo>
                  <a:lnTo>
                    <a:pt x="0" y="265"/>
                  </a:lnTo>
                  <a:lnTo>
                    <a:pt x="285" y="286"/>
                  </a:lnTo>
                  <a:lnTo>
                    <a:pt x="353" y="141"/>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6"/>
            <p:cNvSpPr/>
            <p:nvPr/>
          </p:nvSpPr>
          <p:spPr>
            <a:xfrm>
              <a:off x="5544220" y="1158509"/>
              <a:ext cx="11595" cy="9237"/>
            </a:xfrm>
            <a:custGeom>
              <a:avLst/>
              <a:gdLst/>
              <a:ahLst/>
              <a:cxnLst/>
              <a:rect l="l" t="t" r="r" b="b"/>
              <a:pathLst>
                <a:path w="354" h="282" extrusionOk="0">
                  <a:moveTo>
                    <a:pt x="106" y="1"/>
                  </a:moveTo>
                  <a:lnTo>
                    <a:pt x="0" y="265"/>
                  </a:lnTo>
                  <a:lnTo>
                    <a:pt x="285" y="282"/>
                  </a:lnTo>
                  <a:lnTo>
                    <a:pt x="353" y="141"/>
                  </a:lnTo>
                  <a:lnTo>
                    <a:pt x="10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6"/>
            <p:cNvSpPr/>
            <p:nvPr/>
          </p:nvSpPr>
          <p:spPr>
            <a:xfrm>
              <a:off x="5551164" y="1142753"/>
              <a:ext cx="11628" cy="9401"/>
            </a:xfrm>
            <a:custGeom>
              <a:avLst/>
              <a:gdLst/>
              <a:ahLst/>
              <a:cxnLst/>
              <a:rect l="l" t="t" r="r" b="b"/>
              <a:pathLst>
                <a:path w="355" h="287" extrusionOk="0">
                  <a:moveTo>
                    <a:pt x="107" y="1"/>
                  </a:moveTo>
                  <a:lnTo>
                    <a:pt x="1" y="269"/>
                  </a:lnTo>
                  <a:lnTo>
                    <a:pt x="286" y="286"/>
                  </a:lnTo>
                  <a:lnTo>
                    <a:pt x="354" y="141"/>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6"/>
            <p:cNvSpPr/>
            <p:nvPr/>
          </p:nvSpPr>
          <p:spPr>
            <a:xfrm>
              <a:off x="5557584" y="1127719"/>
              <a:ext cx="11595" cy="9237"/>
            </a:xfrm>
            <a:custGeom>
              <a:avLst/>
              <a:gdLst/>
              <a:ahLst/>
              <a:cxnLst/>
              <a:rect l="l" t="t" r="r" b="b"/>
              <a:pathLst>
                <a:path w="354" h="282" extrusionOk="0">
                  <a:moveTo>
                    <a:pt x="124" y="0"/>
                  </a:moveTo>
                  <a:lnTo>
                    <a:pt x="1" y="264"/>
                  </a:lnTo>
                  <a:lnTo>
                    <a:pt x="303" y="281"/>
                  </a:lnTo>
                  <a:lnTo>
                    <a:pt x="354" y="141"/>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6"/>
            <p:cNvSpPr/>
            <p:nvPr/>
          </p:nvSpPr>
          <p:spPr>
            <a:xfrm>
              <a:off x="5564561" y="1111964"/>
              <a:ext cx="11595" cy="9368"/>
            </a:xfrm>
            <a:custGeom>
              <a:avLst/>
              <a:gdLst/>
              <a:ahLst/>
              <a:cxnLst/>
              <a:rect l="l" t="t" r="r" b="b"/>
              <a:pathLst>
                <a:path w="354" h="286" extrusionOk="0">
                  <a:moveTo>
                    <a:pt x="124" y="0"/>
                  </a:moveTo>
                  <a:lnTo>
                    <a:pt x="0" y="286"/>
                  </a:lnTo>
                  <a:lnTo>
                    <a:pt x="303" y="286"/>
                  </a:lnTo>
                  <a:lnTo>
                    <a:pt x="354" y="145"/>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6"/>
            <p:cNvSpPr/>
            <p:nvPr/>
          </p:nvSpPr>
          <p:spPr>
            <a:xfrm>
              <a:off x="5571538" y="1096896"/>
              <a:ext cx="11595" cy="9368"/>
            </a:xfrm>
            <a:custGeom>
              <a:avLst/>
              <a:gdLst/>
              <a:ahLst/>
              <a:cxnLst/>
              <a:rect l="l" t="t" r="r" b="b"/>
              <a:pathLst>
                <a:path w="354" h="286" extrusionOk="0">
                  <a:moveTo>
                    <a:pt x="124" y="1"/>
                  </a:moveTo>
                  <a:lnTo>
                    <a:pt x="0" y="265"/>
                  </a:lnTo>
                  <a:lnTo>
                    <a:pt x="302" y="286"/>
                  </a:lnTo>
                  <a:lnTo>
                    <a:pt x="354" y="141"/>
                  </a:lnTo>
                  <a:lnTo>
                    <a:pt x="124"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6"/>
            <p:cNvSpPr/>
            <p:nvPr/>
          </p:nvSpPr>
          <p:spPr>
            <a:xfrm>
              <a:off x="5578515" y="1081141"/>
              <a:ext cx="11595" cy="9368"/>
            </a:xfrm>
            <a:custGeom>
              <a:avLst/>
              <a:gdLst/>
              <a:ahLst/>
              <a:cxnLst/>
              <a:rect l="l" t="t" r="r" b="b"/>
              <a:pathLst>
                <a:path w="354" h="286" extrusionOk="0">
                  <a:moveTo>
                    <a:pt x="124" y="1"/>
                  </a:moveTo>
                  <a:lnTo>
                    <a:pt x="0" y="286"/>
                  </a:lnTo>
                  <a:lnTo>
                    <a:pt x="302" y="286"/>
                  </a:lnTo>
                  <a:lnTo>
                    <a:pt x="353" y="162"/>
                  </a:lnTo>
                  <a:lnTo>
                    <a:pt x="124"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6"/>
            <p:cNvSpPr/>
            <p:nvPr/>
          </p:nvSpPr>
          <p:spPr>
            <a:xfrm>
              <a:off x="5585459" y="1066107"/>
              <a:ext cx="11628" cy="9368"/>
            </a:xfrm>
            <a:custGeom>
              <a:avLst/>
              <a:gdLst/>
              <a:ahLst/>
              <a:cxnLst/>
              <a:rect l="l" t="t" r="r" b="b"/>
              <a:pathLst>
                <a:path w="355" h="286" extrusionOk="0">
                  <a:moveTo>
                    <a:pt x="124" y="0"/>
                  </a:moveTo>
                  <a:lnTo>
                    <a:pt x="1" y="268"/>
                  </a:lnTo>
                  <a:lnTo>
                    <a:pt x="303" y="285"/>
                  </a:lnTo>
                  <a:lnTo>
                    <a:pt x="354" y="140"/>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6"/>
            <p:cNvSpPr/>
            <p:nvPr/>
          </p:nvSpPr>
          <p:spPr>
            <a:xfrm>
              <a:off x="5592436" y="1051040"/>
              <a:ext cx="11595" cy="9237"/>
            </a:xfrm>
            <a:custGeom>
              <a:avLst/>
              <a:gdLst/>
              <a:ahLst/>
              <a:cxnLst/>
              <a:rect l="l" t="t" r="r" b="b"/>
              <a:pathLst>
                <a:path w="354" h="282" extrusionOk="0">
                  <a:moveTo>
                    <a:pt x="124" y="0"/>
                  </a:moveTo>
                  <a:lnTo>
                    <a:pt x="1" y="264"/>
                  </a:lnTo>
                  <a:lnTo>
                    <a:pt x="303" y="281"/>
                  </a:lnTo>
                  <a:lnTo>
                    <a:pt x="354" y="141"/>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6"/>
            <p:cNvSpPr/>
            <p:nvPr/>
          </p:nvSpPr>
          <p:spPr>
            <a:xfrm>
              <a:off x="5599412" y="1035284"/>
              <a:ext cx="11595" cy="9368"/>
            </a:xfrm>
            <a:custGeom>
              <a:avLst/>
              <a:gdLst/>
              <a:ahLst/>
              <a:cxnLst/>
              <a:rect l="l" t="t" r="r" b="b"/>
              <a:pathLst>
                <a:path w="354" h="286" extrusionOk="0">
                  <a:moveTo>
                    <a:pt x="107" y="0"/>
                  </a:moveTo>
                  <a:lnTo>
                    <a:pt x="1" y="269"/>
                  </a:lnTo>
                  <a:lnTo>
                    <a:pt x="303" y="286"/>
                  </a:lnTo>
                  <a:lnTo>
                    <a:pt x="354" y="145"/>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6"/>
            <p:cNvSpPr/>
            <p:nvPr/>
          </p:nvSpPr>
          <p:spPr>
            <a:xfrm>
              <a:off x="5606389" y="1020217"/>
              <a:ext cx="11595" cy="9368"/>
            </a:xfrm>
            <a:custGeom>
              <a:avLst/>
              <a:gdLst/>
              <a:ahLst/>
              <a:cxnLst/>
              <a:rect l="l" t="t" r="r" b="b"/>
              <a:pathLst>
                <a:path w="354" h="286" extrusionOk="0">
                  <a:moveTo>
                    <a:pt x="107" y="1"/>
                  </a:moveTo>
                  <a:lnTo>
                    <a:pt x="0" y="265"/>
                  </a:lnTo>
                  <a:lnTo>
                    <a:pt x="286" y="286"/>
                  </a:lnTo>
                  <a:lnTo>
                    <a:pt x="354" y="141"/>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6"/>
            <p:cNvSpPr/>
            <p:nvPr/>
          </p:nvSpPr>
          <p:spPr>
            <a:xfrm>
              <a:off x="5613366" y="1004462"/>
              <a:ext cx="11595" cy="9368"/>
            </a:xfrm>
            <a:custGeom>
              <a:avLst/>
              <a:gdLst/>
              <a:ahLst/>
              <a:cxnLst/>
              <a:rect l="l" t="t" r="r" b="b"/>
              <a:pathLst>
                <a:path w="354" h="286" extrusionOk="0">
                  <a:moveTo>
                    <a:pt x="107" y="1"/>
                  </a:moveTo>
                  <a:lnTo>
                    <a:pt x="0" y="269"/>
                  </a:lnTo>
                  <a:lnTo>
                    <a:pt x="285" y="286"/>
                  </a:lnTo>
                  <a:lnTo>
                    <a:pt x="353" y="145"/>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6"/>
            <p:cNvSpPr/>
            <p:nvPr/>
          </p:nvSpPr>
          <p:spPr>
            <a:xfrm>
              <a:off x="5620310" y="989428"/>
              <a:ext cx="11628" cy="9368"/>
            </a:xfrm>
            <a:custGeom>
              <a:avLst/>
              <a:gdLst/>
              <a:ahLst/>
              <a:cxnLst/>
              <a:rect l="l" t="t" r="r" b="b"/>
              <a:pathLst>
                <a:path w="355" h="286" extrusionOk="0">
                  <a:moveTo>
                    <a:pt x="107" y="0"/>
                  </a:moveTo>
                  <a:lnTo>
                    <a:pt x="1" y="268"/>
                  </a:lnTo>
                  <a:lnTo>
                    <a:pt x="286" y="285"/>
                  </a:lnTo>
                  <a:lnTo>
                    <a:pt x="354" y="140"/>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6"/>
            <p:cNvSpPr/>
            <p:nvPr/>
          </p:nvSpPr>
          <p:spPr>
            <a:xfrm>
              <a:off x="5627287" y="973803"/>
              <a:ext cx="11628" cy="9237"/>
            </a:xfrm>
            <a:custGeom>
              <a:avLst/>
              <a:gdLst/>
              <a:ahLst/>
              <a:cxnLst/>
              <a:rect l="l" t="t" r="r" b="b"/>
              <a:pathLst>
                <a:path w="355" h="282" extrusionOk="0">
                  <a:moveTo>
                    <a:pt x="107" y="0"/>
                  </a:moveTo>
                  <a:lnTo>
                    <a:pt x="1" y="281"/>
                  </a:lnTo>
                  <a:lnTo>
                    <a:pt x="286" y="281"/>
                  </a:lnTo>
                  <a:lnTo>
                    <a:pt x="354" y="141"/>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6"/>
            <p:cNvSpPr/>
            <p:nvPr/>
          </p:nvSpPr>
          <p:spPr>
            <a:xfrm>
              <a:off x="5637768" y="956378"/>
              <a:ext cx="9368" cy="12152"/>
            </a:xfrm>
            <a:custGeom>
              <a:avLst/>
              <a:gdLst/>
              <a:ahLst/>
              <a:cxnLst/>
              <a:rect l="l" t="t" r="r" b="b"/>
              <a:pathLst>
                <a:path w="286" h="371" extrusionOk="0">
                  <a:moveTo>
                    <a:pt x="106" y="0"/>
                  </a:moveTo>
                  <a:lnTo>
                    <a:pt x="0" y="354"/>
                  </a:lnTo>
                  <a:lnTo>
                    <a:pt x="285" y="371"/>
                  </a:lnTo>
                  <a:lnTo>
                    <a:pt x="196"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a:off x="5637212" y="936561"/>
              <a:ext cx="11038" cy="5208"/>
            </a:xfrm>
            <a:custGeom>
              <a:avLst/>
              <a:gdLst/>
              <a:ahLst/>
              <a:cxnLst/>
              <a:rect l="l" t="t" r="r" b="b"/>
              <a:pathLst>
                <a:path w="337" h="159" extrusionOk="0">
                  <a:moveTo>
                    <a:pt x="0" y="1"/>
                  </a:moveTo>
                  <a:lnTo>
                    <a:pt x="0" y="158"/>
                  </a:lnTo>
                  <a:lnTo>
                    <a:pt x="336" y="158"/>
                  </a:lnTo>
                  <a:lnTo>
                    <a:pt x="33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a:off x="5637212" y="921527"/>
              <a:ext cx="11038" cy="5175"/>
            </a:xfrm>
            <a:custGeom>
              <a:avLst/>
              <a:gdLst/>
              <a:ahLst/>
              <a:cxnLst/>
              <a:rect l="l" t="t" r="r" b="b"/>
              <a:pathLst>
                <a:path w="337" h="158" extrusionOk="0">
                  <a:moveTo>
                    <a:pt x="0" y="0"/>
                  </a:moveTo>
                  <a:lnTo>
                    <a:pt x="0" y="158"/>
                  </a:lnTo>
                  <a:lnTo>
                    <a:pt x="336" y="158"/>
                  </a:lnTo>
                  <a:lnTo>
                    <a:pt x="33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6"/>
            <p:cNvSpPr/>
            <p:nvPr/>
          </p:nvSpPr>
          <p:spPr>
            <a:xfrm>
              <a:off x="5637212" y="908130"/>
              <a:ext cx="11038" cy="5208"/>
            </a:xfrm>
            <a:custGeom>
              <a:avLst/>
              <a:gdLst/>
              <a:ahLst/>
              <a:cxnLst/>
              <a:rect l="l" t="t" r="r" b="b"/>
              <a:pathLst>
                <a:path w="337" h="159" extrusionOk="0">
                  <a:moveTo>
                    <a:pt x="0" y="1"/>
                  </a:moveTo>
                  <a:lnTo>
                    <a:pt x="0" y="158"/>
                  </a:lnTo>
                  <a:lnTo>
                    <a:pt x="336" y="158"/>
                  </a:lnTo>
                  <a:lnTo>
                    <a:pt x="33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6"/>
            <p:cNvSpPr/>
            <p:nvPr/>
          </p:nvSpPr>
          <p:spPr>
            <a:xfrm>
              <a:off x="5658109" y="850547"/>
              <a:ext cx="40616" cy="238293"/>
            </a:xfrm>
            <a:custGeom>
              <a:avLst/>
              <a:gdLst/>
              <a:ahLst/>
              <a:cxnLst/>
              <a:rect l="l" t="t" r="r" b="b"/>
              <a:pathLst>
                <a:path w="1240" h="7275" extrusionOk="0">
                  <a:moveTo>
                    <a:pt x="0" y="1"/>
                  </a:moveTo>
                  <a:lnTo>
                    <a:pt x="0" y="1"/>
                  </a:lnTo>
                  <a:cubicBezTo>
                    <a:pt x="0" y="2"/>
                    <a:pt x="17" y="2912"/>
                    <a:pt x="35" y="3087"/>
                  </a:cubicBezTo>
                  <a:cubicBezTo>
                    <a:pt x="52" y="3265"/>
                    <a:pt x="1239" y="7275"/>
                    <a:pt x="1239" y="7275"/>
                  </a:cubicBezTo>
                  <a:lnTo>
                    <a:pt x="247" y="3159"/>
                  </a:lnTo>
                  <a:cubicBezTo>
                    <a:pt x="264" y="3053"/>
                    <a:pt x="1" y="2"/>
                    <a:pt x="0" y="1"/>
                  </a:cubicBezTo>
                  <a:close/>
                </a:path>
              </a:pathLst>
            </a:custGeom>
            <a:solidFill>
              <a:srgbClr val="FF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6"/>
            <p:cNvSpPr/>
            <p:nvPr/>
          </p:nvSpPr>
          <p:spPr>
            <a:xfrm>
              <a:off x="5717363" y="1142131"/>
              <a:ext cx="98724" cy="124141"/>
            </a:xfrm>
            <a:custGeom>
              <a:avLst/>
              <a:gdLst/>
              <a:ahLst/>
              <a:cxnLst/>
              <a:rect l="l" t="t" r="r" b="b"/>
              <a:pathLst>
                <a:path w="3014" h="3790" extrusionOk="0">
                  <a:moveTo>
                    <a:pt x="55" y="1"/>
                  </a:moveTo>
                  <a:cubicBezTo>
                    <a:pt x="54" y="1"/>
                    <a:pt x="52" y="1"/>
                    <a:pt x="51" y="3"/>
                  </a:cubicBezTo>
                  <a:cubicBezTo>
                    <a:pt x="0" y="126"/>
                    <a:pt x="745" y="3655"/>
                    <a:pt x="958" y="3744"/>
                  </a:cubicBezTo>
                  <a:cubicBezTo>
                    <a:pt x="1008" y="3763"/>
                    <a:pt x="1654" y="3789"/>
                    <a:pt x="2208" y="3789"/>
                  </a:cubicBezTo>
                  <a:cubicBezTo>
                    <a:pt x="2638" y="3789"/>
                    <a:pt x="3014" y="3774"/>
                    <a:pt x="3014" y="3727"/>
                  </a:cubicBezTo>
                  <a:cubicBezTo>
                    <a:pt x="3014" y="3639"/>
                    <a:pt x="188" y="1"/>
                    <a:pt x="55" y="1"/>
                  </a:cubicBezTo>
                  <a:close/>
                </a:path>
              </a:pathLst>
            </a:custGeom>
            <a:solidFill>
              <a:srgbClr val="FF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6"/>
            <p:cNvSpPr/>
            <p:nvPr/>
          </p:nvSpPr>
          <p:spPr>
            <a:xfrm>
              <a:off x="5358304" y="1183239"/>
              <a:ext cx="162661" cy="90306"/>
            </a:xfrm>
            <a:custGeom>
              <a:avLst/>
              <a:gdLst/>
              <a:ahLst/>
              <a:cxnLst/>
              <a:rect l="l" t="t" r="r" b="b"/>
              <a:pathLst>
                <a:path w="4966" h="2757" extrusionOk="0">
                  <a:moveTo>
                    <a:pt x="4819" y="0"/>
                  </a:moveTo>
                  <a:cubicBezTo>
                    <a:pt x="4447" y="0"/>
                    <a:pt x="52" y="2355"/>
                    <a:pt x="19" y="2562"/>
                  </a:cubicBezTo>
                  <a:cubicBezTo>
                    <a:pt x="0" y="2682"/>
                    <a:pt x="1025" y="2756"/>
                    <a:pt x="1982" y="2756"/>
                  </a:cubicBezTo>
                  <a:cubicBezTo>
                    <a:pt x="2716" y="2756"/>
                    <a:pt x="3411" y="2713"/>
                    <a:pt x="3565" y="2613"/>
                  </a:cubicBezTo>
                  <a:cubicBezTo>
                    <a:pt x="3816" y="2455"/>
                    <a:pt x="4965" y="165"/>
                    <a:pt x="4842" y="8"/>
                  </a:cubicBezTo>
                  <a:cubicBezTo>
                    <a:pt x="4838" y="3"/>
                    <a:pt x="4831" y="0"/>
                    <a:pt x="4819" y="0"/>
                  </a:cubicBezTo>
                  <a:close/>
                </a:path>
              </a:pathLst>
            </a:custGeom>
            <a:solidFill>
              <a:srgbClr val="FF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6"/>
            <p:cNvSpPr/>
            <p:nvPr/>
          </p:nvSpPr>
          <p:spPr>
            <a:xfrm>
              <a:off x="5472127" y="1050483"/>
              <a:ext cx="113365" cy="141109"/>
            </a:xfrm>
            <a:custGeom>
              <a:avLst/>
              <a:gdLst/>
              <a:ahLst/>
              <a:cxnLst/>
              <a:rect l="l" t="t" r="r" b="b"/>
              <a:pathLst>
                <a:path w="3461" h="4308" extrusionOk="0">
                  <a:moveTo>
                    <a:pt x="3461" y="0"/>
                  </a:moveTo>
                  <a:lnTo>
                    <a:pt x="3461" y="0"/>
                  </a:lnTo>
                  <a:cubicBezTo>
                    <a:pt x="2324" y="2056"/>
                    <a:pt x="1473" y="3103"/>
                    <a:pt x="0" y="4308"/>
                  </a:cubicBezTo>
                  <a:cubicBezTo>
                    <a:pt x="2397" y="3120"/>
                    <a:pt x="3193" y="549"/>
                    <a:pt x="3461" y="0"/>
                  </a:cubicBezTo>
                  <a:close/>
                </a:path>
              </a:pathLst>
            </a:custGeom>
            <a:solidFill>
              <a:srgbClr val="FF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6"/>
            <p:cNvSpPr/>
            <p:nvPr/>
          </p:nvSpPr>
          <p:spPr>
            <a:xfrm>
              <a:off x="5634264" y="599054"/>
              <a:ext cx="7010" cy="79627"/>
            </a:xfrm>
            <a:custGeom>
              <a:avLst/>
              <a:gdLst/>
              <a:ahLst/>
              <a:cxnLst/>
              <a:rect l="l" t="t" r="r" b="b"/>
              <a:pathLst>
                <a:path w="214" h="2431" extrusionOk="0">
                  <a:moveTo>
                    <a:pt x="90" y="0"/>
                  </a:moveTo>
                  <a:lnTo>
                    <a:pt x="1" y="354"/>
                  </a:lnTo>
                  <a:lnTo>
                    <a:pt x="107" y="2431"/>
                  </a:lnTo>
                  <a:lnTo>
                    <a:pt x="213" y="481"/>
                  </a:lnTo>
                  <a:lnTo>
                    <a:pt x="90" y="0"/>
                  </a:lnTo>
                  <a:close/>
                </a:path>
              </a:pathLst>
            </a:custGeom>
            <a:solidFill>
              <a:srgbClr val="D679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a:off x="5640684" y="880255"/>
              <a:ext cx="6453" cy="18015"/>
            </a:xfrm>
            <a:custGeom>
              <a:avLst/>
              <a:gdLst/>
              <a:ahLst/>
              <a:cxnLst/>
              <a:rect l="l" t="t" r="r" b="b"/>
              <a:pathLst>
                <a:path w="197" h="550" extrusionOk="0">
                  <a:moveTo>
                    <a:pt x="69" y="0"/>
                  </a:moveTo>
                  <a:lnTo>
                    <a:pt x="0" y="68"/>
                  </a:lnTo>
                  <a:lnTo>
                    <a:pt x="107" y="549"/>
                  </a:lnTo>
                  <a:lnTo>
                    <a:pt x="196" y="90"/>
                  </a:lnTo>
                  <a:lnTo>
                    <a:pt x="69"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a:off x="5741208" y="943538"/>
              <a:ext cx="48379" cy="217854"/>
            </a:xfrm>
            <a:custGeom>
              <a:avLst/>
              <a:gdLst/>
              <a:ahLst/>
              <a:cxnLst/>
              <a:rect l="l" t="t" r="r" b="b"/>
              <a:pathLst>
                <a:path w="1477" h="6651" extrusionOk="0">
                  <a:moveTo>
                    <a:pt x="0" y="1"/>
                  </a:moveTo>
                  <a:lnTo>
                    <a:pt x="337" y="3423"/>
                  </a:lnTo>
                  <a:cubicBezTo>
                    <a:pt x="337" y="3423"/>
                    <a:pt x="1415" y="6650"/>
                    <a:pt x="1473" y="6650"/>
                  </a:cubicBezTo>
                  <a:cubicBezTo>
                    <a:pt x="1477" y="6650"/>
                    <a:pt x="1476" y="6634"/>
                    <a:pt x="1469" y="6598"/>
                  </a:cubicBezTo>
                  <a:cubicBezTo>
                    <a:pt x="1384" y="6083"/>
                    <a:pt x="707" y="1720"/>
                    <a:pt x="707" y="1669"/>
                  </a:cubicBezTo>
                  <a:lnTo>
                    <a:pt x="0"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6"/>
            <p:cNvSpPr/>
            <p:nvPr/>
          </p:nvSpPr>
          <p:spPr>
            <a:xfrm>
              <a:off x="5528236" y="761191"/>
              <a:ext cx="60204" cy="212940"/>
            </a:xfrm>
            <a:custGeom>
              <a:avLst/>
              <a:gdLst/>
              <a:ahLst/>
              <a:cxnLst/>
              <a:rect l="l" t="t" r="r" b="b"/>
              <a:pathLst>
                <a:path w="1838" h="6501" extrusionOk="0">
                  <a:moveTo>
                    <a:pt x="1837" y="0"/>
                  </a:moveTo>
                  <a:lnTo>
                    <a:pt x="1109" y="1614"/>
                  </a:lnTo>
                  <a:cubicBezTo>
                    <a:pt x="1109" y="1665"/>
                    <a:pt x="135" y="5938"/>
                    <a:pt x="11" y="6453"/>
                  </a:cubicBezTo>
                  <a:cubicBezTo>
                    <a:pt x="3" y="6486"/>
                    <a:pt x="1" y="6501"/>
                    <a:pt x="4" y="6501"/>
                  </a:cubicBezTo>
                  <a:cubicBezTo>
                    <a:pt x="54" y="6501"/>
                    <a:pt x="1233" y="3384"/>
                    <a:pt x="1233" y="3384"/>
                  </a:cubicBezTo>
                  <a:lnTo>
                    <a:pt x="1837"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6"/>
            <p:cNvSpPr/>
            <p:nvPr/>
          </p:nvSpPr>
          <p:spPr>
            <a:xfrm>
              <a:off x="5600526" y="685593"/>
              <a:ext cx="44285" cy="130954"/>
            </a:xfrm>
            <a:custGeom>
              <a:avLst/>
              <a:gdLst/>
              <a:ahLst/>
              <a:cxnLst/>
              <a:rect l="l" t="t" r="r" b="b"/>
              <a:pathLst>
                <a:path w="1352" h="3998" extrusionOk="0">
                  <a:moveTo>
                    <a:pt x="993" y="0"/>
                  </a:moveTo>
                  <a:cubicBezTo>
                    <a:pt x="901" y="0"/>
                    <a:pt x="39" y="2609"/>
                    <a:pt x="18" y="2819"/>
                  </a:cubicBezTo>
                  <a:cubicBezTo>
                    <a:pt x="1" y="3032"/>
                    <a:pt x="941" y="3990"/>
                    <a:pt x="941" y="3990"/>
                  </a:cubicBezTo>
                  <a:cubicBezTo>
                    <a:pt x="952" y="3995"/>
                    <a:pt x="962" y="3998"/>
                    <a:pt x="972" y="3998"/>
                  </a:cubicBezTo>
                  <a:cubicBezTo>
                    <a:pt x="1352" y="3998"/>
                    <a:pt x="1063" y="72"/>
                    <a:pt x="997" y="2"/>
                  </a:cubicBezTo>
                  <a:cubicBezTo>
                    <a:pt x="996" y="1"/>
                    <a:pt x="995" y="0"/>
                    <a:pt x="993"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0"/>
        <p:cNvGrpSpPr/>
        <p:nvPr/>
      </p:nvGrpSpPr>
      <p:grpSpPr>
        <a:xfrm>
          <a:off x="0" y="0"/>
          <a:ext cx="0" cy="0"/>
          <a:chOff x="0" y="0"/>
          <a:chExt cx="0" cy="0"/>
        </a:xfrm>
      </p:grpSpPr>
      <p:sp>
        <p:nvSpPr>
          <p:cNvPr id="4371" name="Google Shape;4371;p6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dk2"/>
                </a:solidFill>
              </a:rPr>
              <a:t>Leidingsploeg ’22 – ‘23</a:t>
            </a:r>
            <a:endParaRPr dirty="0"/>
          </a:p>
        </p:txBody>
      </p:sp>
      <p:sp>
        <p:nvSpPr>
          <p:cNvPr id="4372" name="Google Shape;4372;p63"/>
          <p:cNvSpPr txBox="1">
            <a:spLocks noGrp="1"/>
          </p:cNvSpPr>
          <p:nvPr>
            <p:ph type="subTitle" idx="1"/>
          </p:nvPr>
        </p:nvSpPr>
        <p:spPr>
          <a:xfrm>
            <a:off x="413928" y="1680116"/>
            <a:ext cx="2316000" cy="5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Laura Van Elsen</a:t>
            </a:r>
          </a:p>
          <a:p>
            <a:pPr marL="0" lvl="0" indent="0" algn="l" rtl="0">
              <a:spcBef>
                <a:spcPts val="0"/>
              </a:spcBef>
              <a:spcAft>
                <a:spcPts val="0"/>
              </a:spcAft>
              <a:buNone/>
            </a:pPr>
            <a:r>
              <a:rPr lang="en" dirty="0">
                <a:highlight>
                  <a:srgbClr val="FFFF00"/>
                </a:highlight>
              </a:rPr>
              <a:t>Lowie Stessen</a:t>
            </a:r>
            <a:endParaRPr dirty="0">
              <a:highlight>
                <a:srgbClr val="FFFF00"/>
              </a:highlight>
            </a:endParaRPr>
          </a:p>
        </p:txBody>
      </p:sp>
      <p:sp>
        <p:nvSpPr>
          <p:cNvPr id="4373" name="Google Shape;4373;p63"/>
          <p:cNvSpPr txBox="1">
            <a:spLocks noGrp="1"/>
          </p:cNvSpPr>
          <p:nvPr>
            <p:ph type="title" idx="2"/>
          </p:nvPr>
        </p:nvSpPr>
        <p:spPr>
          <a:xfrm>
            <a:off x="413928" y="1238806"/>
            <a:ext cx="5803992" cy="3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Aspiranten (5de en 6de middelbaar)</a:t>
            </a:r>
            <a:endParaRPr sz="2000" dirty="0"/>
          </a:p>
        </p:txBody>
      </p:sp>
      <p:sp>
        <p:nvSpPr>
          <p:cNvPr id="2" name="Google Shape;4372;p63">
            <a:extLst>
              <a:ext uri="{FF2B5EF4-FFF2-40B4-BE49-F238E27FC236}">
                <a16:creationId xmlns:a16="http://schemas.microsoft.com/office/drawing/2014/main" id="{F68A2369-CAF4-7276-EE07-8414CC0C2130}"/>
              </a:ext>
            </a:extLst>
          </p:cNvPr>
          <p:cNvSpPr txBox="1">
            <a:spLocks/>
          </p:cNvSpPr>
          <p:nvPr/>
        </p:nvSpPr>
        <p:spPr>
          <a:xfrm>
            <a:off x="413928" y="3043974"/>
            <a:ext cx="3426552" cy="52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NL" dirty="0"/>
              <a:t>Laura Van Elsen</a:t>
            </a:r>
          </a:p>
          <a:p>
            <a:pPr marL="0" indent="0" algn="l"/>
            <a:r>
              <a:rPr lang="nl-NL" dirty="0"/>
              <a:t>Louise Mertens</a:t>
            </a:r>
          </a:p>
        </p:txBody>
      </p:sp>
      <p:sp>
        <p:nvSpPr>
          <p:cNvPr id="3" name="Google Shape;4373;p63">
            <a:extLst>
              <a:ext uri="{FF2B5EF4-FFF2-40B4-BE49-F238E27FC236}">
                <a16:creationId xmlns:a16="http://schemas.microsoft.com/office/drawing/2014/main" id="{A906CD79-AC72-4C84-9747-441C3A8F638B}"/>
              </a:ext>
            </a:extLst>
          </p:cNvPr>
          <p:cNvSpPr txBox="1">
            <a:spLocks/>
          </p:cNvSpPr>
          <p:nvPr/>
        </p:nvSpPr>
        <p:spPr>
          <a:xfrm>
            <a:off x="413928" y="2602664"/>
            <a:ext cx="3744363" cy="37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800"/>
              <a:buFont typeface="Chelsea Market"/>
              <a:buNone/>
              <a:defRPr sz="24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9pPr>
          </a:lstStyle>
          <a:p>
            <a:pPr algn="l"/>
            <a:r>
              <a:rPr lang="nl-BE" sz="2000" dirty="0"/>
              <a:t>Groepsleiding</a:t>
            </a:r>
          </a:p>
        </p:txBody>
      </p:sp>
      <p:sp>
        <p:nvSpPr>
          <p:cNvPr id="22" name="Google Shape;4372;p63">
            <a:extLst>
              <a:ext uri="{FF2B5EF4-FFF2-40B4-BE49-F238E27FC236}">
                <a16:creationId xmlns:a16="http://schemas.microsoft.com/office/drawing/2014/main" id="{CC3B6161-5A83-F139-8216-8ABD267D8DB6}"/>
              </a:ext>
            </a:extLst>
          </p:cNvPr>
          <p:cNvSpPr txBox="1">
            <a:spLocks/>
          </p:cNvSpPr>
          <p:nvPr/>
        </p:nvSpPr>
        <p:spPr>
          <a:xfrm>
            <a:off x="5409993" y="1747926"/>
            <a:ext cx="3426552" cy="52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NL" dirty="0"/>
              <a:t>Koen </a:t>
            </a:r>
            <a:r>
              <a:rPr lang="nl-NL" dirty="0" err="1"/>
              <a:t>Renders</a:t>
            </a:r>
            <a:endParaRPr lang="nl-NL" dirty="0"/>
          </a:p>
          <a:p>
            <a:pPr marL="0" indent="0" algn="l"/>
            <a:r>
              <a:rPr lang="nl-NL" dirty="0"/>
              <a:t>Sabine </a:t>
            </a:r>
            <a:r>
              <a:rPr lang="nl-NL" dirty="0" err="1"/>
              <a:t>Vansant</a:t>
            </a:r>
            <a:endParaRPr lang="nl-NL" dirty="0"/>
          </a:p>
        </p:txBody>
      </p:sp>
      <p:sp>
        <p:nvSpPr>
          <p:cNvPr id="23" name="Google Shape;4373;p63">
            <a:extLst>
              <a:ext uri="{FF2B5EF4-FFF2-40B4-BE49-F238E27FC236}">
                <a16:creationId xmlns:a16="http://schemas.microsoft.com/office/drawing/2014/main" id="{D02986BA-3120-DEF6-0A21-13839F92F08C}"/>
              </a:ext>
            </a:extLst>
          </p:cNvPr>
          <p:cNvSpPr txBox="1">
            <a:spLocks/>
          </p:cNvSpPr>
          <p:nvPr/>
        </p:nvSpPr>
        <p:spPr>
          <a:xfrm>
            <a:off x="5409993" y="1306616"/>
            <a:ext cx="4611831" cy="37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800"/>
              <a:buFont typeface="Chelsea Market"/>
              <a:buNone/>
              <a:defRPr sz="24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6"/>
              </a:buClr>
              <a:buSzPts val="2800"/>
              <a:buFont typeface="Patrick Hand"/>
              <a:buNone/>
              <a:defRPr sz="2800" b="0" i="0" u="none" strike="noStrike" cap="none">
                <a:solidFill>
                  <a:schemeClr val="accent6"/>
                </a:solidFill>
                <a:latin typeface="Patrick Hand"/>
                <a:ea typeface="Patrick Hand"/>
                <a:cs typeface="Patrick Hand"/>
                <a:sym typeface="Patrick Hand"/>
              </a:defRPr>
            </a:lvl9pPr>
          </a:lstStyle>
          <a:p>
            <a:pPr algn="l"/>
            <a:r>
              <a:rPr lang="nl-BE" sz="2000" dirty="0" err="1"/>
              <a:t>Veebee’s</a:t>
            </a:r>
            <a:endParaRPr lang="nl-BE" sz="2000" dirty="0"/>
          </a:p>
        </p:txBody>
      </p:sp>
    </p:spTree>
    <p:extLst>
      <p:ext uri="{BB962C8B-B14F-4D97-AF65-F5344CB8AC3E}">
        <p14:creationId xmlns:p14="http://schemas.microsoft.com/office/powerpoint/2010/main" val="313824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2"/>
        <p:cNvGrpSpPr/>
        <p:nvPr/>
      </p:nvGrpSpPr>
      <p:grpSpPr>
        <a:xfrm>
          <a:off x="0" y="0"/>
          <a:ext cx="0" cy="0"/>
          <a:chOff x="0" y="0"/>
          <a:chExt cx="0" cy="0"/>
        </a:xfrm>
      </p:grpSpPr>
      <p:sp>
        <p:nvSpPr>
          <p:cNvPr id="7" name="Google Shape;4372;p63">
            <a:extLst>
              <a:ext uri="{FF2B5EF4-FFF2-40B4-BE49-F238E27FC236}">
                <a16:creationId xmlns:a16="http://schemas.microsoft.com/office/drawing/2014/main" id="{A0EB5F3A-AED1-61E6-3680-4C54F8DFEE4A}"/>
              </a:ext>
            </a:extLst>
          </p:cNvPr>
          <p:cNvSpPr txBox="1">
            <a:spLocks/>
          </p:cNvSpPr>
          <p:nvPr/>
        </p:nvSpPr>
        <p:spPr>
          <a:xfrm>
            <a:off x="2795475" y="1588281"/>
            <a:ext cx="3553049" cy="19669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Lato"/>
              <a:buNone/>
              <a:defRPr sz="1400" b="0" i="0" u="none" strike="noStrike" cap="none">
                <a:solidFill>
                  <a:schemeClr val="accent6"/>
                </a:solidFill>
                <a:latin typeface="Lato"/>
                <a:ea typeface="Lato"/>
                <a:cs typeface="Lato"/>
                <a:sym typeface="Lato"/>
              </a:defRPr>
            </a:lvl1pPr>
            <a:lvl2pPr marL="914400" marR="0" lvl="1"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2pPr>
            <a:lvl3pPr marL="1371600" marR="0" lvl="2"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3pPr>
            <a:lvl4pPr marL="1828800" marR="0" lvl="3"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4pPr>
            <a:lvl5pPr marL="2286000" marR="0" lvl="4"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5pPr>
            <a:lvl6pPr marL="2743200" marR="0" lvl="5"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6pPr>
            <a:lvl7pPr marL="3200400" marR="0" lvl="6"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7pPr>
            <a:lvl8pPr marL="3657600" marR="0" lvl="7"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8pPr>
            <a:lvl9pPr marL="4114800" marR="0" lvl="8" indent="-317500" algn="ctr" rtl="0">
              <a:lnSpc>
                <a:spcPct val="100000"/>
              </a:lnSpc>
              <a:spcBef>
                <a:spcPts val="0"/>
              </a:spcBef>
              <a:spcAft>
                <a:spcPts val="0"/>
              </a:spcAft>
              <a:buClr>
                <a:schemeClr val="accent6"/>
              </a:buClr>
              <a:buSzPts val="2100"/>
              <a:buFont typeface="Lato"/>
              <a:buNone/>
              <a:defRPr sz="2100" b="0" i="0" u="none" strike="noStrike" cap="none">
                <a:solidFill>
                  <a:schemeClr val="accent6"/>
                </a:solidFill>
                <a:latin typeface="Lato"/>
                <a:ea typeface="Lato"/>
                <a:cs typeface="Lato"/>
                <a:sym typeface="Lato"/>
              </a:defRPr>
            </a:lvl9pPr>
          </a:lstStyle>
          <a:p>
            <a:pPr marL="0" indent="0" algn="l"/>
            <a:r>
              <a:rPr lang="nl-NL" dirty="0"/>
              <a:t>KAMPBOEKJE + INSCHRIJVEN:</a:t>
            </a:r>
          </a:p>
          <a:p>
            <a:pPr marL="0" indent="0" algn="l"/>
            <a:br>
              <a:rPr lang="nl-NL" dirty="0"/>
            </a:br>
            <a:r>
              <a:rPr lang="nl-NL" dirty="0">
                <a:hlinkClick r:id="rId3"/>
              </a:rPr>
              <a:t>http://www.chiromillegem.be/kamp</a:t>
            </a:r>
            <a:r>
              <a:rPr lang="nl-NL" dirty="0"/>
              <a:t> </a:t>
            </a:r>
            <a:br>
              <a:rPr lang="nl-NL" dirty="0"/>
            </a:br>
            <a:endParaRPr lang="nl-NL" dirty="0"/>
          </a:p>
          <a:p>
            <a:pPr marL="0" indent="0" algn="l"/>
            <a:endParaRPr lang="nl-NL" dirty="0"/>
          </a:p>
          <a:p>
            <a:pPr marL="0" indent="0" algn="l"/>
            <a:r>
              <a:rPr lang="nl-NL" dirty="0"/>
              <a:t>MEDISCHE FICHE:</a:t>
            </a:r>
            <a:br>
              <a:rPr lang="nl-NL" dirty="0"/>
            </a:br>
            <a:br>
              <a:rPr lang="nl-NL" dirty="0"/>
            </a:br>
            <a:r>
              <a:rPr lang="nl-NL" dirty="0">
                <a:hlinkClick r:id="rId4"/>
              </a:rPr>
              <a:t>https://chiro.be/file/medische-steekkaart</a:t>
            </a:r>
            <a:r>
              <a:rPr lang="nl-NL" dirty="0"/>
              <a:t> </a:t>
            </a:r>
          </a:p>
          <a:p>
            <a:pPr marL="0" indent="0" algn="l"/>
            <a:endParaRPr lang="nl-NL" dirty="0"/>
          </a:p>
          <a:p>
            <a:pPr marL="0" indent="0" algn="l"/>
            <a:endParaRPr lang="nl-N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97"/>
        <p:cNvGrpSpPr/>
        <p:nvPr/>
      </p:nvGrpSpPr>
      <p:grpSpPr>
        <a:xfrm>
          <a:off x="0" y="0"/>
          <a:ext cx="0" cy="0"/>
          <a:chOff x="0" y="0"/>
          <a:chExt cx="0" cy="0"/>
        </a:xfrm>
      </p:grpSpPr>
      <p:sp>
        <p:nvSpPr>
          <p:cNvPr id="5298" name="Google Shape;5298;p77"/>
          <p:cNvSpPr txBox="1">
            <a:spLocks noGrp="1"/>
          </p:cNvSpPr>
          <p:nvPr>
            <p:ph type="title"/>
          </p:nvPr>
        </p:nvSpPr>
        <p:spPr>
          <a:xfrm>
            <a:off x="1106650" y="666775"/>
            <a:ext cx="1171020" cy="521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600" dirty="0"/>
              <a:t>Post</a:t>
            </a:r>
            <a:endParaRPr sz="3600" dirty="0"/>
          </a:p>
        </p:txBody>
      </p:sp>
      <p:sp>
        <p:nvSpPr>
          <p:cNvPr id="5299" name="Google Shape;5299;p77"/>
          <p:cNvSpPr txBox="1">
            <a:spLocks noGrp="1"/>
          </p:cNvSpPr>
          <p:nvPr>
            <p:ph type="subTitle" idx="1"/>
          </p:nvPr>
        </p:nvSpPr>
        <p:spPr>
          <a:xfrm>
            <a:off x="1247597" y="1597535"/>
            <a:ext cx="3653586" cy="24697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Chiro </a:t>
            </a:r>
            <a:r>
              <a:rPr lang="nl-NL" dirty="0" err="1"/>
              <a:t>Millegem</a:t>
            </a:r>
            <a:endParaRPr lang="nl-NL" dirty="0"/>
          </a:p>
          <a:p>
            <a:pPr marL="0" lvl="0" indent="0" algn="l" rtl="0">
              <a:spcBef>
                <a:spcPts val="0"/>
              </a:spcBef>
              <a:spcAft>
                <a:spcPts val="0"/>
              </a:spcAft>
              <a:buNone/>
            </a:pPr>
            <a:r>
              <a:rPr lang="nl-NL" dirty="0"/>
              <a:t>Naam van uw oogappel</a:t>
            </a:r>
          </a:p>
          <a:p>
            <a:pPr marL="0" lvl="0" indent="0" algn="l" rtl="0">
              <a:spcBef>
                <a:spcPts val="0"/>
              </a:spcBef>
              <a:spcAft>
                <a:spcPts val="0"/>
              </a:spcAft>
              <a:buNone/>
            </a:pPr>
            <a:r>
              <a:rPr lang="nl-NL" dirty="0"/>
              <a:t>Afdeling (vb. Sloebers)</a:t>
            </a:r>
          </a:p>
          <a:p>
            <a:pPr marL="0" lvl="0" indent="0" algn="l" rtl="0">
              <a:spcBef>
                <a:spcPts val="0"/>
              </a:spcBef>
              <a:spcAft>
                <a:spcPts val="0"/>
              </a:spcAft>
              <a:buNone/>
            </a:pPr>
            <a:r>
              <a:rPr lang="nl-NL" dirty="0"/>
              <a:t>Vorststraat 130</a:t>
            </a:r>
          </a:p>
          <a:p>
            <a:pPr marL="0" lvl="0" indent="0" algn="l" rtl="0">
              <a:spcBef>
                <a:spcPts val="0"/>
              </a:spcBef>
              <a:spcAft>
                <a:spcPts val="0"/>
              </a:spcAft>
              <a:buNone/>
            </a:pPr>
            <a:r>
              <a:rPr lang="nl-NL" dirty="0"/>
              <a:t>3271 </a:t>
            </a:r>
            <a:r>
              <a:rPr lang="nl-NL" dirty="0" err="1"/>
              <a:t>Okselaar</a:t>
            </a:r>
            <a:r>
              <a:rPr lang="nl-NL" dirty="0"/>
              <a:t>-Zichem</a:t>
            </a:r>
          </a:p>
          <a:p>
            <a:pPr marL="0" lvl="0" indent="0" algn="l" rtl="0">
              <a:spcBef>
                <a:spcPts val="0"/>
              </a:spcBef>
              <a:spcAft>
                <a:spcPts val="0"/>
              </a:spcAft>
              <a:buNone/>
            </a:pPr>
            <a:endParaRPr lang="nl-NL" dirty="0"/>
          </a:p>
          <a:p>
            <a:pPr marL="285750" lvl="0" indent="-285750" algn="l" rtl="0">
              <a:spcBef>
                <a:spcPts val="0"/>
              </a:spcBef>
              <a:spcAft>
                <a:spcPts val="0"/>
              </a:spcAft>
              <a:buFont typeface="Wingdings" panose="05000000000000000000" pitchFamily="2" charset="2"/>
              <a:buChar char="à"/>
            </a:pPr>
            <a:r>
              <a:rPr lang="nl-NL" dirty="0"/>
              <a:t>Priorzegels (zowel post naar thuisfront als naar kampplaats) zijn echt aangeraden!!</a:t>
            </a:r>
          </a:p>
          <a:p>
            <a:pPr marL="285750" lvl="0" indent="-285750" algn="l" rtl="0">
              <a:spcBef>
                <a:spcPts val="0"/>
              </a:spcBef>
              <a:spcAft>
                <a:spcPts val="0"/>
              </a:spcAft>
              <a:buFont typeface="Wingdings" panose="05000000000000000000" pitchFamily="2" charset="2"/>
              <a:buChar char="à"/>
            </a:pPr>
            <a:r>
              <a:rPr lang="nl-NL" dirty="0"/>
              <a:t>Enveloppen maken VOOR kamp: al voorzien van postzegel en adres</a:t>
            </a:r>
          </a:p>
        </p:txBody>
      </p:sp>
      <p:grpSp>
        <p:nvGrpSpPr>
          <p:cNvPr id="5300" name="Google Shape;5300;p77"/>
          <p:cNvGrpSpPr/>
          <p:nvPr/>
        </p:nvGrpSpPr>
        <p:grpSpPr>
          <a:xfrm>
            <a:off x="5822740" y="746870"/>
            <a:ext cx="1723899" cy="3649759"/>
            <a:chOff x="5142426" y="746874"/>
            <a:chExt cx="1723899" cy="3649759"/>
          </a:xfrm>
        </p:grpSpPr>
        <p:pic>
          <p:nvPicPr>
            <p:cNvPr id="5301" name="Google Shape;5301;p77"/>
            <p:cNvPicPr preferRelativeResize="0"/>
            <p:nvPr/>
          </p:nvPicPr>
          <p:blipFill rotWithShape="1">
            <a:blip r:embed="rId3">
              <a:alphaModFix/>
            </a:blip>
            <a:srcRect l="38439" r="30712"/>
            <a:stretch/>
          </p:blipFill>
          <p:spPr>
            <a:xfrm>
              <a:off x="5247300" y="1188475"/>
              <a:ext cx="1517174" cy="2766550"/>
            </a:xfrm>
            <a:prstGeom prst="rect">
              <a:avLst/>
            </a:prstGeom>
            <a:noFill/>
            <a:ln>
              <a:noFill/>
            </a:ln>
          </p:spPr>
        </p:pic>
        <p:sp>
          <p:nvSpPr>
            <p:cNvPr id="5302" name="Google Shape;5302;p77"/>
            <p:cNvSpPr/>
            <p:nvPr/>
          </p:nvSpPr>
          <p:spPr>
            <a:xfrm>
              <a:off x="5142426" y="746874"/>
              <a:ext cx="1723899" cy="3649759"/>
            </a:xfrm>
            <a:custGeom>
              <a:avLst/>
              <a:gdLst/>
              <a:ahLst/>
              <a:cxnLst/>
              <a:rect l="l" t="t" r="r" b="b"/>
              <a:pathLst>
                <a:path w="50532" h="106984" extrusionOk="0">
                  <a:moveTo>
                    <a:pt x="29421" y="8238"/>
                  </a:moveTo>
                  <a:cubicBezTo>
                    <a:pt x="30019" y="8238"/>
                    <a:pt x="30544" y="8763"/>
                    <a:pt x="30544" y="9360"/>
                  </a:cubicBezTo>
                  <a:lnTo>
                    <a:pt x="30544" y="9433"/>
                  </a:lnTo>
                  <a:cubicBezTo>
                    <a:pt x="30544" y="10121"/>
                    <a:pt x="30019" y="10574"/>
                    <a:pt x="29421" y="10574"/>
                  </a:cubicBezTo>
                  <a:lnTo>
                    <a:pt x="21726" y="10574"/>
                  </a:lnTo>
                  <a:cubicBezTo>
                    <a:pt x="21038" y="10574"/>
                    <a:pt x="20586" y="10121"/>
                    <a:pt x="20586" y="9433"/>
                  </a:cubicBezTo>
                  <a:lnTo>
                    <a:pt x="20586" y="9360"/>
                  </a:lnTo>
                  <a:cubicBezTo>
                    <a:pt x="20586" y="8763"/>
                    <a:pt x="21038" y="8238"/>
                    <a:pt x="21726" y="8238"/>
                  </a:cubicBezTo>
                  <a:close/>
                  <a:moveTo>
                    <a:pt x="47001" y="15317"/>
                  </a:moveTo>
                  <a:lnTo>
                    <a:pt x="47001" y="91667"/>
                  </a:lnTo>
                  <a:lnTo>
                    <a:pt x="4146" y="91667"/>
                  </a:lnTo>
                  <a:lnTo>
                    <a:pt x="4146" y="15317"/>
                  </a:lnTo>
                  <a:close/>
                  <a:moveTo>
                    <a:pt x="7170" y="0"/>
                  </a:moveTo>
                  <a:cubicBezTo>
                    <a:pt x="3241" y="0"/>
                    <a:pt x="0" y="3259"/>
                    <a:pt x="0" y="7242"/>
                  </a:cubicBezTo>
                  <a:lnTo>
                    <a:pt x="0" y="99742"/>
                  </a:lnTo>
                  <a:cubicBezTo>
                    <a:pt x="0" y="103743"/>
                    <a:pt x="3241" y="106984"/>
                    <a:pt x="7170" y="106984"/>
                  </a:cubicBezTo>
                  <a:lnTo>
                    <a:pt x="43290" y="106984"/>
                  </a:lnTo>
                  <a:cubicBezTo>
                    <a:pt x="47291" y="106984"/>
                    <a:pt x="50532" y="103743"/>
                    <a:pt x="50532" y="99742"/>
                  </a:cubicBezTo>
                  <a:lnTo>
                    <a:pt x="50532" y="7242"/>
                  </a:lnTo>
                  <a:cubicBezTo>
                    <a:pt x="50532" y="3259"/>
                    <a:pt x="47291" y="0"/>
                    <a:pt x="43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a:extLst>
              <a:ext uri="{FF2B5EF4-FFF2-40B4-BE49-F238E27FC236}">
                <a16:creationId xmlns:a16="http://schemas.microsoft.com/office/drawing/2014/main" id="{31C45343-9CB9-B10D-11B1-245FE5534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662" y="1597535"/>
            <a:ext cx="1363094" cy="136309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98"/>
        <p:cNvGrpSpPr/>
        <p:nvPr/>
      </p:nvGrpSpPr>
      <p:grpSpPr>
        <a:xfrm>
          <a:off x="0" y="0"/>
          <a:ext cx="0" cy="0"/>
          <a:chOff x="0" y="0"/>
          <a:chExt cx="0" cy="0"/>
        </a:xfrm>
      </p:grpSpPr>
      <p:sp>
        <p:nvSpPr>
          <p:cNvPr id="4799" name="Google Shape;4799;p69"/>
          <p:cNvSpPr txBox="1">
            <a:spLocks noGrp="1"/>
          </p:cNvSpPr>
          <p:nvPr>
            <p:ph type="title"/>
          </p:nvPr>
        </p:nvSpPr>
        <p:spPr>
          <a:xfrm>
            <a:off x="1092219" y="500229"/>
            <a:ext cx="2808000" cy="5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Tot slot</a:t>
            </a:r>
            <a:endParaRPr dirty="0"/>
          </a:p>
        </p:txBody>
      </p:sp>
      <p:sp>
        <p:nvSpPr>
          <p:cNvPr id="4800" name="Google Shape;4800;p69"/>
          <p:cNvSpPr txBox="1">
            <a:spLocks noGrp="1"/>
          </p:cNvSpPr>
          <p:nvPr>
            <p:ph type="body" idx="1"/>
          </p:nvPr>
        </p:nvSpPr>
        <p:spPr>
          <a:xfrm>
            <a:off x="1088329" y="1113488"/>
            <a:ext cx="6133751" cy="36077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Hopen wij op een deugddoend kamp!</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Wij gaan er een knal-editie van maken!</a:t>
            </a:r>
          </a:p>
          <a:p>
            <a:pPr marL="0" lvl="0" indent="0" algn="l" rtl="0">
              <a:spcBef>
                <a:spcPts val="0"/>
              </a:spcBef>
              <a:spcAft>
                <a:spcPts val="0"/>
              </a:spcAft>
              <a:buNone/>
            </a:pPr>
            <a:endParaRPr lang="en" dirty="0"/>
          </a:p>
          <a:p>
            <a:pPr marL="0" lvl="0" indent="0" algn="l" rtl="0">
              <a:spcBef>
                <a:spcPts val="0"/>
              </a:spcBef>
              <a:spcAft>
                <a:spcPts val="0"/>
              </a:spcAft>
              <a:buNone/>
            </a:pPr>
            <a:r>
              <a:rPr lang="nl-NL" dirty="0"/>
              <a:t>Wij willen jullie alvast bedanken voor het vertrouwen en de samenwerking</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								DANKJEWEL!</a:t>
            </a:r>
          </a:p>
          <a:p>
            <a:pPr marL="0" lvl="0" indent="0" algn="l" rtl="0">
              <a:spcBef>
                <a:spcPts val="0"/>
              </a:spcBef>
              <a:spcAft>
                <a:spcPts val="0"/>
              </a:spcAft>
              <a:buNone/>
            </a:pPr>
            <a:r>
              <a:rPr lang="nl-NL" dirty="0"/>
              <a:t>	De </a:t>
            </a:r>
            <a:r>
              <a:rPr lang="nl-NL" dirty="0" err="1"/>
              <a:t>leidingsploeg</a:t>
            </a:r>
            <a:r>
              <a:rPr lang="nl-NL" dirty="0"/>
              <a:t> en </a:t>
            </a:r>
            <a:r>
              <a:rPr lang="nl-NL" dirty="0" err="1"/>
              <a:t>Veebee’s</a:t>
            </a:r>
            <a:r>
              <a:rPr lang="nl-NL" dirty="0"/>
              <a:t> van Chiro </a:t>
            </a:r>
            <a:r>
              <a:rPr lang="nl-NL" dirty="0" err="1"/>
              <a:t>Millegem</a:t>
            </a:r>
            <a:endParaRPr lang="nl-NL" dirty="0"/>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grpSp>
        <p:nvGrpSpPr>
          <p:cNvPr id="4802" name="Google Shape;4802;p69"/>
          <p:cNvGrpSpPr/>
          <p:nvPr/>
        </p:nvGrpSpPr>
        <p:grpSpPr>
          <a:xfrm>
            <a:off x="7624863" y="2747631"/>
            <a:ext cx="1519137" cy="2113117"/>
            <a:chOff x="2069646" y="412875"/>
            <a:chExt cx="520377" cy="723819"/>
          </a:xfrm>
        </p:grpSpPr>
        <p:sp>
          <p:nvSpPr>
            <p:cNvPr id="4803" name="Google Shape;4803;p69"/>
            <p:cNvSpPr/>
            <p:nvPr/>
          </p:nvSpPr>
          <p:spPr>
            <a:xfrm>
              <a:off x="2188612" y="777667"/>
              <a:ext cx="109762" cy="138750"/>
            </a:xfrm>
            <a:custGeom>
              <a:avLst/>
              <a:gdLst/>
              <a:ahLst/>
              <a:cxnLst/>
              <a:rect l="l" t="t" r="r" b="b"/>
              <a:pathLst>
                <a:path w="3351" h="4236" extrusionOk="0">
                  <a:moveTo>
                    <a:pt x="2801" y="0"/>
                  </a:moveTo>
                  <a:cubicBezTo>
                    <a:pt x="2801" y="0"/>
                    <a:pt x="2554" y="1916"/>
                    <a:pt x="2252" y="2426"/>
                  </a:cubicBezTo>
                  <a:cubicBezTo>
                    <a:pt x="1988" y="2818"/>
                    <a:pt x="0" y="3988"/>
                    <a:pt x="0" y="3988"/>
                  </a:cubicBezTo>
                  <a:lnTo>
                    <a:pt x="0" y="4235"/>
                  </a:lnTo>
                  <a:cubicBezTo>
                    <a:pt x="835" y="3635"/>
                    <a:pt x="2375" y="3210"/>
                    <a:pt x="2750" y="2533"/>
                  </a:cubicBezTo>
                  <a:cubicBezTo>
                    <a:pt x="3120" y="1809"/>
                    <a:pt x="3350" y="34"/>
                    <a:pt x="3350" y="34"/>
                  </a:cubicBezTo>
                  <a:lnTo>
                    <a:pt x="2801"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9"/>
            <p:cNvSpPr/>
            <p:nvPr/>
          </p:nvSpPr>
          <p:spPr>
            <a:xfrm>
              <a:off x="2271155" y="777667"/>
              <a:ext cx="27219" cy="62759"/>
            </a:xfrm>
            <a:custGeom>
              <a:avLst/>
              <a:gdLst/>
              <a:ahLst/>
              <a:cxnLst/>
              <a:rect l="l" t="t" r="r" b="b"/>
              <a:pathLst>
                <a:path w="831" h="1916" extrusionOk="0">
                  <a:moveTo>
                    <a:pt x="281" y="0"/>
                  </a:moveTo>
                  <a:cubicBezTo>
                    <a:pt x="281" y="0"/>
                    <a:pt x="158" y="903"/>
                    <a:pt x="0" y="1630"/>
                  </a:cubicBezTo>
                  <a:cubicBezTo>
                    <a:pt x="158" y="1720"/>
                    <a:pt x="319" y="1809"/>
                    <a:pt x="460" y="1916"/>
                  </a:cubicBezTo>
                  <a:cubicBezTo>
                    <a:pt x="690" y="1098"/>
                    <a:pt x="830" y="34"/>
                    <a:pt x="830" y="34"/>
                  </a:cubicBezTo>
                  <a:lnTo>
                    <a:pt x="281"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9"/>
            <p:cNvSpPr/>
            <p:nvPr/>
          </p:nvSpPr>
          <p:spPr>
            <a:xfrm>
              <a:off x="2269320" y="720313"/>
              <a:ext cx="65150" cy="92140"/>
            </a:xfrm>
            <a:custGeom>
              <a:avLst/>
              <a:gdLst/>
              <a:ahLst/>
              <a:cxnLst/>
              <a:rect l="l" t="t" r="r" b="b"/>
              <a:pathLst>
                <a:path w="1989" h="2813" extrusionOk="0">
                  <a:moveTo>
                    <a:pt x="655" y="1"/>
                  </a:moveTo>
                  <a:cubicBezTo>
                    <a:pt x="506" y="1"/>
                    <a:pt x="398" y="39"/>
                    <a:pt x="375" y="134"/>
                  </a:cubicBezTo>
                  <a:cubicBezTo>
                    <a:pt x="197" y="879"/>
                    <a:pt x="1" y="2390"/>
                    <a:pt x="35" y="2671"/>
                  </a:cubicBezTo>
                  <a:cubicBezTo>
                    <a:pt x="50" y="2773"/>
                    <a:pt x="306" y="2813"/>
                    <a:pt x="620" y="2813"/>
                  </a:cubicBezTo>
                  <a:cubicBezTo>
                    <a:pt x="1125" y="2813"/>
                    <a:pt x="1778" y="2710"/>
                    <a:pt x="1810" y="2603"/>
                  </a:cubicBezTo>
                  <a:cubicBezTo>
                    <a:pt x="1882" y="2317"/>
                    <a:pt x="1989" y="828"/>
                    <a:pt x="1865" y="525"/>
                  </a:cubicBezTo>
                  <a:cubicBezTo>
                    <a:pt x="1772" y="292"/>
                    <a:pt x="1061" y="1"/>
                    <a:pt x="65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9"/>
            <p:cNvSpPr/>
            <p:nvPr/>
          </p:nvSpPr>
          <p:spPr>
            <a:xfrm>
              <a:off x="2158543" y="888837"/>
              <a:ext cx="49591" cy="35965"/>
            </a:xfrm>
            <a:custGeom>
              <a:avLst/>
              <a:gdLst/>
              <a:ahLst/>
              <a:cxnLst/>
              <a:rect l="l" t="t" r="r" b="b"/>
              <a:pathLst>
                <a:path w="1514" h="1098" extrusionOk="0">
                  <a:moveTo>
                    <a:pt x="696" y="1"/>
                  </a:moveTo>
                  <a:cubicBezTo>
                    <a:pt x="656" y="1"/>
                    <a:pt x="623" y="9"/>
                    <a:pt x="599" y="28"/>
                  </a:cubicBezTo>
                  <a:cubicBezTo>
                    <a:pt x="459" y="135"/>
                    <a:pt x="1131" y="309"/>
                    <a:pt x="969" y="399"/>
                  </a:cubicBezTo>
                  <a:cubicBezTo>
                    <a:pt x="795" y="505"/>
                    <a:pt x="740" y="471"/>
                    <a:pt x="437" y="488"/>
                  </a:cubicBezTo>
                  <a:cubicBezTo>
                    <a:pt x="410" y="490"/>
                    <a:pt x="386" y="491"/>
                    <a:pt x="363" y="491"/>
                  </a:cubicBezTo>
                  <a:cubicBezTo>
                    <a:pt x="262" y="491"/>
                    <a:pt x="206" y="474"/>
                    <a:pt x="170" y="474"/>
                  </a:cubicBezTo>
                  <a:cubicBezTo>
                    <a:pt x="147" y="474"/>
                    <a:pt x="132" y="481"/>
                    <a:pt x="118" y="505"/>
                  </a:cubicBezTo>
                  <a:cubicBezTo>
                    <a:pt x="84" y="560"/>
                    <a:pt x="174" y="611"/>
                    <a:pt x="369" y="628"/>
                  </a:cubicBezTo>
                  <a:cubicBezTo>
                    <a:pt x="527" y="650"/>
                    <a:pt x="633" y="628"/>
                    <a:pt x="616" y="667"/>
                  </a:cubicBezTo>
                  <a:cubicBezTo>
                    <a:pt x="599" y="718"/>
                    <a:pt x="527" y="735"/>
                    <a:pt x="369" y="773"/>
                  </a:cubicBezTo>
                  <a:cubicBezTo>
                    <a:pt x="174" y="807"/>
                    <a:pt x="33" y="790"/>
                    <a:pt x="12" y="863"/>
                  </a:cubicBezTo>
                  <a:cubicBezTo>
                    <a:pt x="0" y="908"/>
                    <a:pt x="61" y="923"/>
                    <a:pt x="166" y="923"/>
                  </a:cubicBezTo>
                  <a:cubicBezTo>
                    <a:pt x="218" y="923"/>
                    <a:pt x="281" y="919"/>
                    <a:pt x="352" y="914"/>
                  </a:cubicBezTo>
                  <a:cubicBezTo>
                    <a:pt x="480" y="900"/>
                    <a:pt x="596" y="875"/>
                    <a:pt x="636" y="875"/>
                  </a:cubicBezTo>
                  <a:cubicBezTo>
                    <a:pt x="645" y="875"/>
                    <a:pt x="650" y="876"/>
                    <a:pt x="650" y="880"/>
                  </a:cubicBezTo>
                  <a:cubicBezTo>
                    <a:pt x="650" y="914"/>
                    <a:pt x="616" y="914"/>
                    <a:pt x="493" y="948"/>
                  </a:cubicBezTo>
                  <a:cubicBezTo>
                    <a:pt x="369" y="986"/>
                    <a:pt x="225" y="986"/>
                    <a:pt x="208" y="1037"/>
                  </a:cubicBezTo>
                  <a:cubicBezTo>
                    <a:pt x="198" y="1080"/>
                    <a:pt x="262" y="1097"/>
                    <a:pt x="354" y="1097"/>
                  </a:cubicBezTo>
                  <a:cubicBezTo>
                    <a:pt x="417" y="1097"/>
                    <a:pt x="492" y="1089"/>
                    <a:pt x="565" y="1075"/>
                  </a:cubicBezTo>
                  <a:cubicBezTo>
                    <a:pt x="1131" y="969"/>
                    <a:pt x="1361" y="807"/>
                    <a:pt x="1450" y="543"/>
                  </a:cubicBezTo>
                  <a:cubicBezTo>
                    <a:pt x="1513" y="373"/>
                    <a:pt x="959" y="1"/>
                    <a:pt x="69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9"/>
            <p:cNvSpPr/>
            <p:nvPr/>
          </p:nvSpPr>
          <p:spPr>
            <a:xfrm>
              <a:off x="2377379" y="668396"/>
              <a:ext cx="178908" cy="57026"/>
            </a:xfrm>
            <a:custGeom>
              <a:avLst/>
              <a:gdLst/>
              <a:ahLst/>
              <a:cxnLst/>
              <a:rect l="l" t="t" r="r" b="b"/>
              <a:pathLst>
                <a:path w="5462" h="1741" extrusionOk="0">
                  <a:moveTo>
                    <a:pt x="2263" y="0"/>
                  </a:moveTo>
                  <a:cubicBezTo>
                    <a:pt x="1398" y="0"/>
                    <a:pt x="1" y="374"/>
                    <a:pt x="1" y="374"/>
                  </a:cubicBezTo>
                  <a:lnTo>
                    <a:pt x="162" y="889"/>
                  </a:lnTo>
                  <a:cubicBezTo>
                    <a:pt x="162" y="889"/>
                    <a:pt x="1778" y="490"/>
                    <a:pt x="2494" y="490"/>
                  </a:cubicBezTo>
                  <a:cubicBezTo>
                    <a:pt x="2550" y="490"/>
                    <a:pt x="2600" y="492"/>
                    <a:pt x="2644" y="497"/>
                  </a:cubicBezTo>
                  <a:cubicBezTo>
                    <a:pt x="3103" y="621"/>
                    <a:pt x="5232" y="1740"/>
                    <a:pt x="5232" y="1740"/>
                  </a:cubicBezTo>
                  <a:lnTo>
                    <a:pt x="5461" y="1651"/>
                  </a:lnTo>
                  <a:cubicBezTo>
                    <a:pt x="4610" y="1102"/>
                    <a:pt x="3316" y="106"/>
                    <a:pt x="2537" y="16"/>
                  </a:cubicBezTo>
                  <a:cubicBezTo>
                    <a:pt x="2455" y="5"/>
                    <a:pt x="2363" y="0"/>
                    <a:pt x="226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9"/>
            <p:cNvSpPr/>
            <p:nvPr/>
          </p:nvSpPr>
          <p:spPr>
            <a:xfrm>
              <a:off x="2377379" y="668396"/>
              <a:ext cx="98724" cy="29119"/>
            </a:xfrm>
            <a:custGeom>
              <a:avLst/>
              <a:gdLst/>
              <a:ahLst/>
              <a:cxnLst/>
              <a:rect l="l" t="t" r="r" b="b"/>
              <a:pathLst>
                <a:path w="3014" h="889" extrusionOk="0">
                  <a:moveTo>
                    <a:pt x="2263" y="0"/>
                  </a:moveTo>
                  <a:cubicBezTo>
                    <a:pt x="1398" y="0"/>
                    <a:pt x="1" y="374"/>
                    <a:pt x="1" y="374"/>
                  </a:cubicBezTo>
                  <a:lnTo>
                    <a:pt x="162" y="889"/>
                  </a:lnTo>
                  <a:cubicBezTo>
                    <a:pt x="162" y="889"/>
                    <a:pt x="1778" y="490"/>
                    <a:pt x="2494" y="490"/>
                  </a:cubicBezTo>
                  <a:cubicBezTo>
                    <a:pt x="2550" y="490"/>
                    <a:pt x="2600" y="492"/>
                    <a:pt x="2644" y="497"/>
                  </a:cubicBezTo>
                  <a:cubicBezTo>
                    <a:pt x="2716" y="531"/>
                    <a:pt x="2857" y="570"/>
                    <a:pt x="3014" y="638"/>
                  </a:cubicBezTo>
                  <a:cubicBezTo>
                    <a:pt x="2908" y="425"/>
                    <a:pt x="2839" y="250"/>
                    <a:pt x="2822" y="89"/>
                  </a:cubicBezTo>
                  <a:cubicBezTo>
                    <a:pt x="2733" y="55"/>
                    <a:pt x="2627" y="38"/>
                    <a:pt x="2537" y="16"/>
                  </a:cubicBezTo>
                  <a:cubicBezTo>
                    <a:pt x="2455" y="5"/>
                    <a:pt x="2363" y="0"/>
                    <a:pt x="2263"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9"/>
            <p:cNvSpPr/>
            <p:nvPr/>
          </p:nvSpPr>
          <p:spPr>
            <a:xfrm>
              <a:off x="2279802" y="720313"/>
              <a:ext cx="54668" cy="89847"/>
            </a:xfrm>
            <a:custGeom>
              <a:avLst/>
              <a:gdLst/>
              <a:ahLst/>
              <a:cxnLst/>
              <a:rect l="l" t="t" r="r" b="b"/>
              <a:pathLst>
                <a:path w="1669" h="2743" extrusionOk="0">
                  <a:moveTo>
                    <a:pt x="335" y="1"/>
                  </a:moveTo>
                  <a:cubicBezTo>
                    <a:pt x="186" y="1"/>
                    <a:pt x="78" y="39"/>
                    <a:pt x="55" y="134"/>
                  </a:cubicBezTo>
                  <a:cubicBezTo>
                    <a:pt x="34" y="206"/>
                    <a:pt x="17" y="279"/>
                    <a:pt x="0" y="347"/>
                  </a:cubicBezTo>
                  <a:cubicBezTo>
                    <a:pt x="426" y="385"/>
                    <a:pt x="319" y="951"/>
                    <a:pt x="409" y="1164"/>
                  </a:cubicBezTo>
                  <a:cubicBezTo>
                    <a:pt x="515" y="1432"/>
                    <a:pt x="1171" y="2245"/>
                    <a:pt x="1098" y="2743"/>
                  </a:cubicBezTo>
                  <a:cubicBezTo>
                    <a:pt x="1311" y="2709"/>
                    <a:pt x="1473" y="2654"/>
                    <a:pt x="1490" y="2603"/>
                  </a:cubicBezTo>
                  <a:cubicBezTo>
                    <a:pt x="1562" y="2317"/>
                    <a:pt x="1669" y="828"/>
                    <a:pt x="1545" y="525"/>
                  </a:cubicBezTo>
                  <a:cubicBezTo>
                    <a:pt x="1452" y="292"/>
                    <a:pt x="741" y="1"/>
                    <a:pt x="33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9"/>
            <p:cNvSpPr/>
            <p:nvPr/>
          </p:nvSpPr>
          <p:spPr>
            <a:xfrm>
              <a:off x="2408758" y="907180"/>
              <a:ext cx="124371" cy="186441"/>
            </a:xfrm>
            <a:custGeom>
              <a:avLst/>
              <a:gdLst/>
              <a:ahLst/>
              <a:cxnLst/>
              <a:rect l="l" t="t" r="r" b="b"/>
              <a:pathLst>
                <a:path w="3797" h="5692" extrusionOk="0">
                  <a:moveTo>
                    <a:pt x="924" y="0"/>
                  </a:moveTo>
                  <a:lnTo>
                    <a:pt x="0" y="124"/>
                  </a:lnTo>
                  <a:cubicBezTo>
                    <a:pt x="0" y="124"/>
                    <a:pt x="196" y="2997"/>
                    <a:pt x="498" y="3495"/>
                  </a:cubicBezTo>
                  <a:cubicBezTo>
                    <a:pt x="800" y="3972"/>
                    <a:pt x="3618" y="5691"/>
                    <a:pt x="3618" y="5691"/>
                  </a:cubicBezTo>
                  <a:lnTo>
                    <a:pt x="3797" y="5551"/>
                  </a:lnTo>
                  <a:cubicBezTo>
                    <a:pt x="2946" y="5036"/>
                    <a:pt x="1260" y="3529"/>
                    <a:pt x="1205" y="3014"/>
                  </a:cubicBezTo>
                  <a:cubicBezTo>
                    <a:pt x="1154" y="2482"/>
                    <a:pt x="924" y="0"/>
                    <a:pt x="92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9"/>
            <p:cNvSpPr/>
            <p:nvPr/>
          </p:nvSpPr>
          <p:spPr>
            <a:xfrm>
              <a:off x="2408758" y="907180"/>
              <a:ext cx="56339" cy="127188"/>
            </a:xfrm>
            <a:custGeom>
              <a:avLst/>
              <a:gdLst/>
              <a:ahLst/>
              <a:cxnLst/>
              <a:rect l="l" t="t" r="r" b="b"/>
              <a:pathLst>
                <a:path w="1720" h="3883" extrusionOk="0">
                  <a:moveTo>
                    <a:pt x="924" y="0"/>
                  </a:moveTo>
                  <a:lnTo>
                    <a:pt x="0" y="124"/>
                  </a:lnTo>
                  <a:cubicBezTo>
                    <a:pt x="0" y="124"/>
                    <a:pt x="196" y="2997"/>
                    <a:pt x="498" y="3495"/>
                  </a:cubicBezTo>
                  <a:cubicBezTo>
                    <a:pt x="549" y="3580"/>
                    <a:pt x="694" y="3725"/>
                    <a:pt x="907" y="3882"/>
                  </a:cubicBezTo>
                  <a:cubicBezTo>
                    <a:pt x="1086" y="3813"/>
                    <a:pt x="1295" y="3787"/>
                    <a:pt x="1522" y="3787"/>
                  </a:cubicBezTo>
                  <a:cubicBezTo>
                    <a:pt x="1586" y="3787"/>
                    <a:pt x="1653" y="3789"/>
                    <a:pt x="1720" y="3793"/>
                  </a:cubicBezTo>
                  <a:cubicBezTo>
                    <a:pt x="1439" y="3474"/>
                    <a:pt x="1226" y="3193"/>
                    <a:pt x="1205" y="3014"/>
                  </a:cubicBezTo>
                  <a:cubicBezTo>
                    <a:pt x="1154" y="2482"/>
                    <a:pt x="924" y="0"/>
                    <a:pt x="924"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9"/>
            <p:cNvSpPr/>
            <p:nvPr/>
          </p:nvSpPr>
          <p:spPr>
            <a:xfrm>
              <a:off x="2272268" y="878028"/>
              <a:ext cx="99280" cy="248774"/>
            </a:xfrm>
            <a:custGeom>
              <a:avLst/>
              <a:gdLst/>
              <a:ahLst/>
              <a:cxnLst/>
              <a:rect l="l" t="t" r="r" b="b"/>
              <a:pathLst>
                <a:path w="3031" h="7595" extrusionOk="0">
                  <a:moveTo>
                    <a:pt x="2375" y="1"/>
                  </a:moveTo>
                  <a:cubicBezTo>
                    <a:pt x="2375" y="1"/>
                    <a:pt x="247" y="3087"/>
                    <a:pt x="124" y="3831"/>
                  </a:cubicBezTo>
                  <a:cubicBezTo>
                    <a:pt x="0" y="4576"/>
                    <a:pt x="1524" y="7594"/>
                    <a:pt x="1524" y="7594"/>
                  </a:cubicBezTo>
                  <a:lnTo>
                    <a:pt x="1754" y="7577"/>
                  </a:lnTo>
                  <a:cubicBezTo>
                    <a:pt x="1205" y="6424"/>
                    <a:pt x="583" y="4453"/>
                    <a:pt x="869" y="3853"/>
                  </a:cubicBezTo>
                  <a:cubicBezTo>
                    <a:pt x="1171" y="3248"/>
                    <a:pt x="3031" y="571"/>
                    <a:pt x="3031" y="571"/>
                  </a:cubicBezTo>
                  <a:lnTo>
                    <a:pt x="2375"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9"/>
            <p:cNvSpPr/>
            <p:nvPr/>
          </p:nvSpPr>
          <p:spPr>
            <a:xfrm>
              <a:off x="2276297" y="878028"/>
              <a:ext cx="95252" cy="144188"/>
            </a:xfrm>
            <a:custGeom>
              <a:avLst/>
              <a:gdLst/>
              <a:ahLst/>
              <a:cxnLst/>
              <a:rect l="l" t="t" r="r" b="b"/>
              <a:pathLst>
                <a:path w="2908" h="4402" extrusionOk="0">
                  <a:moveTo>
                    <a:pt x="2252" y="1"/>
                  </a:moveTo>
                  <a:cubicBezTo>
                    <a:pt x="2252" y="1"/>
                    <a:pt x="124" y="3087"/>
                    <a:pt x="1" y="3831"/>
                  </a:cubicBezTo>
                  <a:lnTo>
                    <a:pt x="1" y="3921"/>
                  </a:lnTo>
                  <a:cubicBezTo>
                    <a:pt x="213" y="4027"/>
                    <a:pt x="443" y="4189"/>
                    <a:pt x="673" y="4402"/>
                  </a:cubicBezTo>
                  <a:cubicBezTo>
                    <a:pt x="673" y="4172"/>
                    <a:pt x="694" y="3976"/>
                    <a:pt x="746" y="3853"/>
                  </a:cubicBezTo>
                  <a:cubicBezTo>
                    <a:pt x="1048" y="3248"/>
                    <a:pt x="2908" y="571"/>
                    <a:pt x="2908" y="571"/>
                  </a:cubicBezTo>
                  <a:lnTo>
                    <a:pt x="2252"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9"/>
            <p:cNvSpPr/>
            <p:nvPr/>
          </p:nvSpPr>
          <p:spPr>
            <a:xfrm>
              <a:off x="2278688" y="838886"/>
              <a:ext cx="185295" cy="180840"/>
            </a:xfrm>
            <a:custGeom>
              <a:avLst/>
              <a:gdLst/>
              <a:ahLst/>
              <a:cxnLst/>
              <a:rect l="l" t="t" r="r" b="b"/>
              <a:pathLst>
                <a:path w="5657" h="5521" extrusionOk="0">
                  <a:moveTo>
                    <a:pt x="4988" y="1"/>
                  </a:moveTo>
                  <a:cubicBezTo>
                    <a:pt x="4424" y="1"/>
                    <a:pt x="2090" y="523"/>
                    <a:pt x="2090" y="523"/>
                  </a:cubicBezTo>
                  <a:cubicBezTo>
                    <a:pt x="2090" y="523"/>
                    <a:pt x="0" y="3945"/>
                    <a:pt x="17" y="4248"/>
                  </a:cubicBezTo>
                  <a:cubicBezTo>
                    <a:pt x="17" y="4533"/>
                    <a:pt x="1703" y="5099"/>
                    <a:pt x="1703" y="5099"/>
                  </a:cubicBezTo>
                  <a:cubicBezTo>
                    <a:pt x="1703" y="5099"/>
                    <a:pt x="2568" y="3468"/>
                    <a:pt x="2760" y="3468"/>
                  </a:cubicBezTo>
                  <a:cubicBezTo>
                    <a:pt x="2762" y="3468"/>
                    <a:pt x="2765" y="3468"/>
                    <a:pt x="2767" y="3469"/>
                  </a:cubicBezTo>
                  <a:cubicBezTo>
                    <a:pt x="2941" y="3503"/>
                    <a:pt x="3456" y="5507"/>
                    <a:pt x="3456" y="5507"/>
                  </a:cubicBezTo>
                  <a:cubicBezTo>
                    <a:pt x="3507" y="5517"/>
                    <a:pt x="3562" y="5521"/>
                    <a:pt x="3620" y="5521"/>
                  </a:cubicBezTo>
                  <a:cubicBezTo>
                    <a:pt x="4353" y="5521"/>
                    <a:pt x="5584" y="4852"/>
                    <a:pt x="5584" y="4852"/>
                  </a:cubicBezTo>
                  <a:cubicBezTo>
                    <a:pt x="5657" y="3788"/>
                    <a:pt x="5214" y="204"/>
                    <a:pt x="5108" y="25"/>
                  </a:cubicBezTo>
                  <a:cubicBezTo>
                    <a:pt x="5098" y="8"/>
                    <a:pt x="5056" y="1"/>
                    <a:pt x="498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9"/>
            <p:cNvSpPr/>
            <p:nvPr/>
          </p:nvSpPr>
          <p:spPr>
            <a:xfrm>
              <a:off x="2332636" y="853626"/>
              <a:ext cx="102359" cy="46840"/>
            </a:xfrm>
            <a:custGeom>
              <a:avLst/>
              <a:gdLst/>
              <a:ahLst/>
              <a:cxnLst/>
              <a:rect l="l" t="t" r="r" b="b"/>
              <a:pathLst>
                <a:path w="3125" h="1430" extrusionOk="0">
                  <a:moveTo>
                    <a:pt x="498" y="1"/>
                  </a:moveTo>
                  <a:lnTo>
                    <a:pt x="0" y="801"/>
                  </a:lnTo>
                  <a:cubicBezTo>
                    <a:pt x="278" y="1057"/>
                    <a:pt x="469" y="1141"/>
                    <a:pt x="603" y="1141"/>
                  </a:cubicBezTo>
                  <a:cubicBezTo>
                    <a:pt x="813" y="1141"/>
                    <a:pt x="886" y="938"/>
                    <a:pt x="941" y="873"/>
                  </a:cubicBezTo>
                  <a:cubicBezTo>
                    <a:pt x="956" y="856"/>
                    <a:pt x="973" y="848"/>
                    <a:pt x="992" y="848"/>
                  </a:cubicBezTo>
                  <a:cubicBezTo>
                    <a:pt x="1085" y="848"/>
                    <a:pt x="1209" y="1031"/>
                    <a:pt x="1209" y="1031"/>
                  </a:cubicBezTo>
                  <a:cubicBezTo>
                    <a:pt x="1321" y="1343"/>
                    <a:pt x="1833" y="1430"/>
                    <a:pt x="2312" y="1430"/>
                  </a:cubicBezTo>
                  <a:cubicBezTo>
                    <a:pt x="2649" y="1430"/>
                    <a:pt x="2970" y="1387"/>
                    <a:pt x="3124" y="1350"/>
                  </a:cubicBezTo>
                  <a:lnTo>
                    <a:pt x="2252" y="180"/>
                  </a:lnTo>
                  <a:lnTo>
                    <a:pt x="498"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9"/>
            <p:cNvSpPr/>
            <p:nvPr/>
          </p:nvSpPr>
          <p:spPr>
            <a:xfrm>
              <a:off x="2338466" y="838886"/>
              <a:ext cx="125517" cy="171079"/>
            </a:xfrm>
            <a:custGeom>
              <a:avLst/>
              <a:gdLst/>
              <a:ahLst/>
              <a:cxnLst/>
              <a:rect l="l" t="t" r="r" b="b"/>
              <a:pathLst>
                <a:path w="3832" h="5223" extrusionOk="0">
                  <a:moveTo>
                    <a:pt x="3163" y="1"/>
                  </a:moveTo>
                  <a:cubicBezTo>
                    <a:pt x="2599" y="1"/>
                    <a:pt x="265" y="523"/>
                    <a:pt x="265" y="523"/>
                  </a:cubicBezTo>
                  <a:cubicBezTo>
                    <a:pt x="265" y="523"/>
                    <a:pt x="158" y="685"/>
                    <a:pt x="1" y="949"/>
                  </a:cubicBezTo>
                  <a:cubicBezTo>
                    <a:pt x="713" y="799"/>
                    <a:pt x="1907" y="567"/>
                    <a:pt x="2321" y="567"/>
                  </a:cubicBezTo>
                  <a:cubicBezTo>
                    <a:pt x="2402" y="567"/>
                    <a:pt x="2454" y="575"/>
                    <a:pt x="2465" y="596"/>
                  </a:cubicBezTo>
                  <a:cubicBezTo>
                    <a:pt x="2555" y="753"/>
                    <a:pt x="2963" y="4001"/>
                    <a:pt x="2946" y="5222"/>
                  </a:cubicBezTo>
                  <a:cubicBezTo>
                    <a:pt x="3406" y="5048"/>
                    <a:pt x="3759" y="4852"/>
                    <a:pt x="3759" y="4852"/>
                  </a:cubicBezTo>
                  <a:cubicBezTo>
                    <a:pt x="3832" y="3788"/>
                    <a:pt x="3389" y="204"/>
                    <a:pt x="3283" y="25"/>
                  </a:cubicBezTo>
                  <a:cubicBezTo>
                    <a:pt x="3273" y="8"/>
                    <a:pt x="3231" y="1"/>
                    <a:pt x="316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9"/>
            <p:cNvSpPr/>
            <p:nvPr/>
          </p:nvSpPr>
          <p:spPr>
            <a:xfrm>
              <a:off x="2319927" y="945503"/>
              <a:ext cx="49395" cy="60400"/>
            </a:xfrm>
            <a:custGeom>
              <a:avLst/>
              <a:gdLst/>
              <a:ahLst/>
              <a:cxnLst/>
              <a:rect l="l" t="t" r="r" b="b"/>
              <a:pathLst>
                <a:path w="1508" h="1844" extrusionOk="0">
                  <a:moveTo>
                    <a:pt x="1310" y="1"/>
                  </a:moveTo>
                  <a:cubicBezTo>
                    <a:pt x="1193" y="1"/>
                    <a:pt x="263" y="1242"/>
                    <a:pt x="1" y="1686"/>
                  </a:cubicBezTo>
                  <a:cubicBezTo>
                    <a:pt x="248" y="1771"/>
                    <a:pt x="444" y="1844"/>
                    <a:pt x="444" y="1844"/>
                  </a:cubicBezTo>
                  <a:cubicBezTo>
                    <a:pt x="444" y="1844"/>
                    <a:pt x="1222" y="533"/>
                    <a:pt x="1508" y="214"/>
                  </a:cubicBezTo>
                  <a:cubicBezTo>
                    <a:pt x="1435" y="35"/>
                    <a:pt x="1363" y="18"/>
                    <a:pt x="1312" y="1"/>
                  </a:cubicBezTo>
                  <a:cubicBezTo>
                    <a:pt x="1311" y="1"/>
                    <a:pt x="1310" y="1"/>
                    <a:pt x="131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9"/>
            <p:cNvSpPr/>
            <p:nvPr/>
          </p:nvSpPr>
          <p:spPr>
            <a:xfrm>
              <a:off x="2346000" y="936725"/>
              <a:ext cx="44252" cy="16115"/>
            </a:xfrm>
            <a:custGeom>
              <a:avLst/>
              <a:gdLst/>
              <a:ahLst/>
              <a:cxnLst/>
              <a:rect l="l" t="t" r="r" b="b"/>
              <a:pathLst>
                <a:path w="1351" h="492" extrusionOk="0">
                  <a:moveTo>
                    <a:pt x="1350" y="1"/>
                  </a:moveTo>
                  <a:lnTo>
                    <a:pt x="1350" y="1"/>
                  </a:lnTo>
                  <a:cubicBezTo>
                    <a:pt x="1204" y="88"/>
                    <a:pt x="583" y="284"/>
                    <a:pt x="206" y="284"/>
                  </a:cubicBezTo>
                  <a:cubicBezTo>
                    <a:pt x="123" y="284"/>
                    <a:pt x="52" y="274"/>
                    <a:pt x="1" y="252"/>
                  </a:cubicBezTo>
                  <a:lnTo>
                    <a:pt x="1" y="252"/>
                  </a:lnTo>
                  <a:cubicBezTo>
                    <a:pt x="1" y="252"/>
                    <a:pt x="316" y="492"/>
                    <a:pt x="612" y="492"/>
                  </a:cubicBezTo>
                  <a:cubicBezTo>
                    <a:pt x="645" y="492"/>
                    <a:pt x="679" y="489"/>
                    <a:pt x="712" y="482"/>
                  </a:cubicBezTo>
                  <a:cubicBezTo>
                    <a:pt x="1048" y="426"/>
                    <a:pt x="1350" y="1"/>
                    <a:pt x="1350"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9"/>
            <p:cNvSpPr/>
            <p:nvPr/>
          </p:nvSpPr>
          <p:spPr>
            <a:xfrm>
              <a:off x="2366930" y="865974"/>
              <a:ext cx="12283" cy="68556"/>
            </a:xfrm>
            <a:custGeom>
              <a:avLst/>
              <a:gdLst/>
              <a:ahLst/>
              <a:cxnLst/>
              <a:rect l="l" t="t" r="r" b="b"/>
              <a:pathLst>
                <a:path w="375" h="2093" extrusionOk="0">
                  <a:moveTo>
                    <a:pt x="79" y="0"/>
                  </a:moveTo>
                  <a:cubicBezTo>
                    <a:pt x="34" y="0"/>
                    <a:pt x="0" y="4"/>
                    <a:pt x="0" y="16"/>
                  </a:cubicBezTo>
                  <a:cubicBezTo>
                    <a:pt x="0" y="50"/>
                    <a:pt x="285" y="2093"/>
                    <a:pt x="285" y="2093"/>
                  </a:cubicBezTo>
                  <a:lnTo>
                    <a:pt x="375" y="2054"/>
                  </a:lnTo>
                  <a:lnTo>
                    <a:pt x="302" y="16"/>
                  </a:lnTo>
                  <a:cubicBezTo>
                    <a:pt x="302" y="16"/>
                    <a:pt x="168" y="0"/>
                    <a:pt x="7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9"/>
            <p:cNvSpPr/>
            <p:nvPr/>
          </p:nvSpPr>
          <p:spPr>
            <a:xfrm>
              <a:off x="2386714" y="987331"/>
              <a:ext cx="75468" cy="35343"/>
            </a:xfrm>
            <a:custGeom>
              <a:avLst/>
              <a:gdLst/>
              <a:ahLst/>
              <a:cxnLst/>
              <a:rect l="l" t="t" r="r" b="b"/>
              <a:pathLst>
                <a:path w="2304" h="1079" extrusionOk="0">
                  <a:moveTo>
                    <a:pt x="2303" y="1"/>
                  </a:moveTo>
                  <a:cubicBezTo>
                    <a:pt x="2303" y="1"/>
                    <a:pt x="921" y="676"/>
                    <a:pt x="93" y="676"/>
                  </a:cubicBezTo>
                  <a:cubicBezTo>
                    <a:pt x="61" y="676"/>
                    <a:pt x="30" y="675"/>
                    <a:pt x="1" y="673"/>
                  </a:cubicBezTo>
                  <a:lnTo>
                    <a:pt x="1" y="673"/>
                  </a:lnTo>
                  <a:lnTo>
                    <a:pt x="69" y="1065"/>
                  </a:lnTo>
                  <a:cubicBezTo>
                    <a:pt x="69" y="1065"/>
                    <a:pt x="117" y="1078"/>
                    <a:pt x="222" y="1078"/>
                  </a:cubicBezTo>
                  <a:cubicBezTo>
                    <a:pt x="493" y="1078"/>
                    <a:pt x="1140" y="988"/>
                    <a:pt x="2303" y="337"/>
                  </a:cubicBezTo>
                  <a:lnTo>
                    <a:pt x="2303"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9"/>
            <p:cNvSpPr/>
            <p:nvPr/>
          </p:nvSpPr>
          <p:spPr>
            <a:xfrm>
              <a:off x="2275740" y="964599"/>
              <a:ext cx="65707" cy="43695"/>
            </a:xfrm>
            <a:custGeom>
              <a:avLst/>
              <a:gdLst/>
              <a:ahLst/>
              <a:cxnLst/>
              <a:rect l="l" t="t" r="r" b="b"/>
              <a:pathLst>
                <a:path w="2006" h="1334" extrusionOk="0">
                  <a:moveTo>
                    <a:pt x="213" y="1"/>
                  </a:moveTo>
                  <a:lnTo>
                    <a:pt x="1" y="427"/>
                  </a:lnTo>
                  <a:cubicBezTo>
                    <a:pt x="1" y="427"/>
                    <a:pt x="924" y="1333"/>
                    <a:pt x="1802" y="1333"/>
                  </a:cubicBezTo>
                  <a:cubicBezTo>
                    <a:pt x="1810" y="1333"/>
                    <a:pt x="1819" y="1333"/>
                    <a:pt x="1827" y="1333"/>
                  </a:cubicBezTo>
                  <a:lnTo>
                    <a:pt x="2005" y="1014"/>
                  </a:lnTo>
                  <a:cubicBezTo>
                    <a:pt x="2005" y="1014"/>
                    <a:pt x="499" y="269"/>
                    <a:pt x="213"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9"/>
            <p:cNvSpPr/>
            <p:nvPr/>
          </p:nvSpPr>
          <p:spPr>
            <a:xfrm>
              <a:off x="2267650" y="795649"/>
              <a:ext cx="63348" cy="19194"/>
            </a:xfrm>
            <a:custGeom>
              <a:avLst/>
              <a:gdLst/>
              <a:ahLst/>
              <a:cxnLst/>
              <a:rect l="l" t="t" r="r" b="b"/>
              <a:pathLst>
                <a:path w="1934" h="586" extrusionOk="0">
                  <a:moveTo>
                    <a:pt x="1" y="0"/>
                  </a:moveTo>
                  <a:lnTo>
                    <a:pt x="1" y="426"/>
                  </a:lnTo>
                  <a:cubicBezTo>
                    <a:pt x="1" y="426"/>
                    <a:pt x="551" y="586"/>
                    <a:pt x="1104" y="586"/>
                  </a:cubicBezTo>
                  <a:cubicBezTo>
                    <a:pt x="1393" y="586"/>
                    <a:pt x="1683" y="542"/>
                    <a:pt x="1895" y="409"/>
                  </a:cubicBezTo>
                  <a:lnTo>
                    <a:pt x="1933" y="17"/>
                  </a:lnTo>
                  <a:lnTo>
                    <a:pt x="1933" y="17"/>
                  </a:lnTo>
                  <a:cubicBezTo>
                    <a:pt x="1933" y="17"/>
                    <a:pt x="1407" y="92"/>
                    <a:pt x="853" y="92"/>
                  </a:cubicBezTo>
                  <a:cubicBezTo>
                    <a:pt x="550" y="92"/>
                    <a:pt x="239" y="70"/>
                    <a:pt x="1" y="0"/>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9"/>
            <p:cNvSpPr/>
            <p:nvPr/>
          </p:nvSpPr>
          <p:spPr>
            <a:xfrm>
              <a:off x="2277607" y="686149"/>
              <a:ext cx="182347" cy="205538"/>
            </a:xfrm>
            <a:custGeom>
              <a:avLst/>
              <a:gdLst/>
              <a:ahLst/>
              <a:cxnLst/>
              <a:rect l="l" t="t" r="r" b="b"/>
              <a:pathLst>
                <a:path w="5567" h="6275" extrusionOk="0">
                  <a:moveTo>
                    <a:pt x="1466" y="1"/>
                  </a:moveTo>
                  <a:cubicBezTo>
                    <a:pt x="915" y="1"/>
                    <a:pt x="1" y="958"/>
                    <a:pt x="67" y="1428"/>
                  </a:cubicBezTo>
                  <a:cubicBezTo>
                    <a:pt x="122" y="1781"/>
                    <a:pt x="2604" y="3892"/>
                    <a:pt x="1484" y="5897"/>
                  </a:cubicBezTo>
                  <a:cubicBezTo>
                    <a:pt x="1484" y="5897"/>
                    <a:pt x="1719" y="6093"/>
                    <a:pt x="2319" y="6144"/>
                  </a:cubicBezTo>
                  <a:cubicBezTo>
                    <a:pt x="2320" y="6144"/>
                    <a:pt x="2322" y="6144"/>
                    <a:pt x="2324" y="6144"/>
                  </a:cubicBezTo>
                  <a:cubicBezTo>
                    <a:pt x="2442" y="6144"/>
                    <a:pt x="2427" y="5595"/>
                    <a:pt x="2549" y="5595"/>
                  </a:cubicBezTo>
                  <a:cubicBezTo>
                    <a:pt x="2693" y="5595"/>
                    <a:pt x="2834" y="6021"/>
                    <a:pt x="3064" y="6144"/>
                  </a:cubicBezTo>
                  <a:cubicBezTo>
                    <a:pt x="3249" y="6236"/>
                    <a:pt x="3481" y="6274"/>
                    <a:pt x="3732" y="6274"/>
                  </a:cubicBezTo>
                  <a:cubicBezTo>
                    <a:pt x="4393" y="6274"/>
                    <a:pt x="5180" y="6010"/>
                    <a:pt x="5566" y="5791"/>
                  </a:cubicBezTo>
                  <a:cubicBezTo>
                    <a:pt x="4962" y="4318"/>
                    <a:pt x="3847" y="964"/>
                    <a:pt x="1612" y="28"/>
                  </a:cubicBezTo>
                  <a:cubicBezTo>
                    <a:pt x="1568" y="9"/>
                    <a:pt x="1519" y="1"/>
                    <a:pt x="1466"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4" name="Google Shape;4824;p69"/>
            <p:cNvSpPr/>
            <p:nvPr/>
          </p:nvSpPr>
          <p:spPr>
            <a:xfrm>
              <a:off x="2301256" y="686215"/>
              <a:ext cx="158698" cy="203015"/>
            </a:xfrm>
            <a:custGeom>
              <a:avLst/>
              <a:gdLst/>
              <a:ahLst/>
              <a:cxnLst/>
              <a:rect l="l" t="t" r="r" b="b"/>
              <a:pathLst>
                <a:path w="4845" h="6198" extrusionOk="0">
                  <a:moveTo>
                    <a:pt x="746" y="0"/>
                  </a:moveTo>
                  <a:cubicBezTo>
                    <a:pt x="528" y="0"/>
                    <a:pt x="259" y="145"/>
                    <a:pt x="1" y="362"/>
                  </a:cubicBezTo>
                  <a:cubicBezTo>
                    <a:pt x="101" y="328"/>
                    <a:pt x="198" y="310"/>
                    <a:pt x="286" y="310"/>
                  </a:cubicBezTo>
                  <a:cubicBezTo>
                    <a:pt x="383" y="310"/>
                    <a:pt x="468" y="332"/>
                    <a:pt x="533" y="379"/>
                  </a:cubicBezTo>
                  <a:cubicBezTo>
                    <a:pt x="2397" y="1515"/>
                    <a:pt x="3193" y="4261"/>
                    <a:pt x="3657" y="6197"/>
                  </a:cubicBezTo>
                  <a:cubicBezTo>
                    <a:pt x="4116" y="6108"/>
                    <a:pt x="4576" y="5929"/>
                    <a:pt x="4844" y="5789"/>
                  </a:cubicBezTo>
                  <a:cubicBezTo>
                    <a:pt x="4240" y="4316"/>
                    <a:pt x="3125" y="962"/>
                    <a:pt x="890" y="26"/>
                  </a:cubicBezTo>
                  <a:cubicBezTo>
                    <a:pt x="845" y="9"/>
                    <a:pt x="797" y="0"/>
                    <a:pt x="74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9"/>
            <p:cNvSpPr/>
            <p:nvPr/>
          </p:nvSpPr>
          <p:spPr>
            <a:xfrm>
              <a:off x="2309478" y="715465"/>
              <a:ext cx="56928" cy="158010"/>
            </a:xfrm>
            <a:custGeom>
              <a:avLst/>
              <a:gdLst/>
              <a:ahLst/>
              <a:cxnLst/>
              <a:rect l="l" t="t" r="r" b="b"/>
              <a:pathLst>
                <a:path w="1738" h="4824" extrusionOk="0">
                  <a:moveTo>
                    <a:pt x="158" y="1"/>
                  </a:moveTo>
                  <a:lnTo>
                    <a:pt x="1" y="18"/>
                  </a:lnTo>
                  <a:cubicBezTo>
                    <a:pt x="1" y="18"/>
                    <a:pt x="746" y="1772"/>
                    <a:pt x="1490" y="4717"/>
                  </a:cubicBezTo>
                  <a:lnTo>
                    <a:pt x="1737" y="4823"/>
                  </a:lnTo>
                  <a:cubicBezTo>
                    <a:pt x="1737" y="4823"/>
                    <a:pt x="869" y="1738"/>
                    <a:pt x="158" y="1"/>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9"/>
            <p:cNvSpPr/>
            <p:nvPr/>
          </p:nvSpPr>
          <p:spPr>
            <a:xfrm>
              <a:off x="2310035" y="664859"/>
              <a:ext cx="133608" cy="59156"/>
            </a:xfrm>
            <a:custGeom>
              <a:avLst/>
              <a:gdLst/>
              <a:ahLst/>
              <a:cxnLst/>
              <a:rect l="l" t="t" r="r" b="b"/>
              <a:pathLst>
                <a:path w="4079" h="1806" extrusionOk="0">
                  <a:moveTo>
                    <a:pt x="3440" y="1"/>
                  </a:moveTo>
                  <a:cubicBezTo>
                    <a:pt x="3155" y="1"/>
                    <a:pt x="780" y="375"/>
                    <a:pt x="320" y="729"/>
                  </a:cubicBezTo>
                  <a:cubicBezTo>
                    <a:pt x="1" y="976"/>
                    <a:pt x="1367" y="1652"/>
                    <a:pt x="1703" y="1759"/>
                  </a:cubicBezTo>
                  <a:cubicBezTo>
                    <a:pt x="1796" y="1790"/>
                    <a:pt x="2013" y="1805"/>
                    <a:pt x="2278" y="1805"/>
                  </a:cubicBezTo>
                  <a:cubicBezTo>
                    <a:pt x="2929" y="1805"/>
                    <a:pt x="3867" y="1710"/>
                    <a:pt x="3955" y="1508"/>
                  </a:cubicBezTo>
                  <a:cubicBezTo>
                    <a:pt x="4078" y="1227"/>
                    <a:pt x="3725" y="18"/>
                    <a:pt x="3440"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9"/>
            <p:cNvSpPr/>
            <p:nvPr/>
          </p:nvSpPr>
          <p:spPr>
            <a:xfrm>
              <a:off x="2299586" y="678256"/>
              <a:ext cx="48281" cy="54111"/>
            </a:xfrm>
            <a:custGeom>
              <a:avLst/>
              <a:gdLst/>
              <a:ahLst/>
              <a:cxnLst/>
              <a:rect l="l" t="t" r="r" b="b"/>
              <a:pathLst>
                <a:path w="1474" h="1652" extrusionOk="0">
                  <a:moveTo>
                    <a:pt x="1473" y="0"/>
                  </a:moveTo>
                  <a:lnTo>
                    <a:pt x="1026" y="90"/>
                  </a:lnTo>
                  <a:lnTo>
                    <a:pt x="0" y="711"/>
                  </a:lnTo>
                  <a:lnTo>
                    <a:pt x="230" y="1507"/>
                  </a:lnTo>
                  <a:lnTo>
                    <a:pt x="409" y="1188"/>
                  </a:lnTo>
                  <a:lnTo>
                    <a:pt x="1311" y="1652"/>
                  </a:lnTo>
                  <a:lnTo>
                    <a:pt x="1473"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9"/>
            <p:cNvSpPr/>
            <p:nvPr/>
          </p:nvSpPr>
          <p:spPr>
            <a:xfrm>
              <a:off x="2361755" y="705016"/>
              <a:ext cx="78383" cy="18998"/>
            </a:xfrm>
            <a:custGeom>
              <a:avLst/>
              <a:gdLst/>
              <a:ahLst/>
              <a:cxnLst/>
              <a:rect l="l" t="t" r="r" b="b"/>
              <a:pathLst>
                <a:path w="2393" h="580" extrusionOk="0">
                  <a:moveTo>
                    <a:pt x="2393" y="1"/>
                  </a:moveTo>
                  <a:cubicBezTo>
                    <a:pt x="2129" y="265"/>
                    <a:pt x="724" y="460"/>
                    <a:pt x="1" y="494"/>
                  </a:cubicBezTo>
                  <a:cubicBezTo>
                    <a:pt x="35" y="516"/>
                    <a:pt x="86" y="533"/>
                    <a:pt x="124" y="533"/>
                  </a:cubicBezTo>
                  <a:cubicBezTo>
                    <a:pt x="217" y="564"/>
                    <a:pt x="434" y="579"/>
                    <a:pt x="699" y="579"/>
                  </a:cubicBezTo>
                  <a:cubicBezTo>
                    <a:pt x="1350" y="579"/>
                    <a:pt x="2288" y="484"/>
                    <a:pt x="2376" y="282"/>
                  </a:cubicBezTo>
                  <a:cubicBezTo>
                    <a:pt x="2393" y="231"/>
                    <a:pt x="2393" y="124"/>
                    <a:pt x="239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9"/>
            <p:cNvSpPr/>
            <p:nvPr/>
          </p:nvSpPr>
          <p:spPr>
            <a:xfrm>
              <a:off x="2495886" y="1080617"/>
              <a:ext cx="44776" cy="49100"/>
            </a:xfrm>
            <a:custGeom>
              <a:avLst/>
              <a:gdLst/>
              <a:ahLst/>
              <a:cxnLst/>
              <a:rect l="l" t="t" r="r" b="b"/>
              <a:pathLst>
                <a:path w="1367" h="1499" extrusionOk="0">
                  <a:moveTo>
                    <a:pt x="976" y="0"/>
                  </a:moveTo>
                  <a:cubicBezTo>
                    <a:pt x="927" y="0"/>
                    <a:pt x="874" y="13"/>
                    <a:pt x="818" y="43"/>
                  </a:cubicBezTo>
                  <a:cubicBezTo>
                    <a:pt x="443" y="256"/>
                    <a:pt x="0" y="1498"/>
                    <a:pt x="0" y="1498"/>
                  </a:cubicBezTo>
                  <a:lnTo>
                    <a:pt x="1367" y="307"/>
                  </a:lnTo>
                  <a:cubicBezTo>
                    <a:pt x="1367" y="307"/>
                    <a:pt x="1219" y="0"/>
                    <a:pt x="976"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9"/>
            <p:cNvSpPr/>
            <p:nvPr/>
          </p:nvSpPr>
          <p:spPr>
            <a:xfrm>
              <a:off x="2285075" y="1118842"/>
              <a:ext cx="52867" cy="17851"/>
            </a:xfrm>
            <a:custGeom>
              <a:avLst/>
              <a:gdLst/>
              <a:ahLst/>
              <a:cxnLst/>
              <a:rect l="l" t="t" r="r" b="b"/>
              <a:pathLst>
                <a:path w="1614" h="545" extrusionOk="0">
                  <a:moveTo>
                    <a:pt x="1186" y="0"/>
                  </a:moveTo>
                  <a:cubicBezTo>
                    <a:pt x="784" y="0"/>
                    <a:pt x="1" y="544"/>
                    <a:pt x="1" y="544"/>
                  </a:cubicBezTo>
                  <a:lnTo>
                    <a:pt x="1614" y="544"/>
                  </a:lnTo>
                  <a:cubicBezTo>
                    <a:pt x="1614" y="544"/>
                    <a:pt x="1614" y="97"/>
                    <a:pt x="1278" y="12"/>
                  </a:cubicBezTo>
                  <a:cubicBezTo>
                    <a:pt x="1250" y="4"/>
                    <a:pt x="1219" y="0"/>
                    <a:pt x="1186"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9"/>
            <p:cNvSpPr/>
            <p:nvPr/>
          </p:nvSpPr>
          <p:spPr>
            <a:xfrm>
              <a:off x="2293723" y="653296"/>
              <a:ext cx="40190" cy="54701"/>
            </a:xfrm>
            <a:custGeom>
              <a:avLst/>
              <a:gdLst/>
              <a:ahLst/>
              <a:cxnLst/>
              <a:rect l="l" t="t" r="r" b="b"/>
              <a:pathLst>
                <a:path w="1227" h="1670" extrusionOk="0">
                  <a:moveTo>
                    <a:pt x="729" y="1"/>
                  </a:moveTo>
                  <a:lnTo>
                    <a:pt x="1" y="371"/>
                  </a:lnTo>
                  <a:lnTo>
                    <a:pt x="375" y="1669"/>
                  </a:lnTo>
                  <a:lnTo>
                    <a:pt x="1227" y="1188"/>
                  </a:lnTo>
                  <a:lnTo>
                    <a:pt x="729" y="1"/>
                  </a:ln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9"/>
            <p:cNvSpPr/>
            <p:nvPr/>
          </p:nvSpPr>
          <p:spPr>
            <a:xfrm>
              <a:off x="2306006" y="678256"/>
              <a:ext cx="35441" cy="48838"/>
            </a:xfrm>
            <a:custGeom>
              <a:avLst/>
              <a:gdLst/>
              <a:ahLst/>
              <a:cxnLst/>
              <a:rect l="l" t="t" r="r" b="b"/>
              <a:pathLst>
                <a:path w="1082" h="1491" extrusionOk="0">
                  <a:moveTo>
                    <a:pt x="724" y="0"/>
                  </a:moveTo>
                  <a:lnTo>
                    <a:pt x="0" y="869"/>
                  </a:lnTo>
                  <a:lnTo>
                    <a:pt x="992" y="1490"/>
                  </a:lnTo>
                  <a:lnTo>
                    <a:pt x="1081" y="56"/>
                  </a:lnTo>
                  <a:lnTo>
                    <a:pt x="724"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9"/>
            <p:cNvSpPr/>
            <p:nvPr/>
          </p:nvSpPr>
          <p:spPr>
            <a:xfrm>
              <a:off x="2341971" y="760798"/>
              <a:ext cx="28464" cy="19129"/>
            </a:xfrm>
            <a:custGeom>
              <a:avLst/>
              <a:gdLst/>
              <a:ahLst/>
              <a:cxnLst/>
              <a:rect l="l" t="t" r="r" b="b"/>
              <a:pathLst>
                <a:path w="869" h="584" extrusionOk="0">
                  <a:moveTo>
                    <a:pt x="779" y="0"/>
                  </a:moveTo>
                  <a:lnTo>
                    <a:pt x="0" y="302"/>
                  </a:lnTo>
                  <a:lnTo>
                    <a:pt x="34" y="549"/>
                  </a:lnTo>
                  <a:lnTo>
                    <a:pt x="584" y="583"/>
                  </a:lnTo>
                  <a:lnTo>
                    <a:pt x="869" y="230"/>
                  </a:lnTo>
                  <a:lnTo>
                    <a:pt x="779"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9"/>
            <p:cNvSpPr/>
            <p:nvPr/>
          </p:nvSpPr>
          <p:spPr>
            <a:xfrm>
              <a:off x="2314096" y="773474"/>
              <a:ext cx="13397" cy="11202"/>
            </a:xfrm>
            <a:custGeom>
              <a:avLst/>
              <a:gdLst/>
              <a:ahLst/>
              <a:cxnLst/>
              <a:rect l="l" t="t" r="r" b="b"/>
              <a:pathLst>
                <a:path w="409" h="342" extrusionOk="0">
                  <a:moveTo>
                    <a:pt x="319" y="1"/>
                  </a:moveTo>
                  <a:lnTo>
                    <a:pt x="0" y="39"/>
                  </a:lnTo>
                  <a:lnTo>
                    <a:pt x="72" y="213"/>
                  </a:lnTo>
                  <a:lnTo>
                    <a:pt x="353" y="341"/>
                  </a:lnTo>
                  <a:lnTo>
                    <a:pt x="409" y="162"/>
                  </a:lnTo>
                  <a:lnTo>
                    <a:pt x="319"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9"/>
            <p:cNvSpPr/>
            <p:nvPr/>
          </p:nvSpPr>
          <p:spPr>
            <a:xfrm>
              <a:off x="2415735" y="662631"/>
              <a:ext cx="29021" cy="56928"/>
            </a:xfrm>
            <a:custGeom>
              <a:avLst/>
              <a:gdLst/>
              <a:ahLst/>
              <a:cxnLst/>
              <a:rect l="l" t="t" r="r" b="b"/>
              <a:pathLst>
                <a:path w="886" h="1738" extrusionOk="0">
                  <a:moveTo>
                    <a:pt x="0" y="1"/>
                  </a:moveTo>
                  <a:cubicBezTo>
                    <a:pt x="0" y="1"/>
                    <a:pt x="443" y="1116"/>
                    <a:pt x="392" y="1737"/>
                  </a:cubicBezTo>
                  <a:lnTo>
                    <a:pt x="800" y="1682"/>
                  </a:lnTo>
                  <a:cubicBezTo>
                    <a:pt x="800" y="1682"/>
                    <a:pt x="885" y="512"/>
                    <a:pt x="375" y="1"/>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9"/>
            <p:cNvSpPr/>
            <p:nvPr/>
          </p:nvSpPr>
          <p:spPr>
            <a:xfrm>
              <a:off x="2537845" y="714417"/>
              <a:ext cx="52179" cy="33115"/>
            </a:xfrm>
            <a:custGeom>
              <a:avLst/>
              <a:gdLst/>
              <a:ahLst/>
              <a:cxnLst/>
              <a:rect l="l" t="t" r="r" b="b"/>
              <a:pathLst>
                <a:path w="1593" h="1011" extrusionOk="0">
                  <a:moveTo>
                    <a:pt x="638" y="0"/>
                  </a:moveTo>
                  <a:cubicBezTo>
                    <a:pt x="398" y="0"/>
                    <a:pt x="244" y="66"/>
                    <a:pt x="120" y="190"/>
                  </a:cubicBezTo>
                  <a:cubicBezTo>
                    <a:pt x="1" y="347"/>
                    <a:pt x="445" y="1010"/>
                    <a:pt x="667" y="1010"/>
                  </a:cubicBezTo>
                  <a:cubicBezTo>
                    <a:pt x="675" y="1010"/>
                    <a:pt x="683" y="1009"/>
                    <a:pt x="690" y="1008"/>
                  </a:cubicBezTo>
                  <a:cubicBezTo>
                    <a:pt x="865" y="974"/>
                    <a:pt x="316" y="527"/>
                    <a:pt x="511" y="510"/>
                  </a:cubicBezTo>
                  <a:cubicBezTo>
                    <a:pt x="537" y="508"/>
                    <a:pt x="560" y="507"/>
                    <a:pt x="581" y="507"/>
                  </a:cubicBezTo>
                  <a:cubicBezTo>
                    <a:pt x="736" y="507"/>
                    <a:pt x="790" y="561"/>
                    <a:pt x="1026" y="654"/>
                  </a:cubicBezTo>
                  <a:cubicBezTo>
                    <a:pt x="1190" y="720"/>
                    <a:pt x="1238" y="778"/>
                    <a:pt x="1284" y="778"/>
                  </a:cubicBezTo>
                  <a:cubicBezTo>
                    <a:pt x="1298" y="778"/>
                    <a:pt x="1312" y="773"/>
                    <a:pt x="1329" y="761"/>
                  </a:cubicBezTo>
                  <a:cubicBezTo>
                    <a:pt x="1380" y="722"/>
                    <a:pt x="1329" y="654"/>
                    <a:pt x="1150" y="565"/>
                  </a:cubicBezTo>
                  <a:cubicBezTo>
                    <a:pt x="1009" y="476"/>
                    <a:pt x="903" y="442"/>
                    <a:pt x="937" y="420"/>
                  </a:cubicBezTo>
                  <a:cubicBezTo>
                    <a:pt x="951" y="399"/>
                    <a:pt x="972" y="390"/>
                    <a:pt x="1002" y="390"/>
                  </a:cubicBezTo>
                  <a:cubicBezTo>
                    <a:pt x="1045" y="390"/>
                    <a:pt x="1108" y="409"/>
                    <a:pt x="1201" y="442"/>
                  </a:cubicBezTo>
                  <a:cubicBezTo>
                    <a:pt x="1346" y="467"/>
                    <a:pt x="1451" y="513"/>
                    <a:pt x="1511" y="513"/>
                  </a:cubicBezTo>
                  <a:cubicBezTo>
                    <a:pt x="1533" y="513"/>
                    <a:pt x="1548" y="507"/>
                    <a:pt x="1558" y="493"/>
                  </a:cubicBezTo>
                  <a:cubicBezTo>
                    <a:pt x="1592" y="442"/>
                    <a:pt x="1486" y="369"/>
                    <a:pt x="1290" y="314"/>
                  </a:cubicBezTo>
                  <a:cubicBezTo>
                    <a:pt x="1133" y="263"/>
                    <a:pt x="988" y="229"/>
                    <a:pt x="988" y="207"/>
                  </a:cubicBezTo>
                  <a:cubicBezTo>
                    <a:pt x="999" y="199"/>
                    <a:pt x="1013" y="195"/>
                    <a:pt x="1039" y="195"/>
                  </a:cubicBezTo>
                  <a:cubicBezTo>
                    <a:pt x="1066" y="195"/>
                    <a:pt x="1105" y="199"/>
                    <a:pt x="1167" y="207"/>
                  </a:cubicBezTo>
                  <a:cubicBezTo>
                    <a:pt x="1270" y="223"/>
                    <a:pt x="1367" y="264"/>
                    <a:pt x="1424" y="264"/>
                  </a:cubicBezTo>
                  <a:cubicBezTo>
                    <a:pt x="1445" y="264"/>
                    <a:pt x="1460" y="259"/>
                    <a:pt x="1469" y="246"/>
                  </a:cubicBezTo>
                  <a:cubicBezTo>
                    <a:pt x="1503" y="190"/>
                    <a:pt x="1329" y="101"/>
                    <a:pt x="1150" y="67"/>
                  </a:cubicBezTo>
                  <a:cubicBezTo>
                    <a:pt x="943" y="22"/>
                    <a:pt x="776" y="0"/>
                    <a:pt x="63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9"/>
            <p:cNvSpPr/>
            <p:nvPr/>
          </p:nvSpPr>
          <p:spPr>
            <a:xfrm>
              <a:off x="2295557" y="691652"/>
              <a:ext cx="15624" cy="35998"/>
            </a:xfrm>
            <a:custGeom>
              <a:avLst/>
              <a:gdLst/>
              <a:ahLst/>
              <a:cxnLst/>
              <a:rect l="l" t="t" r="r" b="b"/>
              <a:pathLst>
                <a:path w="477" h="1099" extrusionOk="0">
                  <a:moveTo>
                    <a:pt x="158" y="0"/>
                  </a:moveTo>
                  <a:lnTo>
                    <a:pt x="0" y="196"/>
                  </a:lnTo>
                  <a:lnTo>
                    <a:pt x="230" y="1098"/>
                  </a:lnTo>
                  <a:lnTo>
                    <a:pt x="477" y="409"/>
                  </a:lnTo>
                  <a:lnTo>
                    <a:pt x="158"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9"/>
            <p:cNvSpPr/>
            <p:nvPr/>
          </p:nvSpPr>
          <p:spPr>
            <a:xfrm>
              <a:off x="2069646" y="495221"/>
              <a:ext cx="403312" cy="125026"/>
            </a:xfrm>
            <a:custGeom>
              <a:avLst/>
              <a:gdLst/>
              <a:ahLst/>
              <a:cxnLst/>
              <a:rect l="l" t="t" r="r" b="b"/>
              <a:pathLst>
                <a:path w="12313" h="3817" extrusionOk="0">
                  <a:moveTo>
                    <a:pt x="5282" y="0"/>
                  </a:moveTo>
                  <a:cubicBezTo>
                    <a:pt x="3110" y="0"/>
                    <a:pt x="392" y="772"/>
                    <a:pt x="261" y="1102"/>
                  </a:cubicBezTo>
                  <a:cubicBezTo>
                    <a:pt x="1" y="1738"/>
                    <a:pt x="8224" y="3817"/>
                    <a:pt x="11225" y="3817"/>
                  </a:cubicBezTo>
                  <a:cubicBezTo>
                    <a:pt x="11902" y="3817"/>
                    <a:pt x="12313" y="3711"/>
                    <a:pt x="12303" y="3460"/>
                  </a:cubicBezTo>
                  <a:cubicBezTo>
                    <a:pt x="12286" y="2911"/>
                    <a:pt x="8527" y="604"/>
                    <a:pt x="6684" y="145"/>
                  </a:cubicBezTo>
                  <a:cubicBezTo>
                    <a:pt x="6274" y="43"/>
                    <a:pt x="5793" y="0"/>
                    <a:pt x="5282"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9"/>
            <p:cNvSpPr/>
            <p:nvPr/>
          </p:nvSpPr>
          <p:spPr>
            <a:xfrm>
              <a:off x="2299029" y="519623"/>
              <a:ext cx="123126" cy="176091"/>
            </a:xfrm>
            <a:custGeom>
              <a:avLst/>
              <a:gdLst/>
              <a:ahLst/>
              <a:cxnLst/>
              <a:rect l="l" t="t" r="r" b="b"/>
              <a:pathLst>
                <a:path w="3759" h="5376" extrusionOk="0">
                  <a:moveTo>
                    <a:pt x="1609" y="0"/>
                  </a:moveTo>
                  <a:cubicBezTo>
                    <a:pt x="462" y="0"/>
                    <a:pt x="0" y="1366"/>
                    <a:pt x="0" y="1366"/>
                  </a:cubicBezTo>
                  <a:cubicBezTo>
                    <a:pt x="1188" y="1438"/>
                    <a:pt x="1469" y="4311"/>
                    <a:pt x="3137" y="5376"/>
                  </a:cubicBezTo>
                  <a:cubicBezTo>
                    <a:pt x="3171" y="3958"/>
                    <a:pt x="3759" y="677"/>
                    <a:pt x="2197" y="110"/>
                  </a:cubicBezTo>
                  <a:cubicBezTo>
                    <a:pt x="1983" y="33"/>
                    <a:pt x="1788" y="0"/>
                    <a:pt x="1609" y="0"/>
                  </a:cubicBezTo>
                  <a:close/>
                </a:path>
              </a:pathLst>
            </a:custGeom>
            <a:solidFill>
              <a:srgbClr val="91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9"/>
            <p:cNvSpPr/>
            <p:nvPr/>
          </p:nvSpPr>
          <p:spPr>
            <a:xfrm>
              <a:off x="2081831" y="472555"/>
              <a:ext cx="290995" cy="185950"/>
            </a:xfrm>
            <a:custGeom>
              <a:avLst/>
              <a:gdLst/>
              <a:ahLst/>
              <a:cxnLst/>
              <a:rect l="l" t="t" r="r" b="b"/>
              <a:pathLst>
                <a:path w="8884" h="5677" extrusionOk="0">
                  <a:moveTo>
                    <a:pt x="5079" y="0"/>
                  </a:moveTo>
                  <a:cubicBezTo>
                    <a:pt x="4059" y="0"/>
                    <a:pt x="3028" y="438"/>
                    <a:pt x="2409" y="1492"/>
                  </a:cubicBezTo>
                  <a:cubicBezTo>
                    <a:pt x="1" y="5537"/>
                    <a:pt x="6563" y="5677"/>
                    <a:pt x="7483" y="5677"/>
                  </a:cubicBezTo>
                  <a:cubicBezTo>
                    <a:pt x="7552" y="5677"/>
                    <a:pt x="7589" y="5676"/>
                    <a:pt x="7589" y="5676"/>
                  </a:cubicBezTo>
                  <a:cubicBezTo>
                    <a:pt x="8598" y="5021"/>
                    <a:pt x="8883" y="2663"/>
                    <a:pt x="7747" y="1207"/>
                  </a:cubicBezTo>
                  <a:cubicBezTo>
                    <a:pt x="7179" y="469"/>
                    <a:pt x="6135" y="0"/>
                    <a:pt x="5079" y="0"/>
                  </a:cubicBezTo>
                  <a:close/>
                </a:path>
              </a:pathLst>
            </a:custGeom>
            <a:solidFill>
              <a:srgbClr val="AD5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9"/>
            <p:cNvSpPr/>
            <p:nvPr/>
          </p:nvSpPr>
          <p:spPr>
            <a:xfrm>
              <a:off x="2140921" y="541700"/>
              <a:ext cx="44219" cy="76843"/>
            </a:xfrm>
            <a:custGeom>
              <a:avLst/>
              <a:gdLst/>
              <a:ahLst/>
              <a:cxnLst/>
              <a:rect l="l" t="t" r="r" b="b"/>
              <a:pathLst>
                <a:path w="1350" h="2346" extrusionOk="0">
                  <a:moveTo>
                    <a:pt x="548" y="1"/>
                  </a:moveTo>
                  <a:cubicBezTo>
                    <a:pt x="537" y="1"/>
                    <a:pt x="527" y="1"/>
                    <a:pt x="516" y="3"/>
                  </a:cubicBezTo>
                  <a:cubicBezTo>
                    <a:pt x="214" y="54"/>
                    <a:pt x="1" y="624"/>
                    <a:pt x="90" y="1279"/>
                  </a:cubicBezTo>
                  <a:cubicBezTo>
                    <a:pt x="193" y="1896"/>
                    <a:pt x="525" y="2345"/>
                    <a:pt x="836" y="2345"/>
                  </a:cubicBezTo>
                  <a:cubicBezTo>
                    <a:pt x="847" y="2345"/>
                    <a:pt x="858" y="2345"/>
                    <a:pt x="869" y="2344"/>
                  </a:cubicBezTo>
                  <a:cubicBezTo>
                    <a:pt x="1171" y="2288"/>
                    <a:pt x="1350" y="1722"/>
                    <a:pt x="1244" y="1084"/>
                  </a:cubicBezTo>
                  <a:cubicBezTo>
                    <a:pt x="1157" y="467"/>
                    <a:pt x="856" y="1"/>
                    <a:pt x="548" y="1"/>
                  </a:cubicBezTo>
                  <a:close/>
                </a:path>
              </a:pathLst>
            </a:custGeom>
            <a:solidFill>
              <a:srgbClr val="CC5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9"/>
            <p:cNvSpPr/>
            <p:nvPr/>
          </p:nvSpPr>
          <p:spPr>
            <a:xfrm>
              <a:off x="2154318" y="515431"/>
              <a:ext cx="199806" cy="197021"/>
            </a:xfrm>
            <a:custGeom>
              <a:avLst/>
              <a:gdLst/>
              <a:ahLst/>
              <a:cxnLst/>
              <a:rect l="l" t="t" r="r" b="b"/>
              <a:pathLst>
                <a:path w="6100" h="6015" extrusionOk="0">
                  <a:moveTo>
                    <a:pt x="1986" y="1"/>
                  </a:moveTo>
                  <a:cubicBezTo>
                    <a:pt x="1711" y="1"/>
                    <a:pt x="1489" y="81"/>
                    <a:pt x="1367" y="273"/>
                  </a:cubicBezTo>
                  <a:cubicBezTo>
                    <a:pt x="852" y="1354"/>
                    <a:pt x="0" y="1460"/>
                    <a:pt x="481" y="3409"/>
                  </a:cubicBezTo>
                  <a:cubicBezTo>
                    <a:pt x="762" y="4563"/>
                    <a:pt x="1277" y="5699"/>
                    <a:pt x="2184" y="5929"/>
                  </a:cubicBezTo>
                  <a:cubicBezTo>
                    <a:pt x="2409" y="5987"/>
                    <a:pt x="2642" y="6014"/>
                    <a:pt x="2876" y="6014"/>
                  </a:cubicBezTo>
                  <a:cubicBezTo>
                    <a:pt x="4083" y="6014"/>
                    <a:pt x="5332" y="5284"/>
                    <a:pt x="5763" y="4154"/>
                  </a:cubicBezTo>
                  <a:cubicBezTo>
                    <a:pt x="6100" y="3252"/>
                    <a:pt x="5108" y="1762"/>
                    <a:pt x="4397" y="1107"/>
                  </a:cubicBezTo>
                  <a:cubicBezTo>
                    <a:pt x="3796" y="555"/>
                    <a:pt x="2708" y="1"/>
                    <a:pt x="198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9"/>
            <p:cNvSpPr/>
            <p:nvPr/>
          </p:nvSpPr>
          <p:spPr>
            <a:xfrm>
              <a:off x="2249536" y="578484"/>
              <a:ext cx="54111" cy="46119"/>
            </a:xfrm>
            <a:custGeom>
              <a:avLst/>
              <a:gdLst/>
              <a:ahLst/>
              <a:cxnLst/>
              <a:rect l="l" t="t" r="r" b="b"/>
              <a:pathLst>
                <a:path w="1652" h="1408" extrusionOk="0">
                  <a:moveTo>
                    <a:pt x="742" y="1"/>
                  </a:moveTo>
                  <a:cubicBezTo>
                    <a:pt x="647" y="1"/>
                    <a:pt x="553" y="22"/>
                    <a:pt x="464" y="67"/>
                  </a:cubicBezTo>
                  <a:cubicBezTo>
                    <a:pt x="128" y="229"/>
                    <a:pt x="0" y="688"/>
                    <a:pt x="196" y="1114"/>
                  </a:cubicBezTo>
                  <a:cubicBezTo>
                    <a:pt x="300" y="1331"/>
                    <a:pt x="434" y="1408"/>
                    <a:pt x="589" y="1408"/>
                  </a:cubicBezTo>
                  <a:cubicBezTo>
                    <a:pt x="727" y="1408"/>
                    <a:pt x="882" y="1348"/>
                    <a:pt x="1047" y="1272"/>
                  </a:cubicBezTo>
                  <a:cubicBezTo>
                    <a:pt x="1384" y="1097"/>
                    <a:pt x="1652" y="918"/>
                    <a:pt x="1456" y="510"/>
                  </a:cubicBezTo>
                  <a:cubicBezTo>
                    <a:pt x="1309" y="191"/>
                    <a:pt x="1024" y="1"/>
                    <a:pt x="742"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9"/>
            <p:cNvSpPr/>
            <p:nvPr/>
          </p:nvSpPr>
          <p:spPr>
            <a:xfrm>
              <a:off x="2181635" y="612615"/>
              <a:ext cx="51753" cy="45431"/>
            </a:xfrm>
            <a:custGeom>
              <a:avLst/>
              <a:gdLst/>
              <a:ahLst/>
              <a:cxnLst/>
              <a:rect l="l" t="t" r="r" b="b"/>
              <a:pathLst>
                <a:path w="1580" h="1387" extrusionOk="0">
                  <a:moveTo>
                    <a:pt x="667" y="1"/>
                  </a:moveTo>
                  <a:cubicBezTo>
                    <a:pt x="584" y="1"/>
                    <a:pt x="503" y="18"/>
                    <a:pt x="426" y="55"/>
                  </a:cubicBezTo>
                  <a:cubicBezTo>
                    <a:pt x="107" y="213"/>
                    <a:pt x="1" y="677"/>
                    <a:pt x="196" y="1081"/>
                  </a:cubicBezTo>
                  <a:cubicBezTo>
                    <a:pt x="304" y="1306"/>
                    <a:pt x="438" y="1386"/>
                    <a:pt x="592" y="1386"/>
                  </a:cubicBezTo>
                  <a:cubicBezTo>
                    <a:pt x="718" y="1386"/>
                    <a:pt x="858" y="1332"/>
                    <a:pt x="1009" y="1260"/>
                  </a:cubicBezTo>
                  <a:cubicBezTo>
                    <a:pt x="1329" y="1102"/>
                    <a:pt x="1580" y="923"/>
                    <a:pt x="1384" y="515"/>
                  </a:cubicBezTo>
                  <a:cubicBezTo>
                    <a:pt x="1233" y="199"/>
                    <a:pt x="945" y="1"/>
                    <a:pt x="667"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9"/>
            <p:cNvSpPr/>
            <p:nvPr/>
          </p:nvSpPr>
          <p:spPr>
            <a:xfrm>
              <a:off x="2208953" y="605048"/>
              <a:ext cx="7010" cy="10514"/>
            </a:xfrm>
            <a:custGeom>
              <a:avLst/>
              <a:gdLst/>
              <a:ahLst/>
              <a:cxnLst/>
              <a:rect l="l" t="t" r="r" b="b"/>
              <a:pathLst>
                <a:path w="214" h="321" extrusionOk="0">
                  <a:moveTo>
                    <a:pt x="35" y="1"/>
                  </a:moveTo>
                  <a:lnTo>
                    <a:pt x="1" y="286"/>
                  </a:lnTo>
                  <a:lnTo>
                    <a:pt x="141" y="320"/>
                  </a:lnTo>
                  <a:lnTo>
                    <a:pt x="214" y="107"/>
                  </a:lnTo>
                  <a:lnTo>
                    <a:pt x="35"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9"/>
            <p:cNvSpPr/>
            <p:nvPr/>
          </p:nvSpPr>
          <p:spPr>
            <a:xfrm>
              <a:off x="2195032" y="608553"/>
              <a:ext cx="8123" cy="8123"/>
            </a:xfrm>
            <a:custGeom>
              <a:avLst/>
              <a:gdLst/>
              <a:ahLst/>
              <a:cxnLst/>
              <a:rect l="l" t="t" r="r" b="b"/>
              <a:pathLst>
                <a:path w="248" h="248" extrusionOk="0">
                  <a:moveTo>
                    <a:pt x="0" y="0"/>
                  </a:moveTo>
                  <a:lnTo>
                    <a:pt x="107" y="247"/>
                  </a:lnTo>
                  <a:lnTo>
                    <a:pt x="247" y="213"/>
                  </a:lnTo>
                  <a:lnTo>
                    <a:pt x="213"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9"/>
            <p:cNvSpPr/>
            <p:nvPr/>
          </p:nvSpPr>
          <p:spPr>
            <a:xfrm>
              <a:off x="2179834" y="615530"/>
              <a:ext cx="11169" cy="8811"/>
            </a:xfrm>
            <a:custGeom>
              <a:avLst/>
              <a:gdLst/>
              <a:ahLst/>
              <a:cxnLst/>
              <a:rect l="l" t="t" r="r" b="b"/>
              <a:pathLst>
                <a:path w="341" h="269" extrusionOk="0">
                  <a:moveTo>
                    <a:pt x="179" y="0"/>
                  </a:moveTo>
                  <a:lnTo>
                    <a:pt x="0" y="107"/>
                  </a:lnTo>
                  <a:lnTo>
                    <a:pt x="234" y="268"/>
                  </a:lnTo>
                  <a:lnTo>
                    <a:pt x="341" y="162"/>
                  </a:lnTo>
                  <a:lnTo>
                    <a:pt x="179"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9"/>
            <p:cNvSpPr/>
            <p:nvPr/>
          </p:nvSpPr>
          <p:spPr>
            <a:xfrm>
              <a:off x="2275740" y="570754"/>
              <a:ext cx="6453" cy="9958"/>
            </a:xfrm>
            <a:custGeom>
              <a:avLst/>
              <a:gdLst/>
              <a:ahLst/>
              <a:cxnLst/>
              <a:rect l="l" t="t" r="r" b="b"/>
              <a:pathLst>
                <a:path w="197" h="304" extrusionOk="0">
                  <a:moveTo>
                    <a:pt x="1" y="1"/>
                  </a:moveTo>
                  <a:lnTo>
                    <a:pt x="1" y="286"/>
                  </a:lnTo>
                  <a:lnTo>
                    <a:pt x="141" y="303"/>
                  </a:lnTo>
                  <a:lnTo>
                    <a:pt x="196" y="90"/>
                  </a:lnTo>
                  <a:lnTo>
                    <a:pt x="1"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9"/>
            <p:cNvSpPr/>
            <p:nvPr/>
          </p:nvSpPr>
          <p:spPr>
            <a:xfrm>
              <a:off x="2261230" y="574815"/>
              <a:ext cx="8680" cy="8811"/>
            </a:xfrm>
            <a:custGeom>
              <a:avLst/>
              <a:gdLst/>
              <a:ahLst/>
              <a:cxnLst/>
              <a:rect l="l" t="t" r="r" b="b"/>
              <a:pathLst>
                <a:path w="265" h="269" extrusionOk="0">
                  <a:moveTo>
                    <a:pt x="197" y="0"/>
                  </a:moveTo>
                  <a:lnTo>
                    <a:pt x="1" y="22"/>
                  </a:lnTo>
                  <a:lnTo>
                    <a:pt x="124" y="268"/>
                  </a:lnTo>
                  <a:lnTo>
                    <a:pt x="265" y="213"/>
                  </a:lnTo>
                  <a:lnTo>
                    <a:pt x="197"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9"/>
            <p:cNvSpPr/>
            <p:nvPr/>
          </p:nvSpPr>
          <p:spPr>
            <a:xfrm>
              <a:off x="2247309" y="583594"/>
              <a:ext cx="11038" cy="8680"/>
            </a:xfrm>
            <a:custGeom>
              <a:avLst/>
              <a:gdLst/>
              <a:ahLst/>
              <a:cxnLst/>
              <a:rect l="l" t="t" r="r" b="b"/>
              <a:pathLst>
                <a:path w="337" h="265" extrusionOk="0">
                  <a:moveTo>
                    <a:pt x="158" y="0"/>
                  </a:moveTo>
                  <a:lnTo>
                    <a:pt x="0" y="124"/>
                  </a:lnTo>
                  <a:lnTo>
                    <a:pt x="247" y="264"/>
                  </a:lnTo>
                  <a:lnTo>
                    <a:pt x="337" y="141"/>
                  </a:lnTo>
                  <a:lnTo>
                    <a:pt x="158"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9"/>
            <p:cNvSpPr/>
            <p:nvPr/>
          </p:nvSpPr>
          <p:spPr>
            <a:xfrm>
              <a:off x="2251895" y="583266"/>
              <a:ext cx="51196" cy="41468"/>
            </a:xfrm>
            <a:custGeom>
              <a:avLst/>
              <a:gdLst/>
              <a:ahLst/>
              <a:cxnLst/>
              <a:rect l="l" t="t" r="r" b="b"/>
              <a:pathLst>
                <a:path w="1563" h="1266" extrusionOk="0">
                  <a:moveTo>
                    <a:pt x="740" y="1"/>
                  </a:moveTo>
                  <a:cubicBezTo>
                    <a:pt x="645" y="1"/>
                    <a:pt x="550" y="20"/>
                    <a:pt x="460" y="62"/>
                  </a:cubicBezTo>
                  <a:cubicBezTo>
                    <a:pt x="124" y="223"/>
                    <a:pt x="1" y="649"/>
                    <a:pt x="163" y="1002"/>
                  </a:cubicBezTo>
                  <a:cubicBezTo>
                    <a:pt x="253" y="1195"/>
                    <a:pt x="377" y="1265"/>
                    <a:pt x="522" y="1265"/>
                  </a:cubicBezTo>
                  <a:cubicBezTo>
                    <a:pt x="658" y="1265"/>
                    <a:pt x="813" y="1204"/>
                    <a:pt x="975" y="1126"/>
                  </a:cubicBezTo>
                  <a:cubicBezTo>
                    <a:pt x="1312" y="968"/>
                    <a:pt x="1563" y="789"/>
                    <a:pt x="1384" y="419"/>
                  </a:cubicBezTo>
                  <a:cubicBezTo>
                    <a:pt x="1268" y="155"/>
                    <a:pt x="1006" y="1"/>
                    <a:pt x="740"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9"/>
            <p:cNvSpPr/>
            <p:nvPr/>
          </p:nvSpPr>
          <p:spPr>
            <a:xfrm>
              <a:off x="2182749" y="617561"/>
              <a:ext cx="51196" cy="40911"/>
            </a:xfrm>
            <a:custGeom>
              <a:avLst/>
              <a:gdLst/>
              <a:ahLst/>
              <a:cxnLst/>
              <a:rect l="l" t="t" r="r" b="b"/>
              <a:pathLst>
                <a:path w="1563" h="1249" extrusionOk="0">
                  <a:moveTo>
                    <a:pt x="741" y="1"/>
                  </a:moveTo>
                  <a:cubicBezTo>
                    <a:pt x="647" y="1"/>
                    <a:pt x="553" y="20"/>
                    <a:pt x="465" y="62"/>
                  </a:cubicBezTo>
                  <a:cubicBezTo>
                    <a:pt x="124" y="223"/>
                    <a:pt x="1" y="649"/>
                    <a:pt x="162" y="1002"/>
                  </a:cubicBezTo>
                  <a:cubicBezTo>
                    <a:pt x="251" y="1183"/>
                    <a:pt x="369" y="1249"/>
                    <a:pt x="510" y="1249"/>
                  </a:cubicBezTo>
                  <a:cubicBezTo>
                    <a:pt x="646" y="1249"/>
                    <a:pt x="802" y="1188"/>
                    <a:pt x="975" y="1109"/>
                  </a:cubicBezTo>
                  <a:cubicBezTo>
                    <a:pt x="1316" y="951"/>
                    <a:pt x="1563" y="772"/>
                    <a:pt x="1384" y="419"/>
                  </a:cubicBezTo>
                  <a:cubicBezTo>
                    <a:pt x="1268" y="155"/>
                    <a:pt x="1006" y="1"/>
                    <a:pt x="741"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9"/>
            <p:cNvSpPr/>
            <p:nvPr/>
          </p:nvSpPr>
          <p:spPr>
            <a:xfrm>
              <a:off x="2255956" y="599545"/>
              <a:ext cx="22765" cy="20963"/>
            </a:xfrm>
            <a:custGeom>
              <a:avLst/>
              <a:gdLst/>
              <a:ahLst/>
              <a:cxnLst/>
              <a:rect l="l" t="t" r="r" b="b"/>
              <a:pathLst>
                <a:path w="695" h="640" extrusionOk="0">
                  <a:moveTo>
                    <a:pt x="335" y="0"/>
                  </a:moveTo>
                  <a:cubicBezTo>
                    <a:pt x="293" y="0"/>
                    <a:pt x="251" y="9"/>
                    <a:pt x="213" y="28"/>
                  </a:cubicBezTo>
                  <a:cubicBezTo>
                    <a:pt x="56" y="97"/>
                    <a:pt x="0" y="292"/>
                    <a:pt x="73" y="454"/>
                  </a:cubicBezTo>
                  <a:cubicBezTo>
                    <a:pt x="138" y="570"/>
                    <a:pt x="250" y="640"/>
                    <a:pt x="362" y="640"/>
                  </a:cubicBezTo>
                  <a:cubicBezTo>
                    <a:pt x="403" y="640"/>
                    <a:pt x="443" y="631"/>
                    <a:pt x="481" y="612"/>
                  </a:cubicBezTo>
                  <a:cubicBezTo>
                    <a:pt x="639" y="543"/>
                    <a:pt x="694" y="348"/>
                    <a:pt x="622" y="186"/>
                  </a:cubicBezTo>
                  <a:cubicBezTo>
                    <a:pt x="568" y="70"/>
                    <a:pt x="451" y="0"/>
                    <a:pt x="335"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9"/>
            <p:cNvSpPr/>
            <p:nvPr/>
          </p:nvSpPr>
          <p:spPr>
            <a:xfrm>
              <a:off x="2188612" y="631907"/>
              <a:ext cx="22044" cy="20079"/>
            </a:xfrm>
            <a:custGeom>
              <a:avLst/>
              <a:gdLst/>
              <a:ahLst/>
              <a:cxnLst/>
              <a:rect l="l" t="t" r="r" b="b"/>
              <a:pathLst>
                <a:path w="673" h="613" extrusionOk="0">
                  <a:moveTo>
                    <a:pt x="342" y="1"/>
                  </a:moveTo>
                  <a:cubicBezTo>
                    <a:pt x="298" y="1"/>
                    <a:pt x="254" y="11"/>
                    <a:pt x="213" y="32"/>
                  </a:cubicBezTo>
                  <a:cubicBezTo>
                    <a:pt x="73" y="105"/>
                    <a:pt x="0" y="300"/>
                    <a:pt x="73" y="441"/>
                  </a:cubicBezTo>
                  <a:cubicBezTo>
                    <a:pt x="121" y="552"/>
                    <a:pt x="225" y="613"/>
                    <a:pt x="331" y="613"/>
                  </a:cubicBezTo>
                  <a:cubicBezTo>
                    <a:pt x="375" y="613"/>
                    <a:pt x="419" y="602"/>
                    <a:pt x="460" y="581"/>
                  </a:cubicBezTo>
                  <a:cubicBezTo>
                    <a:pt x="605" y="513"/>
                    <a:pt x="673" y="334"/>
                    <a:pt x="605" y="173"/>
                  </a:cubicBezTo>
                  <a:cubicBezTo>
                    <a:pt x="554" y="61"/>
                    <a:pt x="449" y="1"/>
                    <a:pt x="342"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9"/>
            <p:cNvSpPr/>
            <p:nvPr/>
          </p:nvSpPr>
          <p:spPr>
            <a:xfrm>
              <a:off x="2195032" y="637738"/>
              <a:ext cx="9237" cy="8615"/>
            </a:xfrm>
            <a:custGeom>
              <a:avLst/>
              <a:gdLst/>
              <a:ahLst/>
              <a:cxnLst/>
              <a:rect l="l" t="t" r="r" b="b"/>
              <a:pathLst>
                <a:path w="282" h="263" extrusionOk="0">
                  <a:moveTo>
                    <a:pt x="147" y="0"/>
                  </a:moveTo>
                  <a:cubicBezTo>
                    <a:pt x="129" y="0"/>
                    <a:pt x="109" y="5"/>
                    <a:pt x="90" y="16"/>
                  </a:cubicBezTo>
                  <a:cubicBezTo>
                    <a:pt x="17" y="50"/>
                    <a:pt x="0" y="122"/>
                    <a:pt x="34" y="190"/>
                  </a:cubicBezTo>
                  <a:cubicBezTo>
                    <a:pt x="46" y="239"/>
                    <a:pt x="82" y="263"/>
                    <a:pt x="127" y="263"/>
                  </a:cubicBezTo>
                  <a:cubicBezTo>
                    <a:pt x="148" y="263"/>
                    <a:pt x="172" y="257"/>
                    <a:pt x="196" y="246"/>
                  </a:cubicBezTo>
                  <a:cubicBezTo>
                    <a:pt x="264" y="229"/>
                    <a:pt x="281" y="139"/>
                    <a:pt x="247" y="67"/>
                  </a:cubicBezTo>
                  <a:cubicBezTo>
                    <a:pt x="235" y="30"/>
                    <a:pt x="194" y="0"/>
                    <a:pt x="147" y="0"/>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9"/>
            <p:cNvSpPr/>
            <p:nvPr/>
          </p:nvSpPr>
          <p:spPr>
            <a:xfrm>
              <a:off x="2262376" y="605736"/>
              <a:ext cx="9925" cy="9139"/>
            </a:xfrm>
            <a:custGeom>
              <a:avLst/>
              <a:gdLst/>
              <a:ahLst/>
              <a:cxnLst/>
              <a:rect l="l" t="t" r="r" b="b"/>
              <a:pathLst>
                <a:path w="303" h="279" extrusionOk="0">
                  <a:moveTo>
                    <a:pt x="146" y="1"/>
                  </a:moveTo>
                  <a:cubicBezTo>
                    <a:pt x="128" y="1"/>
                    <a:pt x="109" y="5"/>
                    <a:pt x="89" y="14"/>
                  </a:cubicBezTo>
                  <a:cubicBezTo>
                    <a:pt x="34" y="35"/>
                    <a:pt x="0" y="120"/>
                    <a:pt x="34" y="193"/>
                  </a:cubicBezTo>
                  <a:cubicBezTo>
                    <a:pt x="62" y="246"/>
                    <a:pt x="106" y="278"/>
                    <a:pt x="157" y="278"/>
                  </a:cubicBezTo>
                  <a:cubicBezTo>
                    <a:pt x="175" y="278"/>
                    <a:pt x="194" y="274"/>
                    <a:pt x="213" y="265"/>
                  </a:cubicBezTo>
                  <a:cubicBezTo>
                    <a:pt x="285" y="227"/>
                    <a:pt x="302" y="142"/>
                    <a:pt x="268" y="86"/>
                  </a:cubicBezTo>
                  <a:cubicBezTo>
                    <a:pt x="240" y="33"/>
                    <a:pt x="196" y="1"/>
                    <a:pt x="146" y="1"/>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9"/>
            <p:cNvSpPr/>
            <p:nvPr/>
          </p:nvSpPr>
          <p:spPr>
            <a:xfrm>
              <a:off x="2246064" y="640489"/>
              <a:ext cx="20930" cy="17819"/>
            </a:xfrm>
            <a:custGeom>
              <a:avLst/>
              <a:gdLst/>
              <a:ahLst/>
              <a:cxnLst/>
              <a:rect l="l" t="t" r="r" b="b"/>
              <a:pathLst>
                <a:path w="639" h="544" extrusionOk="0">
                  <a:moveTo>
                    <a:pt x="375" y="0"/>
                  </a:moveTo>
                  <a:lnTo>
                    <a:pt x="392" y="17"/>
                  </a:lnTo>
                  <a:cubicBezTo>
                    <a:pt x="447" y="106"/>
                    <a:pt x="358" y="268"/>
                    <a:pt x="196" y="375"/>
                  </a:cubicBezTo>
                  <a:cubicBezTo>
                    <a:pt x="128" y="409"/>
                    <a:pt x="72" y="426"/>
                    <a:pt x="0" y="426"/>
                  </a:cubicBezTo>
                  <a:cubicBezTo>
                    <a:pt x="33" y="500"/>
                    <a:pt x="111" y="543"/>
                    <a:pt x="201" y="543"/>
                  </a:cubicBezTo>
                  <a:cubicBezTo>
                    <a:pt x="262" y="543"/>
                    <a:pt x="329" y="524"/>
                    <a:pt x="392" y="481"/>
                  </a:cubicBezTo>
                  <a:cubicBezTo>
                    <a:pt x="570" y="375"/>
                    <a:pt x="638" y="196"/>
                    <a:pt x="570" y="72"/>
                  </a:cubicBezTo>
                  <a:cubicBezTo>
                    <a:pt x="515" y="17"/>
                    <a:pt x="447" y="0"/>
                    <a:pt x="375"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9"/>
            <p:cNvSpPr/>
            <p:nvPr/>
          </p:nvSpPr>
          <p:spPr>
            <a:xfrm>
              <a:off x="2249766" y="653853"/>
              <a:ext cx="41435" cy="30200"/>
            </a:xfrm>
            <a:custGeom>
              <a:avLst/>
              <a:gdLst/>
              <a:ahLst/>
              <a:cxnLst/>
              <a:rect l="l" t="t" r="r" b="b"/>
              <a:pathLst>
                <a:path w="1265" h="922" extrusionOk="0">
                  <a:moveTo>
                    <a:pt x="1130" y="1"/>
                  </a:moveTo>
                  <a:lnTo>
                    <a:pt x="1130" y="1"/>
                  </a:lnTo>
                  <a:cubicBezTo>
                    <a:pt x="513" y="555"/>
                    <a:pt x="1" y="676"/>
                    <a:pt x="110" y="676"/>
                  </a:cubicBezTo>
                  <a:cubicBezTo>
                    <a:pt x="120" y="676"/>
                    <a:pt x="135" y="675"/>
                    <a:pt x="155" y="673"/>
                  </a:cubicBezTo>
                  <a:cubicBezTo>
                    <a:pt x="501" y="843"/>
                    <a:pt x="745" y="921"/>
                    <a:pt x="911" y="921"/>
                  </a:cubicBezTo>
                  <a:cubicBezTo>
                    <a:pt x="1264" y="921"/>
                    <a:pt x="1263" y="568"/>
                    <a:pt x="1130" y="1"/>
                  </a:cubicBezTo>
                  <a:close/>
                </a:path>
              </a:pathLst>
            </a:custGeom>
            <a:solidFill>
              <a:srgbClr val="51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9"/>
            <p:cNvSpPr/>
            <p:nvPr/>
          </p:nvSpPr>
          <p:spPr>
            <a:xfrm>
              <a:off x="2168239" y="579565"/>
              <a:ext cx="37832" cy="36555"/>
            </a:xfrm>
            <a:custGeom>
              <a:avLst/>
              <a:gdLst/>
              <a:ahLst/>
              <a:cxnLst/>
              <a:rect l="l" t="t" r="r" b="b"/>
              <a:pathLst>
                <a:path w="1155" h="1116" extrusionOk="0">
                  <a:moveTo>
                    <a:pt x="1154" y="0"/>
                  </a:moveTo>
                  <a:lnTo>
                    <a:pt x="1154" y="0"/>
                  </a:lnTo>
                  <a:cubicBezTo>
                    <a:pt x="908" y="51"/>
                    <a:pt x="286" y="477"/>
                    <a:pt x="1" y="1047"/>
                  </a:cubicBezTo>
                  <a:lnTo>
                    <a:pt x="197" y="1115"/>
                  </a:lnTo>
                  <a:cubicBezTo>
                    <a:pt x="461" y="600"/>
                    <a:pt x="1014" y="264"/>
                    <a:pt x="1137" y="230"/>
                  </a:cubicBezTo>
                  <a:lnTo>
                    <a:pt x="115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9"/>
            <p:cNvSpPr/>
            <p:nvPr/>
          </p:nvSpPr>
          <p:spPr>
            <a:xfrm>
              <a:off x="2222907" y="553787"/>
              <a:ext cx="47003" cy="23977"/>
            </a:xfrm>
            <a:custGeom>
              <a:avLst/>
              <a:gdLst/>
              <a:ahLst/>
              <a:cxnLst/>
              <a:rect l="l" t="t" r="r" b="b"/>
              <a:pathLst>
                <a:path w="1435" h="732" extrusionOk="0">
                  <a:moveTo>
                    <a:pt x="1373" y="0"/>
                  </a:moveTo>
                  <a:cubicBezTo>
                    <a:pt x="1082" y="0"/>
                    <a:pt x="426" y="198"/>
                    <a:pt x="0" y="608"/>
                  </a:cubicBezTo>
                  <a:lnTo>
                    <a:pt x="158" y="732"/>
                  </a:lnTo>
                  <a:cubicBezTo>
                    <a:pt x="559" y="347"/>
                    <a:pt x="1133" y="215"/>
                    <a:pt x="1316" y="215"/>
                  </a:cubicBezTo>
                  <a:cubicBezTo>
                    <a:pt x="1327" y="215"/>
                    <a:pt x="1337" y="216"/>
                    <a:pt x="1345" y="217"/>
                  </a:cubicBezTo>
                  <a:lnTo>
                    <a:pt x="1435" y="4"/>
                  </a:lnTo>
                  <a:cubicBezTo>
                    <a:pt x="1417" y="1"/>
                    <a:pt x="1396" y="0"/>
                    <a:pt x="1373"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9"/>
            <p:cNvSpPr/>
            <p:nvPr/>
          </p:nvSpPr>
          <p:spPr>
            <a:xfrm>
              <a:off x="2252452" y="656801"/>
              <a:ext cx="34884" cy="22601"/>
            </a:xfrm>
            <a:custGeom>
              <a:avLst/>
              <a:gdLst/>
              <a:ahLst/>
              <a:cxnLst/>
              <a:rect l="l" t="t" r="r" b="b"/>
              <a:pathLst>
                <a:path w="1065" h="690" extrusionOk="0">
                  <a:moveTo>
                    <a:pt x="997" y="0"/>
                  </a:moveTo>
                  <a:cubicBezTo>
                    <a:pt x="443" y="477"/>
                    <a:pt x="1" y="549"/>
                    <a:pt x="197" y="549"/>
                  </a:cubicBezTo>
                  <a:cubicBezTo>
                    <a:pt x="337" y="621"/>
                    <a:pt x="465" y="673"/>
                    <a:pt x="571" y="690"/>
                  </a:cubicBezTo>
                  <a:cubicBezTo>
                    <a:pt x="695" y="638"/>
                    <a:pt x="869" y="532"/>
                    <a:pt x="1065" y="392"/>
                  </a:cubicBezTo>
                  <a:cubicBezTo>
                    <a:pt x="1065" y="264"/>
                    <a:pt x="1031" y="140"/>
                    <a:pt x="997"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9"/>
            <p:cNvSpPr/>
            <p:nvPr/>
          </p:nvSpPr>
          <p:spPr>
            <a:xfrm>
              <a:off x="2186811" y="497448"/>
              <a:ext cx="163644" cy="151295"/>
            </a:xfrm>
            <a:custGeom>
              <a:avLst/>
              <a:gdLst/>
              <a:ahLst/>
              <a:cxnLst/>
              <a:rect l="l" t="t" r="r" b="b"/>
              <a:pathLst>
                <a:path w="4996" h="4619" extrusionOk="0">
                  <a:moveTo>
                    <a:pt x="1107" y="1"/>
                  </a:moveTo>
                  <a:cubicBezTo>
                    <a:pt x="751" y="1"/>
                    <a:pt x="486" y="88"/>
                    <a:pt x="392" y="272"/>
                  </a:cubicBezTo>
                  <a:cubicBezTo>
                    <a:pt x="0" y="1051"/>
                    <a:pt x="1596" y="1813"/>
                    <a:pt x="2928" y="1869"/>
                  </a:cubicBezTo>
                  <a:cubicBezTo>
                    <a:pt x="4065" y="1886"/>
                    <a:pt x="4133" y="4103"/>
                    <a:pt x="4171" y="4618"/>
                  </a:cubicBezTo>
                  <a:cubicBezTo>
                    <a:pt x="4171" y="4618"/>
                    <a:pt x="4648" y="4031"/>
                    <a:pt x="4771" y="3022"/>
                  </a:cubicBezTo>
                  <a:cubicBezTo>
                    <a:pt x="4996" y="1192"/>
                    <a:pt x="2426" y="1"/>
                    <a:pt x="1107" y="1"/>
                  </a:cubicBezTo>
                  <a:close/>
                </a:path>
              </a:pathLst>
            </a:custGeom>
            <a:solidFill>
              <a:srgbClr val="AD5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9"/>
            <p:cNvSpPr/>
            <p:nvPr/>
          </p:nvSpPr>
          <p:spPr>
            <a:xfrm>
              <a:off x="2331718" y="596827"/>
              <a:ext cx="39273" cy="48314"/>
            </a:xfrm>
            <a:custGeom>
              <a:avLst/>
              <a:gdLst/>
              <a:ahLst/>
              <a:cxnLst/>
              <a:rect l="l" t="t" r="r" b="b"/>
              <a:pathLst>
                <a:path w="1199" h="1475" extrusionOk="0">
                  <a:moveTo>
                    <a:pt x="670" y="1"/>
                  </a:moveTo>
                  <a:cubicBezTo>
                    <a:pt x="403" y="1"/>
                    <a:pt x="133" y="496"/>
                    <a:pt x="67" y="661"/>
                  </a:cubicBezTo>
                  <a:cubicBezTo>
                    <a:pt x="1" y="839"/>
                    <a:pt x="158" y="1475"/>
                    <a:pt x="399" y="1475"/>
                  </a:cubicBezTo>
                  <a:cubicBezTo>
                    <a:pt x="422" y="1475"/>
                    <a:pt x="446" y="1469"/>
                    <a:pt x="471" y="1456"/>
                  </a:cubicBezTo>
                  <a:cubicBezTo>
                    <a:pt x="773" y="1299"/>
                    <a:pt x="1199" y="588"/>
                    <a:pt x="897" y="146"/>
                  </a:cubicBezTo>
                  <a:cubicBezTo>
                    <a:pt x="825" y="42"/>
                    <a:pt x="748" y="1"/>
                    <a:pt x="67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9"/>
            <p:cNvSpPr/>
            <p:nvPr/>
          </p:nvSpPr>
          <p:spPr>
            <a:xfrm>
              <a:off x="2338630" y="609110"/>
              <a:ext cx="23715" cy="29512"/>
            </a:xfrm>
            <a:custGeom>
              <a:avLst/>
              <a:gdLst/>
              <a:ahLst/>
              <a:cxnLst/>
              <a:rect l="l" t="t" r="r" b="b"/>
              <a:pathLst>
                <a:path w="724" h="901" extrusionOk="0">
                  <a:moveTo>
                    <a:pt x="407" y="1"/>
                  </a:moveTo>
                  <a:cubicBezTo>
                    <a:pt x="243" y="1"/>
                    <a:pt x="77" y="309"/>
                    <a:pt x="47" y="392"/>
                  </a:cubicBezTo>
                  <a:cubicBezTo>
                    <a:pt x="0" y="505"/>
                    <a:pt x="100" y="900"/>
                    <a:pt x="241" y="900"/>
                  </a:cubicBezTo>
                  <a:cubicBezTo>
                    <a:pt x="254" y="900"/>
                    <a:pt x="268" y="897"/>
                    <a:pt x="281" y="890"/>
                  </a:cubicBezTo>
                  <a:cubicBezTo>
                    <a:pt x="473" y="801"/>
                    <a:pt x="724" y="358"/>
                    <a:pt x="545" y="90"/>
                  </a:cubicBezTo>
                  <a:cubicBezTo>
                    <a:pt x="501" y="26"/>
                    <a:pt x="454" y="1"/>
                    <a:pt x="407"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9"/>
            <p:cNvSpPr/>
            <p:nvPr/>
          </p:nvSpPr>
          <p:spPr>
            <a:xfrm>
              <a:off x="2339645" y="621852"/>
              <a:ext cx="15722" cy="18900"/>
            </a:xfrm>
            <a:custGeom>
              <a:avLst/>
              <a:gdLst/>
              <a:ahLst/>
              <a:cxnLst/>
              <a:rect l="l" t="t" r="r" b="b"/>
              <a:pathLst>
                <a:path w="480" h="577" extrusionOk="0">
                  <a:moveTo>
                    <a:pt x="268" y="0"/>
                  </a:moveTo>
                  <a:cubicBezTo>
                    <a:pt x="159" y="0"/>
                    <a:pt x="46" y="197"/>
                    <a:pt x="16" y="250"/>
                  </a:cubicBezTo>
                  <a:cubicBezTo>
                    <a:pt x="1" y="331"/>
                    <a:pt x="59" y="576"/>
                    <a:pt x="151" y="576"/>
                  </a:cubicBezTo>
                  <a:cubicBezTo>
                    <a:pt x="159" y="576"/>
                    <a:pt x="169" y="574"/>
                    <a:pt x="178" y="569"/>
                  </a:cubicBezTo>
                  <a:cubicBezTo>
                    <a:pt x="301" y="518"/>
                    <a:pt x="480" y="233"/>
                    <a:pt x="357" y="54"/>
                  </a:cubicBezTo>
                  <a:cubicBezTo>
                    <a:pt x="329" y="16"/>
                    <a:pt x="298" y="0"/>
                    <a:pt x="26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9"/>
            <p:cNvSpPr/>
            <p:nvPr/>
          </p:nvSpPr>
          <p:spPr>
            <a:xfrm>
              <a:off x="2185107" y="412875"/>
              <a:ext cx="205701" cy="119589"/>
            </a:xfrm>
            <a:custGeom>
              <a:avLst/>
              <a:gdLst/>
              <a:ahLst/>
              <a:cxnLst/>
              <a:rect l="l" t="t" r="r" b="b"/>
              <a:pathLst>
                <a:path w="6280" h="3651" extrusionOk="0">
                  <a:moveTo>
                    <a:pt x="3151" y="0"/>
                  </a:moveTo>
                  <a:cubicBezTo>
                    <a:pt x="2329" y="0"/>
                    <a:pt x="1388" y="548"/>
                    <a:pt x="1" y="2233"/>
                  </a:cubicBezTo>
                  <a:lnTo>
                    <a:pt x="6279" y="3650"/>
                  </a:lnTo>
                  <a:cubicBezTo>
                    <a:pt x="6049" y="3067"/>
                    <a:pt x="5092" y="637"/>
                    <a:pt x="4028" y="194"/>
                  </a:cubicBezTo>
                  <a:cubicBezTo>
                    <a:pt x="3741" y="75"/>
                    <a:pt x="3454" y="0"/>
                    <a:pt x="315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9"/>
            <p:cNvSpPr/>
            <p:nvPr/>
          </p:nvSpPr>
          <p:spPr>
            <a:xfrm>
              <a:off x="2211180" y="415725"/>
              <a:ext cx="179628" cy="116739"/>
            </a:xfrm>
            <a:custGeom>
              <a:avLst/>
              <a:gdLst/>
              <a:ahLst/>
              <a:cxnLst/>
              <a:rect l="l" t="t" r="r" b="b"/>
              <a:pathLst>
                <a:path w="5484" h="3564" extrusionOk="0">
                  <a:moveTo>
                    <a:pt x="2963" y="1"/>
                  </a:moveTo>
                  <a:cubicBezTo>
                    <a:pt x="2789" y="478"/>
                    <a:pt x="2325" y="1065"/>
                    <a:pt x="1669" y="1542"/>
                  </a:cubicBezTo>
                  <a:cubicBezTo>
                    <a:pt x="1103" y="1967"/>
                    <a:pt x="499" y="2252"/>
                    <a:pt x="1" y="2325"/>
                  </a:cubicBezTo>
                  <a:lnTo>
                    <a:pt x="5483" y="3563"/>
                  </a:lnTo>
                  <a:cubicBezTo>
                    <a:pt x="5253" y="2980"/>
                    <a:pt x="4296" y="550"/>
                    <a:pt x="3232" y="107"/>
                  </a:cubicBezTo>
                  <a:cubicBezTo>
                    <a:pt x="3142" y="69"/>
                    <a:pt x="3053" y="35"/>
                    <a:pt x="296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9"/>
            <p:cNvSpPr/>
            <p:nvPr/>
          </p:nvSpPr>
          <p:spPr>
            <a:xfrm>
              <a:off x="2384356" y="531317"/>
              <a:ext cx="2948" cy="2948"/>
            </a:xfrm>
            <a:custGeom>
              <a:avLst/>
              <a:gdLst/>
              <a:ahLst/>
              <a:cxnLst/>
              <a:rect l="l" t="t" r="r" b="b"/>
              <a:pathLst>
                <a:path w="90" h="90" extrusionOk="0">
                  <a:moveTo>
                    <a:pt x="90" y="90"/>
                  </a:moveTo>
                  <a:lnTo>
                    <a:pt x="90" y="90"/>
                  </a:lnTo>
                  <a:lnTo>
                    <a:pt x="90" y="90"/>
                  </a:lnTo>
                  <a:close/>
                  <a:moveTo>
                    <a:pt x="73" y="73"/>
                  </a:moveTo>
                  <a:lnTo>
                    <a:pt x="73" y="73"/>
                  </a:lnTo>
                  <a:lnTo>
                    <a:pt x="73" y="73"/>
                  </a:lnTo>
                  <a:close/>
                  <a:moveTo>
                    <a:pt x="73" y="51"/>
                  </a:moveTo>
                  <a:lnTo>
                    <a:pt x="73" y="51"/>
                  </a:lnTo>
                  <a:lnTo>
                    <a:pt x="73" y="51"/>
                  </a:lnTo>
                  <a:close/>
                  <a:moveTo>
                    <a:pt x="56" y="51"/>
                  </a:moveTo>
                  <a:lnTo>
                    <a:pt x="56" y="51"/>
                  </a:lnTo>
                  <a:lnTo>
                    <a:pt x="56" y="51"/>
                  </a:lnTo>
                  <a:close/>
                  <a:moveTo>
                    <a:pt x="34" y="34"/>
                  </a:moveTo>
                  <a:lnTo>
                    <a:pt x="56" y="34"/>
                  </a:lnTo>
                  <a:lnTo>
                    <a:pt x="34" y="34"/>
                  </a:lnTo>
                  <a:close/>
                  <a:moveTo>
                    <a:pt x="34" y="34"/>
                  </a:moveTo>
                  <a:lnTo>
                    <a:pt x="34" y="34"/>
                  </a:lnTo>
                  <a:lnTo>
                    <a:pt x="34" y="34"/>
                  </a:lnTo>
                  <a:close/>
                  <a:moveTo>
                    <a:pt x="34" y="17"/>
                  </a:moveTo>
                  <a:lnTo>
                    <a:pt x="34" y="34"/>
                  </a:lnTo>
                  <a:lnTo>
                    <a:pt x="34" y="17"/>
                  </a:lnTo>
                  <a:close/>
                  <a:moveTo>
                    <a:pt x="17" y="17"/>
                  </a:moveTo>
                  <a:lnTo>
                    <a:pt x="17" y="17"/>
                  </a:lnTo>
                  <a:lnTo>
                    <a:pt x="17" y="17"/>
                  </a:lnTo>
                  <a:close/>
                  <a:moveTo>
                    <a:pt x="17" y="17"/>
                  </a:moveTo>
                  <a:lnTo>
                    <a:pt x="17" y="17"/>
                  </a:lnTo>
                  <a:lnTo>
                    <a:pt x="17" y="17"/>
                  </a:lnTo>
                  <a:close/>
                  <a:moveTo>
                    <a:pt x="0" y="0"/>
                  </a:moveTo>
                  <a:cubicBezTo>
                    <a:pt x="17" y="0"/>
                    <a:pt x="17" y="0"/>
                    <a:pt x="17" y="17"/>
                  </a:cubicBezTo>
                  <a:cubicBezTo>
                    <a:pt x="17" y="0"/>
                    <a:pt x="17" y="0"/>
                    <a:pt x="0" y="0"/>
                  </a:cubicBezTo>
                  <a:close/>
                  <a:moveTo>
                    <a:pt x="0" y="0"/>
                  </a:moveTo>
                  <a:lnTo>
                    <a:pt x="0" y="0"/>
                  </a:lnTo>
                  <a:lnTo>
                    <a:pt x="0" y="0"/>
                  </a:lnTo>
                  <a:close/>
                  <a:moveTo>
                    <a:pt x="0" y="0"/>
                  </a:moveTo>
                  <a:lnTo>
                    <a:pt x="0" y="0"/>
                  </a:lnTo>
                  <a:lnTo>
                    <a:pt x="0" y="0"/>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9"/>
            <p:cNvSpPr/>
            <p:nvPr/>
          </p:nvSpPr>
          <p:spPr>
            <a:xfrm>
              <a:off x="2160181" y="519754"/>
              <a:ext cx="1146" cy="1703"/>
            </a:xfrm>
            <a:custGeom>
              <a:avLst/>
              <a:gdLst/>
              <a:ahLst/>
              <a:cxnLst/>
              <a:rect l="l" t="t" r="r" b="b"/>
              <a:pathLst>
                <a:path w="35" h="52" extrusionOk="0">
                  <a:moveTo>
                    <a:pt x="34" y="0"/>
                  </a:moveTo>
                  <a:cubicBezTo>
                    <a:pt x="34" y="17"/>
                    <a:pt x="17" y="34"/>
                    <a:pt x="17" y="51"/>
                  </a:cubicBezTo>
                  <a:lnTo>
                    <a:pt x="0" y="51"/>
                  </a:lnTo>
                  <a:lnTo>
                    <a:pt x="17" y="51"/>
                  </a:lnTo>
                  <a:cubicBezTo>
                    <a:pt x="17" y="34"/>
                    <a:pt x="34" y="17"/>
                    <a:pt x="34" y="0"/>
                  </a:cubicBez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9"/>
            <p:cNvSpPr/>
            <p:nvPr/>
          </p:nvSpPr>
          <p:spPr>
            <a:xfrm>
              <a:off x="2342528" y="521425"/>
              <a:ext cx="64593" cy="98167"/>
            </a:xfrm>
            <a:custGeom>
              <a:avLst/>
              <a:gdLst/>
              <a:ahLst/>
              <a:cxnLst/>
              <a:rect l="l" t="t" r="r" b="b"/>
              <a:pathLst>
                <a:path w="1972" h="2997" extrusionOk="0">
                  <a:moveTo>
                    <a:pt x="0" y="0"/>
                  </a:moveTo>
                  <a:lnTo>
                    <a:pt x="0" y="0"/>
                  </a:lnTo>
                  <a:cubicBezTo>
                    <a:pt x="392" y="656"/>
                    <a:pt x="549" y="1456"/>
                    <a:pt x="515" y="2162"/>
                  </a:cubicBezTo>
                  <a:cubicBezTo>
                    <a:pt x="1065" y="2448"/>
                    <a:pt x="1524" y="2733"/>
                    <a:pt x="1950" y="2997"/>
                  </a:cubicBezTo>
                  <a:cubicBezTo>
                    <a:pt x="1971" y="1971"/>
                    <a:pt x="1865" y="941"/>
                    <a:pt x="1367" y="392"/>
                  </a:cubicBezTo>
                  <a:cubicBezTo>
                    <a:pt x="1367" y="375"/>
                    <a:pt x="1350" y="375"/>
                    <a:pt x="1350" y="375"/>
                  </a:cubicBezTo>
                  <a:lnTo>
                    <a:pt x="1350" y="353"/>
                  </a:lnTo>
                  <a:lnTo>
                    <a:pt x="1333" y="353"/>
                  </a:lnTo>
                  <a:lnTo>
                    <a:pt x="1333" y="336"/>
                  </a:lnTo>
                  <a:lnTo>
                    <a:pt x="1311" y="336"/>
                  </a:lnTo>
                  <a:lnTo>
                    <a:pt x="1311" y="319"/>
                  </a:lnTo>
                  <a:lnTo>
                    <a:pt x="1294" y="319"/>
                  </a:lnTo>
                  <a:cubicBezTo>
                    <a:pt x="1294" y="302"/>
                    <a:pt x="1294" y="302"/>
                    <a:pt x="1277" y="302"/>
                  </a:cubicBezTo>
                  <a:lnTo>
                    <a:pt x="0" y="0"/>
                  </a:lnTo>
                  <a:close/>
                </a:path>
              </a:pathLst>
            </a:custGeom>
            <a:solidFill>
              <a:srgbClr val="7E2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9"/>
            <p:cNvSpPr/>
            <p:nvPr/>
          </p:nvSpPr>
          <p:spPr>
            <a:xfrm>
              <a:off x="2144983" y="487687"/>
              <a:ext cx="215561" cy="104587"/>
            </a:xfrm>
            <a:custGeom>
              <a:avLst/>
              <a:gdLst/>
              <a:ahLst/>
              <a:cxnLst/>
              <a:rect l="l" t="t" r="r" b="b"/>
              <a:pathLst>
                <a:path w="6581" h="3193" extrusionOk="0">
                  <a:moveTo>
                    <a:pt x="1456" y="0"/>
                  </a:moveTo>
                  <a:cubicBezTo>
                    <a:pt x="1086" y="234"/>
                    <a:pt x="766" y="553"/>
                    <a:pt x="498" y="979"/>
                  </a:cubicBezTo>
                  <a:cubicBezTo>
                    <a:pt x="498" y="996"/>
                    <a:pt x="481" y="1013"/>
                    <a:pt x="481" y="1030"/>
                  </a:cubicBezTo>
                  <a:lnTo>
                    <a:pt x="464" y="1030"/>
                  </a:lnTo>
                  <a:cubicBezTo>
                    <a:pt x="213" y="1456"/>
                    <a:pt x="73" y="1830"/>
                    <a:pt x="0" y="2184"/>
                  </a:cubicBezTo>
                  <a:cubicBezTo>
                    <a:pt x="73" y="1881"/>
                    <a:pt x="213" y="1686"/>
                    <a:pt x="392" y="1652"/>
                  </a:cubicBezTo>
                  <a:lnTo>
                    <a:pt x="447" y="1652"/>
                  </a:lnTo>
                  <a:cubicBezTo>
                    <a:pt x="605" y="1652"/>
                    <a:pt x="783" y="1809"/>
                    <a:pt x="924" y="2060"/>
                  </a:cubicBezTo>
                  <a:lnTo>
                    <a:pt x="1030" y="2060"/>
                  </a:lnTo>
                  <a:cubicBezTo>
                    <a:pt x="1226" y="1775"/>
                    <a:pt x="1473" y="1511"/>
                    <a:pt x="1652" y="1120"/>
                  </a:cubicBezTo>
                  <a:cubicBezTo>
                    <a:pt x="1669" y="1102"/>
                    <a:pt x="1669" y="1102"/>
                    <a:pt x="1669" y="1085"/>
                  </a:cubicBezTo>
                  <a:cubicBezTo>
                    <a:pt x="1596" y="924"/>
                    <a:pt x="1579" y="745"/>
                    <a:pt x="1669" y="570"/>
                  </a:cubicBezTo>
                  <a:cubicBezTo>
                    <a:pt x="1758" y="392"/>
                    <a:pt x="2043" y="302"/>
                    <a:pt x="2396" y="302"/>
                  </a:cubicBezTo>
                  <a:cubicBezTo>
                    <a:pt x="3639" y="302"/>
                    <a:pt x="5959" y="1349"/>
                    <a:pt x="6065" y="2963"/>
                  </a:cubicBezTo>
                  <a:cubicBezTo>
                    <a:pt x="6227" y="3052"/>
                    <a:pt x="6385" y="3124"/>
                    <a:pt x="6546" y="3192"/>
                  </a:cubicBezTo>
                  <a:cubicBezTo>
                    <a:pt x="6580" y="2486"/>
                    <a:pt x="6423" y="1686"/>
                    <a:pt x="6031" y="1030"/>
                  </a:cubicBezTo>
                  <a:lnTo>
                    <a:pt x="2022" y="128"/>
                  </a:lnTo>
                  <a:lnTo>
                    <a:pt x="1456" y="0"/>
                  </a:lnTo>
                  <a:close/>
                </a:path>
              </a:pathLst>
            </a:custGeom>
            <a:solidFill>
              <a:srgbClr val="963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9"/>
            <p:cNvSpPr/>
            <p:nvPr/>
          </p:nvSpPr>
          <p:spPr>
            <a:xfrm>
              <a:off x="2144983" y="541766"/>
              <a:ext cx="30266" cy="17458"/>
            </a:xfrm>
            <a:custGeom>
              <a:avLst/>
              <a:gdLst/>
              <a:ahLst/>
              <a:cxnLst/>
              <a:rect l="l" t="t" r="r" b="b"/>
              <a:pathLst>
                <a:path w="924" h="533" extrusionOk="0">
                  <a:moveTo>
                    <a:pt x="392" y="1"/>
                  </a:moveTo>
                  <a:cubicBezTo>
                    <a:pt x="213" y="35"/>
                    <a:pt x="73" y="230"/>
                    <a:pt x="0" y="533"/>
                  </a:cubicBezTo>
                  <a:cubicBezTo>
                    <a:pt x="302" y="477"/>
                    <a:pt x="622" y="426"/>
                    <a:pt x="924" y="409"/>
                  </a:cubicBezTo>
                  <a:cubicBezTo>
                    <a:pt x="783" y="158"/>
                    <a:pt x="605" y="1"/>
                    <a:pt x="447" y="1"/>
                  </a:cubicBezTo>
                  <a:close/>
                </a:path>
              </a:pathLst>
            </a:custGeom>
            <a:solidFill>
              <a:srgbClr val="B1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9"/>
            <p:cNvSpPr/>
            <p:nvPr/>
          </p:nvSpPr>
          <p:spPr>
            <a:xfrm>
              <a:off x="2178720" y="523226"/>
              <a:ext cx="125484" cy="46447"/>
            </a:xfrm>
            <a:custGeom>
              <a:avLst/>
              <a:gdLst/>
              <a:ahLst/>
              <a:cxnLst/>
              <a:rect l="l" t="t" r="r" b="b"/>
              <a:pathLst>
                <a:path w="3831" h="1418" extrusionOk="0">
                  <a:moveTo>
                    <a:pt x="639" y="0"/>
                  </a:moveTo>
                  <a:cubicBezTo>
                    <a:pt x="639" y="17"/>
                    <a:pt x="639" y="17"/>
                    <a:pt x="622" y="35"/>
                  </a:cubicBezTo>
                  <a:cubicBezTo>
                    <a:pt x="443" y="426"/>
                    <a:pt x="196" y="690"/>
                    <a:pt x="0" y="975"/>
                  </a:cubicBezTo>
                  <a:cubicBezTo>
                    <a:pt x="247" y="958"/>
                    <a:pt x="498" y="937"/>
                    <a:pt x="728" y="937"/>
                  </a:cubicBezTo>
                  <a:cubicBezTo>
                    <a:pt x="1243" y="937"/>
                    <a:pt x="1720" y="975"/>
                    <a:pt x="2184" y="1043"/>
                  </a:cubicBezTo>
                  <a:cubicBezTo>
                    <a:pt x="2269" y="1026"/>
                    <a:pt x="2341" y="992"/>
                    <a:pt x="2414" y="975"/>
                  </a:cubicBezTo>
                  <a:cubicBezTo>
                    <a:pt x="1613" y="813"/>
                    <a:pt x="869" y="443"/>
                    <a:pt x="639" y="0"/>
                  </a:cubicBezTo>
                  <a:close/>
                  <a:moveTo>
                    <a:pt x="2733" y="1043"/>
                  </a:moveTo>
                  <a:lnTo>
                    <a:pt x="2694" y="1133"/>
                  </a:lnTo>
                  <a:cubicBezTo>
                    <a:pt x="3086" y="1205"/>
                    <a:pt x="3478" y="1311"/>
                    <a:pt x="3831" y="1418"/>
                  </a:cubicBezTo>
                  <a:cubicBezTo>
                    <a:pt x="3652" y="1222"/>
                    <a:pt x="3439" y="1082"/>
                    <a:pt x="3175" y="1082"/>
                  </a:cubicBezTo>
                  <a:cubicBezTo>
                    <a:pt x="3035" y="1065"/>
                    <a:pt x="2890" y="1065"/>
                    <a:pt x="2733" y="1043"/>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9"/>
            <p:cNvSpPr/>
            <p:nvPr/>
          </p:nvSpPr>
          <p:spPr>
            <a:xfrm>
              <a:off x="2250224" y="555162"/>
              <a:ext cx="18015" cy="5175"/>
            </a:xfrm>
            <a:custGeom>
              <a:avLst/>
              <a:gdLst/>
              <a:ahLst/>
              <a:cxnLst/>
              <a:rect l="l" t="t" r="r" b="b"/>
              <a:pathLst>
                <a:path w="550" h="158" extrusionOk="0">
                  <a:moveTo>
                    <a:pt x="231" y="0"/>
                  </a:moveTo>
                  <a:cubicBezTo>
                    <a:pt x="158" y="17"/>
                    <a:pt x="86" y="51"/>
                    <a:pt x="1" y="68"/>
                  </a:cubicBezTo>
                  <a:cubicBezTo>
                    <a:pt x="175" y="90"/>
                    <a:pt x="354" y="124"/>
                    <a:pt x="511" y="158"/>
                  </a:cubicBezTo>
                  <a:lnTo>
                    <a:pt x="550" y="68"/>
                  </a:lnTo>
                  <a:cubicBezTo>
                    <a:pt x="443" y="51"/>
                    <a:pt x="337" y="34"/>
                    <a:pt x="231" y="0"/>
                  </a:cubicBezTo>
                  <a:close/>
                </a:path>
              </a:pathLst>
            </a:custGeom>
            <a:solidFill>
              <a:srgbClr val="984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9"/>
            <p:cNvSpPr/>
            <p:nvPr/>
          </p:nvSpPr>
          <p:spPr>
            <a:xfrm>
              <a:off x="2196703" y="497579"/>
              <a:ext cx="146972" cy="87161"/>
            </a:xfrm>
            <a:custGeom>
              <a:avLst/>
              <a:gdLst/>
              <a:ahLst/>
              <a:cxnLst/>
              <a:rect l="l" t="t" r="r" b="b"/>
              <a:pathLst>
                <a:path w="4487" h="2661" extrusionOk="0">
                  <a:moveTo>
                    <a:pt x="817" y="0"/>
                  </a:moveTo>
                  <a:cubicBezTo>
                    <a:pt x="464" y="0"/>
                    <a:pt x="179" y="90"/>
                    <a:pt x="90" y="268"/>
                  </a:cubicBezTo>
                  <a:cubicBezTo>
                    <a:pt x="0" y="443"/>
                    <a:pt x="17" y="622"/>
                    <a:pt x="90" y="783"/>
                  </a:cubicBezTo>
                  <a:cubicBezTo>
                    <a:pt x="320" y="1226"/>
                    <a:pt x="1064" y="1596"/>
                    <a:pt x="1865" y="1758"/>
                  </a:cubicBezTo>
                  <a:cubicBezTo>
                    <a:pt x="1971" y="1792"/>
                    <a:pt x="2077" y="1809"/>
                    <a:pt x="2184" y="1826"/>
                  </a:cubicBezTo>
                  <a:cubicBezTo>
                    <a:pt x="2341" y="1848"/>
                    <a:pt x="2486" y="1848"/>
                    <a:pt x="2626" y="1865"/>
                  </a:cubicBezTo>
                  <a:cubicBezTo>
                    <a:pt x="2890" y="1865"/>
                    <a:pt x="3103" y="2005"/>
                    <a:pt x="3282" y="2201"/>
                  </a:cubicBezTo>
                  <a:cubicBezTo>
                    <a:pt x="3708" y="2341"/>
                    <a:pt x="4116" y="2503"/>
                    <a:pt x="4486" y="2661"/>
                  </a:cubicBezTo>
                  <a:cubicBezTo>
                    <a:pt x="4380" y="1047"/>
                    <a:pt x="2060" y="0"/>
                    <a:pt x="817" y="0"/>
                  </a:cubicBezTo>
                  <a:close/>
                </a:path>
              </a:pathLst>
            </a:custGeom>
            <a:solidFill>
              <a:srgbClr val="963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9"/>
            <p:cNvSpPr/>
            <p:nvPr/>
          </p:nvSpPr>
          <p:spPr>
            <a:xfrm>
              <a:off x="2192641" y="472620"/>
              <a:ext cx="63905" cy="19260"/>
            </a:xfrm>
            <a:custGeom>
              <a:avLst/>
              <a:gdLst/>
              <a:ahLst/>
              <a:cxnLst/>
              <a:rect l="l" t="t" r="r" b="b"/>
              <a:pathLst>
                <a:path w="1951" h="588" extrusionOk="0">
                  <a:moveTo>
                    <a:pt x="1703" y="0"/>
                  </a:moveTo>
                  <a:cubicBezTo>
                    <a:pt x="1099" y="0"/>
                    <a:pt x="516" y="141"/>
                    <a:pt x="1" y="460"/>
                  </a:cubicBezTo>
                  <a:lnTo>
                    <a:pt x="567" y="588"/>
                  </a:lnTo>
                  <a:cubicBezTo>
                    <a:pt x="976" y="532"/>
                    <a:pt x="1474" y="320"/>
                    <a:pt x="1950"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9"/>
            <p:cNvSpPr/>
            <p:nvPr/>
          </p:nvSpPr>
          <p:spPr>
            <a:xfrm>
              <a:off x="2211180" y="472620"/>
              <a:ext cx="173208" cy="58730"/>
            </a:xfrm>
            <a:custGeom>
              <a:avLst/>
              <a:gdLst/>
              <a:ahLst/>
              <a:cxnLst/>
              <a:rect l="l" t="t" r="r" b="b"/>
              <a:pathLst>
                <a:path w="5288" h="1793" extrusionOk="0">
                  <a:moveTo>
                    <a:pt x="1384" y="0"/>
                  </a:moveTo>
                  <a:cubicBezTo>
                    <a:pt x="908" y="320"/>
                    <a:pt x="410" y="532"/>
                    <a:pt x="1" y="588"/>
                  </a:cubicBezTo>
                  <a:lnTo>
                    <a:pt x="4010" y="1490"/>
                  </a:lnTo>
                  <a:lnTo>
                    <a:pt x="5287" y="1792"/>
                  </a:lnTo>
                  <a:cubicBezTo>
                    <a:pt x="5164" y="1686"/>
                    <a:pt x="5040" y="1597"/>
                    <a:pt x="4879" y="1545"/>
                  </a:cubicBezTo>
                  <a:cubicBezTo>
                    <a:pt x="4666" y="1456"/>
                    <a:pt x="4470" y="1439"/>
                    <a:pt x="4296" y="1439"/>
                  </a:cubicBezTo>
                  <a:cubicBezTo>
                    <a:pt x="4189" y="1439"/>
                    <a:pt x="4083" y="1439"/>
                    <a:pt x="3993" y="1473"/>
                  </a:cubicBezTo>
                  <a:cubicBezTo>
                    <a:pt x="3938" y="1384"/>
                    <a:pt x="3870" y="1294"/>
                    <a:pt x="3798" y="1205"/>
                  </a:cubicBezTo>
                  <a:cubicBezTo>
                    <a:pt x="3283" y="515"/>
                    <a:pt x="2363" y="73"/>
                    <a:pt x="1384"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9"/>
            <p:cNvSpPr/>
            <p:nvPr/>
          </p:nvSpPr>
          <p:spPr>
            <a:xfrm>
              <a:off x="2078195" y="476485"/>
              <a:ext cx="393879" cy="130987"/>
            </a:xfrm>
            <a:custGeom>
              <a:avLst/>
              <a:gdLst/>
              <a:ahLst/>
              <a:cxnLst/>
              <a:rect l="l" t="t" r="r" b="b"/>
              <a:pathLst>
                <a:path w="12025" h="3999" extrusionOk="0">
                  <a:moveTo>
                    <a:pt x="5198" y="1"/>
                  </a:moveTo>
                  <a:cubicBezTo>
                    <a:pt x="2504" y="1"/>
                    <a:pt x="326" y="1109"/>
                    <a:pt x="0" y="1640"/>
                  </a:cubicBezTo>
                  <a:cubicBezTo>
                    <a:pt x="1361" y="1177"/>
                    <a:pt x="2646" y="981"/>
                    <a:pt x="3853" y="981"/>
                  </a:cubicBezTo>
                  <a:cubicBezTo>
                    <a:pt x="7223" y="981"/>
                    <a:pt x="9975" y="2509"/>
                    <a:pt x="12025" y="3998"/>
                  </a:cubicBezTo>
                  <a:cubicBezTo>
                    <a:pt x="12008" y="3556"/>
                    <a:pt x="9526" y="895"/>
                    <a:pt x="6883" y="151"/>
                  </a:cubicBezTo>
                  <a:cubicBezTo>
                    <a:pt x="6308" y="46"/>
                    <a:pt x="5742" y="1"/>
                    <a:pt x="5198"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9"/>
            <p:cNvSpPr/>
            <p:nvPr/>
          </p:nvSpPr>
          <p:spPr>
            <a:xfrm>
              <a:off x="2188612" y="473734"/>
              <a:ext cx="117427" cy="20374"/>
            </a:xfrm>
            <a:custGeom>
              <a:avLst/>
              <a:gdLst/>
              <a:ahLst/>
              <a:cxnLst/>
              <a:rect l="l" t="t" r="r" b="b"/>
              <a:pathLst>
                <a:path w="3585" h="622" extrusionOk="0">
                  <a:moveTo>
                    <a:pt x="213" y="0"/>
                  </a:moveTo>
                  <a:lnTo>
                    <a:pt x="0" y="252"/>
                  </a:lnTo>
                  <a:cubicBezTo>
                    <a:pt x="370" y="224"/>
                    <a:pt x="722" y="212"/>
                    <a:pt x="1051" y="212"/>
                  </a:cubicBezTo>
                  <a:cubicBezTo>
                    <a:pt x="2221" y="212"/>
                    <a:pt x="3113" y="373"/>
                    <a:pt x="3584" y="622"/>
                  </a:cubicBezTo>
                  <a:lnTo>
                    <a:pt x="3405" y="90"/>
                  </a:lnTo>
                  <a:lnTo>
                    <a:pt x="213"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9"/>
            <p:cNvSpPr/>
            <p:nvPr/>
          </p:nvSpPr>
          <p:spPr>
            <a:xfrm>
              <a:off x="2262933" y="479040"/>
              <a:ext cx="209141" cy="128432"/>
            </a:xfrm>
            <a:custGeom>
              <a:avLst/>
              <a:gdLst/>
              <a:ahLst/>
              <a:cxnLst/>
              <a:rect l="l" t="t" r="r" b="b"/>
              <a:pathLst>
                <a:path w="6385" h="3921" extrusionOk="0">
                  <a:moveTo>
                    <a:pt x="745" y="0"/>
                  </a:moveTo>
                  <a:cubicBezTo>
                    <a:pt x="481" y="336"/>
                    <a:pt x="443" y="532"/>
                    <a:pt x="0" y="851"/>
                  </a:cubicBezTo>
                  <a:cubicBezTo>
                    <a:pt x="2520" y="1277"/>
                    <a:pt x="5001" y="2626"/>
                    <a:pt x="6385" y="3920"/>
                  </a:cubicBezTo>
                  <a:cubicBezTo>
                    <a:pt x="6368" y="3478"/>
                    <a:pt x="3886" y="817"/>
                    <a:pt x="1243" y="73"/>
                  </a:cubicBezTo>
                  <a:cubicBezTo>
                    <a:pt x="1081" y="51"/>
                    <a:pt x="907" y="17"/>
                    <a:pt x="74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9"/>
            <p:cNvSpPr/>
            <p:nvPr/>
          </p:nvSpPr>
          <p:spPr>
            <a:xfrm>
              <a:off x="2186811" y="456472"/>
              <a:ext cx="201050" cy="67344"/>
            </a:xfrm>
            <a:custGeom>
              <a:avLst/>
              <a:gdLst/>
              <a:ahLst/>
              <a:cxnLst/>
              <a:rect l="l" t="t" r="r" b="b"/>
              <a:pathLst>
                <a:path w="6138" h="2056" extrusionOk="0">
                  <a:moveTo>
                    <a:pt x="2086" y="1"/>
                  </a:moveTo>
                  <a:cubicBezTo>
                    <a:pt x="1536" y="1"/>
                    <a:pt x="954" y="87"/>
                    <a:pt x="358" y="298"/>
                  </a:cubicBezTo>
                  <a:lnTo>
                    <a:pt x="0" y="762"/>
                  </a:lnTo>
                  <a:cubicBezTo>
                    <a:pt x="0" y="762"/>
                    <a:pt x="646" y="595"/>
                    <a:pt x="1612" y="595"/>
                  </a:cubicBezTo>
                  <a:cubicBezTo>
                    <a:pt x="2829" y="595"/>
                    <a:pt x="4555" y="859"/>
                    <a:pt x="6138" y="2055"/>
                  </a:cubicBezTo>
                  <a:lnTo>
                    <a:pt x="5874" y="1468"/>
                  </a:lnTo>
                  <a:cubicBezTo>
                    <a:pt x="5501" y="1029"/>
                    <a:pt x="3988" y="1"/>
                    <a:pt x="2086"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69"/>
          <p:cNvGrpSpPr/>
          <p:nvPr/>
        </p:nvGrpSpPr>
        <p:grpSpPr>
          <a:xfrm>
            <a:off x="6487229" y="2492674"/>
            <a:ext cx="1324576" cy="2348078"/>
            <a:chOff x="693384" y="2331365"/>
            <a:chExt cx="313695" cy="556113"/>
          </a:xfrm>
        </p:grpSpPr>
        <p:sp>
          <p:nvSpPr>
            <p:cNvPr id="4883" name="Google Shape;4883;p69"/>
            <p:cNvSpPr/>
            <p:nvPr/>
          </p:nvSpPr>
          <p:spPr>
            <a:xfrm>
              <a:off x="693384" y="2332773"/>
              <a:ext cx="216183" cy="217035"/>
            </a:xfrm>
            <a:custGeom>
              <a:avLst/>
              <a:gdLst/>
              <a:ahLst/>
              <a:cxnLst/>
              <a:rect l="l" t="t" r="r" b="b"/>
              <a:pathLst>
                <a:path w="6600" h="6626" extrusionOk="0">
                  <a:moveTo>
                    <a:pt x="5985" y="0"/>
                  </a:moveTo>
                  <a:cubicBezTo>
                    <a:pt x="5445" y="0"/>
                    <a:pt x="2863" y="1100"/>
                    <a:pt x="1949" y="2233"/>
                  </a:cubicBezTo>
                  <a:cubicBezTo>
                    <a:pt x="1115" y="3297"/>
                    <a:pt x="0" y="6238"/>
                    <a:pt x="230" y="6557"/>
                  </a:cubicBezTo>
                  <a:cubicBezTo>
                    <a:pt x="263" y="6604"/>
                    <a:pt x="311" y="6626"/>
                    <a:pt x="374" y="6626"/>
                  </a:cubicBezTo>
                  <a:cubicBezTo>
                    <a:pt x="1444" y="6626"/>
                    <a:pt x="6600" y="301"/>
                    <a:pt x="6065" y="15"/>
                  </a:cubicBezTo>
                  <a:cubicBezTo>
                    <a:pt x="6049" y="5"/>
                    <a:pt x="6022" y="0"/>
                    <a:pt x="5985"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9"/>
            <p:cNvSpPr/>
            <p:nvPr/>
          </p:nvSpPr>
          <p:spPr>
            <a:xfrm>
              <a:off x="697970" y="2446597"/>
              <a:ext cx="66263" cy="128301"/>
            </a:xfrm>
            <a:custGeom>
              <a:avLst/>
              <a:gdLst/>
              <a:ahLst/>
              <a:cxnLst/>
              <a:rect l="l" t="t" r="r" b="b"/>
              <a:pathLst>
                <a:path w="2023" h="3917" extrusionOk="0">
                  <a:moveTo>
                    <a:pt x="1230" y="1"/>
                  </a:moveTo>
                  <a:cubicBezTo>
                    <a:pt x="1063" y="1"/>
                    <a:pt x="880" y="76"/>
                    <a:pt x="694" y="282"/>
                  </a:cubicBezTo>
                  <a:cubicBezTo>
                    <a:pt x="1" y="1026"/>
                    <a:pt x="890" y="3014"/>
                    <a:pt x="1209" y="3917"/>
                  </a:cubicBezTo>
                  <a:cubicBezTo>
                    <a:pt x="1848" y="2801"/>
                    <a:pt x="1439" y="903"/>
                    <a:pt x="2022" y="550"/>
                  </a:cubicBezTo>
                  <a:cubicBezTo>
                    <a:pt x="2022" y="550"/>
                    <a:pt x="1682" y="1"/>
                    <a:pt x="1230" y="1"/>
                  </a:cubicBezTo>
                  <a:close/>
                </a:path>
              </a:pathLst>
            </a:custGeom>
            <a:solidFill>
              <a:srgbClr val="91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69"/>
            <p:cNvSpPr/>
            <p:nvPr/>
          </p:nvSpPr>
          <p:spPr>
            <a:xfrm>
              <a:off x="869311" y="2528844"/>
              <a:ext cx="63479" cy="12447"/>
            </a:xfrm>
            <a:custGeom>
              <a:avLst/>
              <a:gdLst/>
              <a:ahLst/>
              <a:cxnLst/>
              <a:rect l="l" t="t" r="r" b="b"/>
              <a:pathLst>
                <a:path w="1938" h="380" extrusionOk="0">
                  <a:moveTo>
                    <a:pt x="1401" y="0"/>
                  </a:moveTo>
                  <a:cubicBezTo>
                    <a:pt x="1082" y="0"/>
                    <a:pt x="613" y="61"/>
                    <a:pt x="56" y="112"/>
                  </a:cubicBezTo>
                  <a:lnTo>
                    <a:pt x="1" y="380"/>
                  </a:lnTo>
                  <a:cubicBezTo>
                    <a:pt x="694" y="341"/>
                    <a:pt x="1937" y="358"/>
                    <a:pt x="1848" y="146"/>
                  </a:cubicBezTo>
                  <a:cubicBezTo>
                    <a:pt x="1809" y="37"/>
                    <a:pt x="1650" y="0"/>
                    <a:pt x="1401"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69"/>
            <p:cNvSpPr/>
            <p:nvPr/>
          </p:nvSpPr>
          <p:spPr>
            <a:xfrm>
              <a:off x="793319" y="2501658"/>
              <a:ext cx="37701" cy="26270"/>
            </a:xfrm>
            <a:custGeom>
              <a:avLst/>
              <a:gdLst/>
              <a:ahLst/>
              <a:cxnLst/>
              <a:rect l="l" t="t" r="r" b="b"/>
              <a:pathLst>
                <a:path w="1151" h="802" extrusionOk="0">
                  <a:moveTo>
                    <a:pt x="673" y="1"/>
                  </a:moveTo>
                  <a:lnTo>
                    <a:pt x="1" y="73"/>
                  </a:lnTo>
                  <a:lnTo>
                    <a:pt x="299" y="801"/>
                  </a:lnTo>
                  <a:lnTo>
                    <a:pt x="1150" y="678"/>
                  </a:lnTo>
                  <a:lnTo>
                    <a:pt x="673"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9"/>
            <p:cNvSpPr/>
            <p:nvPr/>
          </p:nvSpPr>
          <p:spPr>
            <a:xfrm>
              <a:off x="830987" y="2524226"/>
              <a:ext cx="73830" cy="42057"/>
            </a:xfrm>
            <a:custGeom>
              <a:avLst/>
              <a:gdLst/>
              <a:ahLst/>
              <a:cxnLst/>
              <a:rect l="l" t="t" r="r" b="b"/>
              <a:pathLst>
                <a:path w="2254" h="1284" extrusionOk="0">
                  <a:moveTo>
                    <a:pt x="703" y="1"/>
                  </a:moveTo>
                  <a:cubicBezTo>
                    <a:pt x="481" y="1"/>
                    <a:pt x="320" y="26"/>
                    <a:pt x="234" y="112"/>
                  </a:cubicBezTo>
                  <a:cubicBezTo>
                    <a:pt x="0" y="325"/>
                    <a:pt x="515" y="891"/>
                    <a:pt x="553" y="908"/>
                  </a:cubicBezTo>
                  <a:cubicBezTo>
                    <a:pt x="570" y="946"/>
                    <a:pt x="1030" y="1244"/>
                    <a:pt x="1085" y="1283"/>
                  </a:cubicBezTo>
                  <a:cubicBezTo>
                    <a:pt x="1086" y="1283"/>
                    <a:pt x="1087" y="1283"/>
                    <a:pt x="1088" y="1283"/>
                  </a:cubicBezTo>
                  <a:cubicBezTo>
                    <a:pt x="1166" y="1283"/>
                    <a:pt x="2253" y="57"/>
                    <a:pt x="2060" y="57"/>
                  </a:cubicBezTo>
                  <a:cubicBezTo>
                    <a:pt x="1499" y="57"/>
                    <a:pt x="1033" y="1"/>
                    <a:pt x="703"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69"/>
            <p:cNvSpPr/>
            <p:nvPr/>
          </p:nvSpPr>
          <p:spPr>
            <a:xfrm>
              <a:off x="835147" y="2531367"/>
              <a:ext cx="59843" cy="34884"/>
            </a:xfrm>
            <a:custGeom>
              <a:avLst/>
              <a:gdLst/>
              <a:ahLst/>
              <a:cxnLst/>
              <a:rect l="l" t="t" r="r" b="b"/>
              <a:pathLst>
                <a:path w="1827" h="1065" extrusionOk="0">
                  <a:moveTo>
                    <a:pt x="52" y="1"/>
                  </a:moveTo>
                  <a:cubicBezTo>
                    <a:pt x="1" y="247"/>
                    <a:pt x="388" y="673"/>
                    <a:pt x="426" y="690"/>
                  </a:cubicBezTo>
                  <a:cubicBezTo>
                    <a:pt x="443" y="728"/>
                    <a:pt x="903" y="1026"/>
                    <a:pt x="958" y="1065"/>
                  </a:cubicBezTo>
                  <a:cubicBezTo>
                    <a:pt x="959" y="1065"/>
                    <a:pt x="959" y="1065"/>
                    <a:pt x="960" y="1065"/>
                  </a:cubicBezTo>
                  <a:cubicBezTo>
                    <a:pt x="1008" y="1065"/>
                    <a:pt x="1562" y="455"/>
                    <a:pt x="1827" y="107"/>
                  </a:cubicBezTo>
                  <a:lnTo>
                    <a:pt x="1827" y="107"/>
                  </a:lnTo>
                  <a:cubicBezTo>
                    <a:pt x="1648" y="124"/>
                    <a:pt x="1418" y="124"/>
                    <a:pt x="1188" y="124"/>
                  </a:cubicBezTo>
                  <a:cubicBezTo>
                    <a:pt x="690" y="124"/>
                    <a:pt x="248" y="69"/>
                    <a:pt x="5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69"/>
            <p:cNvSpPr/>
            <p:nvPr/>
          </p:nvSpPr>
          <p:spPr>
            <a:xfrm>
              <a:off x="822897" y="2682924"/>
              <a:ext cx="44219" cy="197021"/>
            </a:xfrm>
            <a:custGeom>
              <a:avLst/>
              <a:gdLst/>
              <a:ahLst/>
              <a:cxnLst/>
              <a:rect l="l" t="t" r="r" b="b"/>
              <a:pathLst>
                <a:path w="1350" h="6015" extrusionOk="0">
                  <a:moveTo>
                    <a:pt x="1349" y="0"/>
                  </a:moveTo>
                  <a:lnTo>
                    <a:pt x="353" y="251"/>
                  </a:lnTo>
                  <a:cubicBezTo>
                    <a:pt x="230" y="2592"/>
                    <a:pt x="0" y="5533"/>
                    <a:pt x="0" y="5533"/>
                  </a:cubicBezTo>
                  <a:lnTo>
                    <a:pt x="124" y="6014"/>
                  </a:lnTo>
                  <a:cubicBezTo>
                    <a:pt x="392" y="4933"/>
                    <a:pt x="1349" y="0"/>
                    <a:pt x="1349"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9"/>
            <p:cNvSpPr/>
            <p:nvPr/>
          </p:nvSpPr>
          <p:spPr>
            <a:xfrm>
              <a:off x="825812" y="2682924"/>
              <a:ext cx="41304" cy="144744"/>
            </a:xfrm>
            <a:custGeom>
              <a:avLst/>
              <a:gdLst/>
              <a:ahLst/>
              <a:cxnLst/>
              <a:rect l="l" t="t" r="r" b="b"/>
              <a:pathLst>
                <a:path w="1261" h="4419" extrusionOk="0">
                  <a:moveTo>
                    <a:pt x="1260" y="0"/>
                  </a:moveTo>
                  <a:lnTo>
                    <a:pt x="264" y="251"/>
                  </a:lnTo>
                  <a:cubicBezTo>
                    <a:pt x="196" y="1596"/>
                    <a:pt x="73" y="3158"/>
                    <a:pt x="1" y="4239"/>
                  </a:cubicBezTo>
                  <a:cubicBezTo>
                    <a:pt x="18" y="4239"/>
                    <a:pt x="35" y="4222"/>
                    <a:pt x="52" y="4222"/>
                  </a:cubicBezTo>
                  <a:cubicBezTo>
                    <a:pt x="179" y="4222"/>
                    <a:pt x="286" y="4295"/>
                    <a:pt x="392" y="4418"/>
                  </a:cubicBezTo>
                  <a:cubicBezTo>
                    <a:pt x="762" y="2592"/>
                    <a:pt x="1260" y="0"/>
                    <a:pt x="1260"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9"/>
            <p:cNvSpPr/>
            <p:nvPr/>
          </p:nvSpPr>
          <p:spPr>
            <a:xfrm>
              <a:off x="907667" y="2677748"/>
              <a:ext cx="46021" cy="202197"/>
            </a:xfrm>
            <a:custGeom>
              <a:avLst/>
              <a:gdLst/>
              <a:ahLst/>
              <a:cxnLst/>
              <a:rect l="l" t="t" r="r" b="b"/>
              <a:pathLst>
                <a:path w="1405" h="6173" extrusionOk="0">
                  <a:moveTo>
                    <a:pt x="800" y="1"/>
                  </a:moveTo>
                  <a:lnTo>
                    <a:pt x="0" y="656"/>
                  </a:lnTo>
                  <a:cubicBezTo>
                    <a:pt x="532" y="3031"/>
                    <a:pt x="1226" y="6172"/>
                    <a:pt x="1226" y="6172"/>
                  </a:cubicBezTo>
                  <a:lnTo>
                    <a:pt x="1405" y="6172"/>
                  </a:lnTo>
                  <a:cubicBezTo>
                    <a:pt x="1366" y="5070"/>
                    <a:pt x="800" y="1"/>
                    <a:pt x="80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9"/>
            <p:cNvSpPr/>
            <p:nvPr/>
          </p:nvSpPr>
          <p:spPr>
            <a:xfrm>
              <a:off x="907667" y="2677748"/>
              <a:ext cx="40158" cy="138193"/>
            </a:xfrm>
            <a:custGeom>
              <a:avLst/>
              <a:gdLst/>
              <a:ahLst/>
              <a:cxnLst/>
              <a:rect l="l" t="t" r="r" b="b"/>
              <a:pathLst>
                <a:path w="1226" h="4219" extrusionOk="0">
                  <a:moveTo>
                    <a:pt x="800" y="1"/>
                  </a:moveTo>
                  <a:lnTo>
                    <a:pt x="0" y="656"/>
                  </a:lnTo>
                  <a:cubicBezTo>
                    <a:pt x="251" y="1810"/>
                    <a:pt x="553" y="3155"/>
                    <a:pt x="800" y="4219"/>
                  </a:cubicBezTo>
                  <a:cubicBezTo>
                    <a:pt x="924" y="4112"/>
                    <a:pt x="1064" y="4044"/>
                    <a:pt x="1226" y="4027"/>
                  </a:cubicBezTo>
                  <a:cubicBezTo>
                    <a:pt x="1047" y="2197"/>
                    <a:pt x="800" y="1"/>
                    <a:pt x="800"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9"/>
            <p:cNvSpPr/>
            <p:nvPr/>
          </p:nvSpPr>
          <p:spPr>
            <a:xfrm>
              <a:off x="809500" y="2648629"/>
              <a:ext cx="165675" cy="156995"/>
            </a:xfrm>
            <a:custGeom>
              <a:avLst/>
              <a:gdLst/>
              <a:ahLst/>
              <a:cxnLst/>
              <a:rect l="l" t="t" r="r" b="b"/>
              <a:pathLst>
                <a:path w="5058" h="4793" extrusionOk="0">
                  <a:moveTo>
                    <a:pt x="3742" y="0"/>
                  </a:moveTo>
                  <a:cubicBezTo>
                    <a:pt x="3742" y="0"/>
                    <a:pt x="728" y="409"/>
                    <a:pt x="588" y="587"/>
                  </a:cubicBezTo>
                  <a:cubicBezTo>
                    <a:pt x="443" y="766"/>
                    <a:pt x="1" y="4665"/>
                    <a:pt x="1" y="4665"/>
                  </a:cubicBezTo>
                  <a:cubicBezTo>
                    <a:pt x="209" y="4689"/>
                    <a:pt x="710" y="4792"/>
                    <a:pt x="1250" y="4792"/>
                  </a:cubicBezTo>
                  <a:cubicBezTo>
                    <a:pt x="1583" y="4792"/>
                    <a:pt x="1931" y="4753"/>
                    <a:pt x="2235" y="4631"/>
                  </a:cubicBezTo>
                  <a:cubicBezTo>
                    <a:pt x="2235" y="4631"/>
                    <a:pt x="2201" y="2682"/>
                    <a:pt x="2380" y="2643"/>
                  </a:cubicBezTo>
                  <a:cubicBezTo>
                    <a:pt x="2381" y="2643"/>
                    <a:pt x="2382" y="2643"/>
                    <a:pt x="2382" y="2643"/>
                  </a:cubicBezTo>
                  <a:cubicBezTo>
                    <a:pt x="2557" y="2643"/>
                    <a:pt x="2874" y="4469"/>
                    <a:pt x="2874" y="4469"/>
                  </a:cubicBezTo>
                  <a:cubicBezTo>
                    <a:pt x="2874" y="4469"/>
                    <a:pt x="4861" y="3920"/>
                    <a:pt x="5057" y="3656"/>
                  </a:cubicBezTo>
                  <a:cubicBezTo>
                    <a:pt x="5057" y="3656"/>
                    <a:pt x="3848" y="145"/>
                    <a:pt x="3797" y="72"/>
                  </a:cubicBezTo>
                  <a:lnTo>
                    <a:pt x="3742"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9"/>
            <p:cNvSpPr/>
            <p:nvPr/>
          </p:nvSpPr>
          <p:spPr>
            <a:xfrm>
              <a:off x="832789" y="2642340"/>
              <a:ext cx="102228" cy="31019"/>
            </a:xfrm>
            <a:custGeom>
              <a:avLst/>
              <a:gdLst/>
              <a:ahLst/>
              <a:cxnLst/>
              <a:rect l="l" t="t" r="r" b="b"/>
              <a:pathLst>
                <a:path w="3121" h="947" extrusionOk="0">
                  <a:moveTo>
                    <a:pt x="3014" y="1"/>
                  </a:moveTo>
                  <a:lnTo>
                    <a:pt x="0" y="724"/>
                  </a:lnTo>
                  <a:lnTo>
                    <a:pt x="17" y="937"/>
                  </a:lnTo>
                  <a:lnTo>
                    <a:pt x="34" y="937"/>
                  </a:lnTo>
                  <a:cubicBezTo>
                    <a:pt x="84" y="943"/>
                    <a:pt x="155" y="947"/>
                    <a:pt x="244" y="947"/>
                  </a:cubicBezTo>
                  <a:cubicBezTo>
                    <a:pt x="915" y="947"/>
                    <a:pt x="2571" y="758"/>
                    <a:pt x="3120" y="337"/>
                  </a:cubicBezTo>
                  <a:lnTo>
                    <a:pt x="3014"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9"/>
            <p:cNvSpPr/>
            <p:nvPr/>
          </p:nvSpPr>
          <p:spPr>
            <a:xfrm>
              <a:off x="878646" y="2672999"/>
              <a:ext cx="8123" cy="48838"/>
            </a:xfrm>
            <a:custGeom>
              <a:avLst/>
              <a:gdLst/>
              <a:ahLst/>
              <a:cxnLst/>
              <a:rect l="l" t="t" r="r" b="b"/>
              <a:pathLst>
                <a:path w="248" h="1491" extrusionOk="0">
                  <a:moveTo>
                    <a:pt x="141" y="1"/>
                  </a:moveTo>
                  <a:lnTo>
                    <a:pt x="1" y="90"/>
                  </a:lnTo>
                  <a:lnTo>
                    <a:pt x="162" y="1491"/>
                  </a:lnTo>
                  <a:lnTo>
                    <a:pt x="248" y="1457"/>
                  </a:lnTo>
                  <a:lnTo>
                    <a:pt x="141"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9"/>
            <p:cNvSpPr/>
            <p:nvPr/>
          </p:nvSpPr>
          <p:spPr>
            <a:xfrm>
              <a:off x="809500" y="2663828"/>
              <a:ext cx="35441" cy="140552"/>
            </a:xfrm>
            <a:custGeom>
              <a:avLst/>
              <a:gdLst/>
              <a:ahLst/>
              <a:cxnLst/>
              <a:rect l="l" t="t" r="r" b="b"/>
              <a:pathLst>
                <a:path w="1082" h="4291" extrusionOk="0">
                  <a:moveTo>
                    <a:pt x="941" y="0"/>
                  </a:moveTo>
                  <a:cubicBezTo>
                    <a:pt x="745" y="51"/>
                    <a:pt x="605" y="89"/>
                    <a:pt x="588" y="123"/>
                  </a:cubicBezTo>
                  <a:cubicBezTo>
                    <a:pt x="443" y="302"/>
                    <a:pt x="1" y="4201"/>
                    <a:pt x="1" y="4201"/>
                  </a:cubicBezTo>
                  <a:cubicBezTo>
                    <a:pt x="39" y="4201"/>
                    <a:pt x="358" y="4290"/>
                    <a:pt x="426" y="4290"/>
                  </a:cubicBezTo>
                  <a:cubicBezTo>
                    <a:pt x="465" y="4027"/>
                    <a:pt x="941" y="353"/>
                    <a:pt x="1082" y="175"/>
                  </a:cubicBezTo>
                  <a:cubicBezTo>
                    <a:pt x="1082" y="175"/>
                    <a:pt x="924" y="17"/>
                    <a:pt x="941"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9"/>
            <p:cNvSpPr/>
            <p:nvPr/>
          </p:nvSpPr>
          <p:spPr>
            <a:xfrm>
              <a:off x="888538" y="2734087"/>
              <a:ext cx="19850" cy="60957"/>
            </a:xfrm>
            <a:custGeom>
              <a:avLst/>
              <a:gdLst/>
              <a:ahLst/>
              <a:cxnLst/>
              <a:rect l="l" t="t" r="r" b="b"/>
              <a:pathLst>
                <a:path w="606" h="1861" extrusionOk="0">
                  <a:moveTo>
                    <a:pt x="199" y="0"/>
                  </a:moveTo>
                  <a:cubicBezTo>
                    <a:pt x="199" y="0"/>
                    <a:pt x="198" y="0"/>
                    <a:pt x="197" y="0"/>
                  </a:cubicBezTo>
                  <a:cubicBezTo>
                    <a:pt x="180" y="0"/>
                    <a:pt x="18" y="17"/>
                    <a:pt x="1" y="107"/>
                  </a:cubicBezTo>
                  <a:cubicBezTo>
                    <a:pt x="180" y="532"/>
                    <a:pt x="461" y="1860"/>
                    <a:pt x="461" y="1860"/>
                  </a:cubicBezTo>
                  <a:cubicBezTo>
                    <a:pt x="461" y="1860"/>
                    <a:pt x="516" y="1843"/>
                    <a:pt x="605" y="1809"/>
                  </a:cubicBezTo>
                  <a:cubicBezTo>
                    <a:pt x="550" y="1458"/>
                    <a:pt x="356" y="0"/>
                    <a:pt x="19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9"/>
            <p:cNvSpPr/>
            <p:nvPr/>
          </p:nvSpPr>
          <p:spPr>
            <a:xfrm>
              <a:off x="936229" y="2830550"/>
              <a:ext cx="19686" cy="54537"/>
            </a:xfrm>
            <a:custGeom>
              <a:avLst/>
              <a:gdLst/>
              <a:ahLst/>
              <a:cxnLst/>
              <a:rect l="l" t="t" r="r" b="b"/>
              <a:pathLst>
                <a:path w="601" h="1665" extrusionOk="0">
                  <a:moveTo>
                    <a:pt x="426" y="1"/>
                  </a:moveTo>
                  <a:lnTo>
                    <a:pt x="52" y="86"/>
                  </a:lnTo>
                  <a:cubicBezTo>
                    <a:pt x="18" y="107"/>
                    <a:pt x="1" y="141"/>
                    <a:pt x="1" y="175"/>
                  </a:cubicBezTo>
                  <a:lnTo>
                    <a:pt x="337" y="1665"/>
                  </a:lnTo>
                  <a:lnTo>
                    <a:pt x="601" y="1558"/>
                  </a:lnTo>
                  <a:lnTo>
                    <a:pt x="494" y="52"/>
                  </a:lnTo>
                  <a:cubicBezTo>
                    <a:pt x="494" y="35"/>
                    <a:pt x="494" y="18"/>
                    <a:pt x="477"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9"/>
            <p:cNvSpPr/>
            <p:nvPr/>
          </p:nvSpPr>
          <p:spPr>
            <a:xfrm>
              <a:off x="820506" y="2833334"/>
              <a:ext cx="16902" cy="51753"/>
            </a:xfrm>
            <a:custGeom>
              <a:avLst/>
              <a:gdLst/>
              <a:ahLst/>
              <a:cxnLst/>
              <a:rect l="l" t="t" r="r" b="b"/>
              <a:pathLst>
                <a:path w="516" h="1580" extrusionOk="0">
                  <a:moveTo>
                    <a:pt x="163" y="1"/>
                  </a:moveTo>
                  <a:cubicBezTo>
                    <a:pt x="146" y="1"/>
                    <a:pt x="129" y="1"/>
                    <a:pt x="107" y="22"/>
                  </a:cubicBezTo>
                  <a:cubicBezTo>
                    <a:pt x="90" y="22"/>
                    <a:pt x="73" y="39"/>
                    <a:pt x="73" y="56"/>
                  </a:cubicBezTo>
                  <a:lnTo>
                    <a:pt x="1" y="1529"/>
                  </a:lnTo>
                  <a:lnTo>
                    <a:pt x="214" y="1580"/>
                  </a:lnTo>
                  <a:lnTo>
                    <a:pt x="499" y="235"/>
                  </a:lnTo>
                  <a:cubicBezTo>
                    <a:pt x="516" y="180"/>
                    <a:pt x="482" y="128"/>
                    <a:pt x="426" y="107"/>
                  </a:cubicBezTo>
                  <a:lnTo>
                    <a:pt x="163"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9"/>
            <p:cNvSpPr/>
            <p:nvPr/>
          </p:nvSpPr>
          <p:spPr>
            <a:xfrm>
              <a:off x="944876" y="2876964"/>
              <a:ext cx="32526" cy="10514"/>
            </a:xfrm>
            <a:custGeom>
              <a:avLst/>
              <a:gdLst/>
              <a:ahLst/>
              <a:cxnLst/>
              <a:rect l="l" t="t" r="r" b="b"/>
              <a:pathLst>
                <a:path w="993" h="321" extrusionOk="0">
                  <a:moveTo>
                    <a:pt x="286" y="0"/>
                  </a:moveTo>
                  <a:cubicBezTo>
                    <a:pt x="257" y="0"/>
                    <a:pt x="232" y="6"/>
                    <a:pt x="213" y="18"/>
                  </a:cubicBezTo>
                  <a:cubicBezTo>
                    <a:pt x="90" y="90"/>
                    <a:pt x="1" y="320"/>
                    <a:pt x="1" y="320"/>
                  </a:cubicBezTo>
                  <a:lnTo>
                    <a:pt x="992" y="320"/>
                  </a:lnTo>
                  <a:cubicBezTo>
                    <a:pt x="992" y="320"/>
                    <a:pt x="509" y="0"/>
                    <a:pt x="286"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9"/>
            <p:cNvSpPr/>
            <p:nvPr/>
          </p:nvSpPr>
          <p:spPr>
            <a:xfrm>
              <a:off x="803080" y="2876964"/>
              <a:ext cx="30298" cy="10514"/>
            </a:xfrm>
            <a:custGeom>
              <a:avLst/>
              <a:gdLst/>
              <a:ahLst/>
              <a:cxnLst/>
              <a:rect l="l" t="t" r="r" b="b"/>
              <a:pathLst>
                <a:path w="925" h="321" extrusionOk="0">
                  <a:moveTo>
                    <a:pt x="659" y="0"/>
                  </a:moveTo>
                  <a:cubicBezTo>
                    <a:pt x="447" y="0"/>
                    <a:pt x="1" y="320"/>
                    <a:pt x="1" y="320"/>
                  </a:cubicBezTo>
                  <a:lnTo>
                    <a:pt x="924" y="320"/>
                  </a:lnTo>
                  <a:cubicBezTo>
                    <a:pt x="924" y="320"/>
                    <a:pt x="852" y="90"/>
                    <a:pt x="729" y="18"/>
                  </a:cubicBezTo>
                  <a:cubicBezTo>
                    <a:pt x="711" y="6"/>
                    <a:pt x="687" y="0"/>
                    <a:pt x="659"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9"/>
            <p:cNvSpPr/>
            <p:nvPr/>
          </p:nvSpPr>
          <p:spPr>
            <a:xfrm>
              <a:off x="782870" y="2525078"/>
              <a:ext cx="154505" cy="146841"/>
            </a:xfrm>
            <a:custGeom>
              <a:avLst/>
              <a:gdLst/>
              <a:ahLst/>
              <a:cxnLst/>
              <a:rect l="l" t="t" r="r" b="b"/>
              <a:pathLst>
                <a:path w="4717" h="4483" extrusionOk="0">
                  <a:moveTo>
                    <a:pt x="1509" y="1"/>
                  </a:moveTo>
                  <a:cubicBezTo>
                    <a:pt x="1011" y="1"/>
                    <a:pt x="372" y="123"/>
                    <a:pt x="213" y="244"/>
                  </a:cubicBezTo>
                  <a:cubicBezTo>
                    <a:pt x="1" y="422"/>
                    <a:pt x="656" y="2070"/>
                    <a:pt x="814" y="2427"/>
                  </a:cubicBezTo>
                  <a:cubicBezTo>
                    <a:pt x="958" y="2763"/>
                    <a:pt x="1239" y="4198"/>
                    <a:pt x="1384" y="4394"/>
                  </a:cubicBezTo>
                  <a:cubicBezTo>
                    <a:pt x="1426" y="4456"/>
                    <a:pt x="1599" y="4482"/>
                    <a:pt x="1845" y="4482"/>
                  </a:cubicBezTo>
                  <a:cubicBezTo>
                    <a:pt x="2729" y="4482"/>
                    <a:pt x="4554" y="4137"/>
                    <a:pt x="4610" y="3844"/>
                  </a:cubicBezTo>
                  <a:cubicBezTo>
                    <a:pt x="4717" y="3312"/>
                    <a:pt x="2376" y="282"/>
                    <a:pt x="2039" y="86"/>
                  </a:cubicBezTo>
                  <a:cubicBezTo>
                    <a:pt x="1929" y="25"/>
                    <a:pt x="1733" y="1"/>
                    <a:pt x="1509"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9"/>
            <p:cNvSpPr/>
            <p:nvPr/>
          </p:nvSpPr>
          <p:spPr>
            <a:xfrm>
              <a:off x="821226" y="2526617"/>
              <a:ext cx="73207" cy="140715"/>
            </a:xfrm>
            <a:custGeom>
              <a:avLst/>
              <a:gdLst/>
              <a:ahLst/>
              <a:cxnLst/>
              <a:rect l="l" t="t" r="r" b="b"/>
              <a:pathLst>
                <a:path w="2235" h="4296" extrusionOk="0">
                  <a:moveTo>
                    <a:pt x="68" y="1"/>
                  </a:moveTo>
                  <a:lnTo>
                    <a:pt x="0" y="22"/>
                  </a:lnTo>
                  <a:cubicBezTo>
                    <a:pt x="0" y="22"/>
                    <a:pt x="1826" y="3070"/>
                    <a:pt x="2039" y="4295"/>
                  </a:cubicBezTo>
                  <a:lnTo>
                    <a:pt x="2235" y="4257"/>
                  </a:lnTo>
                  <a:cubicBezTo>
                    <a:pt x="2235" y="4257"/>
                    <a:pt x="1524" y="1776"/>
                    <a:pt x="68" y="1"/>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9"/>
            <p:cNvSpPr/>
            <p:nvPr/>
          </p:nvSpPr>
          <p:spPr>
            <a:xfrm>
              <a:off x="793876" y="2526060"/>
              <a:ext cx="30855" cy="16345"/>
            </a:xfrm>
            <a:custGeom>
              <a:avLst/>
              <a:gdLst/>
              <a:ahLst/>
              <a:cxnLst/>
              <a:rect l="l" t="t" r="r" b="b"/>
              <a:pathLst>
                <a:path w="942" h="499" extrusionOk="0">
                  <a:moveTo>
                    <a:pt x="942" y="1"/>
                  </a:moveTo>
                  <a:lnTo>
                    <a:pt x="107" y="39"/>
                  </a:lnTo>
                  <a:lnTo>
                    <a:pt x="1" y="163"/>
                  </a:lnTo>
                  <a:lnTo>
                    <a:pt x="639" y="499"/>
                  </a:lnTo>
                  <a:lnTo>
                    <a:pt x="94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9"/>
            <p:cNvSpPr/>
            <p:nvPr/>
          </p:nvSpPr>
          <p:spPr>
            <a:xfrm>
              <a:off x="819392" y="2523145"/>
              <a:ext cx="23878" cy="12840"/>
            </a:xfrm>
            <a:custGeom>
              <a:avLst/>
              <a:gdLst/>
              <a:ahLst/>
              <a:cxnLst/>
              <a:rect l="l" t="t" r="r" b="b"/>
              <a:pathLst>
                <a:path w="729" h="392" extrusionOk="0">
                  <a:moveTo>
                    <a:pt x="516" y="0"/>
                  </a:moveTo>
                  <a:lnTo>
                    <a:pt x="1" y="107"/>
                  </a:lnTo>
                  <a:lnTo>
                    <a:pt x="460" y="392"/>
                  </a:lnTo>
                  <a:lnTo>
                    <a:pt x="729" y="73"/>
                  </a:lnTo>
                  <a:lnTo>
                    <a:pt x="516"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9"/>
            <p:cNvSpPr/>
            <p:nvPr/>
          </p:nvSpPr>
          <p:spPr>
            <a:xfrm>
              <a:off x="782870" y="2532349"/>
              <a:ext cx="134721" cy="139569"/>
            </a:xfrm>
            <a:custGeom>
              <a:avLst/>
              <a:gdLst/>
              <a:ahLst/>
              <a:cxnLst/>
              <a:rect l="l" t="t" r="r" b="b"/>
              <a:pathLst>
                <a:path w="4113" h="4261" extrusionOk="0">
                  <a:moveTo>
                    <a:pt x="275" y="1"/>
                  </a:moveTo>
                  <a:cubicBezTo>
                    <a:pt x="253" y="1"/>
                    <a:pt x="233" y="7"/>
                    <a:pt x="213" y="22"/>
                  </a:cubicBezTo>
                  <a:cubicBezTo>
                    <a:pt x="1" y="200"/>
                    <a:pt x="656" y="1848"/>
                    <a:pt x="814" y="2205"/>
                  </a:cubicBezTo>
                  <a:cubicBezTo>
                    <a:pt x="958" y="2541"/>
                    <a:pt x="1239" y="3976"/>
                    <a:pt x="1384" y="4172"/>
                  </a:cubicBezTo>
                  <a:cubicBezTo>
                    <a:pt x="1418" y="4227"/>
                    <a:pt x="1575" y="4261"/>
                    <a:pt x="1810" y="4261"/>
                  </a:cubicBezTo>
                  <a:cubicBezTo>
                    <a:pt x="1665" y="3784"/>
                    <a:pt x="1575" y="3393"/>
                    <a:pt x="1810" y="3197"/>
                  </a:cubicBezTo>
                  <a:cubicBezTo>
                    <a:pt x="2091" y="2967"/>
                    <a:pt x="3350" y="2558"/>
                    <a:pt x="4112" y="2541"/>
                  </a:cubicBezTo>
                  <a:cubicBezTo>
                    <a:pt x="3461" y="1495"/>
                    <a:pt x="2775" y="696"/>
                    <a:pt x="2492" y="696"/>
                  </a:cubicBezTo>
                  <a:cubicBezTo>
                    <a:pt x="2482" y="696"/>
                    <a:pt x="2474" y="697"/>
                    <a:pt x="2465" y="698"/>
                  </a:cubicBezTo>
                  <a:cubicBezTo>
                    <a:pt x="2284" y="728"/>
                    <a:pt x="2119" y="741"/>
                    <a:pt x="1967" y="741"/>
                  </a:cubicBezTo>
                  <a:cubicBezTo>
                    <a:pt x="1404" y="741"/>
                    <a:pt x="1031" y="560"/>
                    <a:pt x="780" y="379"/>
                  </a:cubicBezTo>
                  <a:cubicBezTo>
                    <a:pt x="526" y="182"/>
                    <a:pt x="386" y="1"/>
                    <a:pt x="27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9"/>
            <p:cNvSpPr/>
            <p:nvPr/>
          </p:nvSpPr>
          <p:spPr>
            <a:xfrm>
              <a:off x="829317" y="2658521"/>
              <a:ext cx="107502" cy="27154"/>
            </a:xfrm>
            <a:custGeom>
              <a:avLst/>
              <a:gdLst/>
              <a:ahLst/>
              <a:cxnLst/>
              <a:rect l="l" t="t" r="r" b="b"/>
              <a:pathLst>
                <a:path w="3282" h="829" extrusionOk="0">
                  <a:moveTo>
                    <a:pt x="3209" y="0"/>
                  </a:moveTo>
                  <a:cubicBezTo>
                    <a:pt x="2150" y="488"/>
                    <a:pt x="1076" y="569"/>
                    <a:pt x="483" y="569"/>
                  </a:cubicBezTo>
                  <a:cubicBezTo>
                    <a:pt x="192" y="569"/>
                    <a:pt x="17" y="549"/>
                    <a:pt x="17" y="549"/>
                  </a:cubicBezTo>
                  <a:lnTo>
                    <a:pt x="0" y="818"/>
                  </a:lnTo>
                  <a:cubicBezTo>
                    <a:pt x="158" y="825"/>
                    <a:pt x="310" y="829"/>
                    <a:pt x="456" y="829"/>
                  </a:cubicBezTo>
                  <a:cubicBezTo>
                    <a:pt x="2364" y="829"/>
                    <a:pt x="3282" y="230"/>
                    <a:pt x="3282" y="230"/>
                  </a:cubicBezTo>
                  <a:lnTo>
                    <a:pt x="3209"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9"/>
            <p:cNvSpPr/>
            <p:nvPr/>
          </p:nvSpPr>
          <p:spPr>
            <a:xfrm>
              <a:off x="881037" y="2669527"/>
              <a:ext cx="17458" cy="14674"/>
            </a:xfrm>
            <a:custGeom>
              <a:avLst/>
              <a:gdLst/>
              <a:ahLst/>
              <a:cxnLst/>
              <a:rect l="l" t="t" r="r" b="b"/>
              <a:pathLst>
                <a:path w="533" h="448" extrusionOk="0">
                  <a:moveTo>
                    <a:pt x="494" y="1"/>
                  </a:moveTo>
                  <a:lnTo>
                    <a:pt x="0" y="90"/>
                  </a:lnTo>
                  <a:lnTo>
                    <a:pt x="34" y="447"/>
                  </a:lnTo>
                  <a:lnTo>
                    <a:pt x="532" y="358"/>
                  </a:lnTo>
                  <a:lnTo>
                    <a:pt x="494"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9"/>
            <p:cNvSpPr/>
            <p:nvPr/>
          </p:nvSpPr>
          <p:spPr>
            <a:xfrm>
              <a:off x="866526" y="2673720"/>
              <a:ext cx="5175" cy="13266"/>
            </a:xfrm>
            <a:custGeom>
              <a:avLst/>
              <a:gdLst/>
              <a:ahLst/>
              <a:cxnLst/>
              <a:rect l="l" t="t" r="r" b="b"/>
              <a:pathLst>
                <a:path w="158" h="405" extrusionOk="0">
                  <a:moveTo>
                    <a:pt x="141" y="0"/>
                  </a:moveTo>
                  <a:lnTo>
                    <a:pt x="0" y="34"/>
                  </a:lnTo>
                  <a:lnTo>
                    <a:pt x="0" y="405"/>
                  </a:lnTo>
                  <a:lnTo>
                    <a:pt x="158" y="388"/>
                  </a:lnTo>
                  <a:lnTo>
                    <a:pt x="14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9"/>
            <p:cNvSpPr/>
            <p:nvPr/>
          </p:nvSpPr>
          <p:spPr>
            <a:xfrm>
              <a:off x="843794" y="2675390"/>
              <a:ext cx="5339" cy="12840"/>
            </a:xfrm>
            <a:custGeom>
              <a:avLst/>
              <a:gdLst/>
              <a:ahLst/>
              <a:cxnLst/>
              <a:rect l="l" t="t" r="r" b="b"/>
              <a:pathLst>
                <a:path w="163" h="392" extrusionOk="0">
                  <a:moveTo>
                    <a:pt x="141" y="0"/>
                  </a:moveTo>
                  <a:lnTo>
                    <a:pt x="1" y="17"/>
                  </a:lnTo>
                  <a:lnTo>
                    <a:pt x="18" y="392"/>
                  </a:lnTo>
                  <a:lnTo>
                    <a:pt x="162" y="392"/>
                  </a:lnTo>
                  <a:lnTo>
                    <a:pt x="14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9"/>
            <p:cNvSpPr/>
            <p:nvPr/>
          </p:nvSpPr>
          <p:spPr>
            <a:xfrm>
              <a:off x="906553" y="2665498"/>
              <a:ext cx="8090" cy="13397"/>
            </a:xfrm>
            <a:custGeom>
              <a:avLst/>
              <a:gdLst/>
              <a:ahLst/>
              <a:cxnLst/>
              <a:rect l="l" t="t" r="r" b="b"/>
              <a:pathLst>
                <a:path w="247" h="409" extrusionOk="0">
                  <a:moveTo>
                    <a:pt x="140" y="0"/>
                  </a:moveTo>
                  <a:lnTo>
                    <a:pt x="0" y="55"/>
                  </a:lnTo>
                  <a:lnTo>
                    <a:pt x="106" y="409"/>
                  </a:lnTo>
                  <a:lnTo>
                    <a:pt x="247" y="375"/>
                  </a:lnTo>
                  <a:lnTo>
                    <a:pt x="14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9"/>
            <p:cNvSpPr/>
            <p:nvPr/>
          </p:nvSpPr>
          <p:spPr>
            <a:xfrm>
              <a:off x="923422" y="2659078"/>
              <a:ext cx="8090" cy="13954"/>
            </a:xfrm>
            <a:custGeom>
              <a:avLst/>
              <a:gdLst/>
              <a:ahLst/>
              <a:cxnLst/>
              <a:rect l="l" t="t" r="r" b="b"/>
              <a:pathLst>
                <a:path w="247" h="426" extrusionOk="0">
                  <a:moveTo>
                    <a:pt x="140" y="0"/>
                  </a:moveTo>
                  <a:lnTo>
                    <a:pt x="0" y="56"/>
                  </a:lnTo>
                  <a:lnTo>
                    <a:pt x="89" y="426"/>
                  </a:lnTo>
                  <a:lnTo>
                    <a:pt x="247" y="392"/>
                  </a:lnTo>
                  <a:lnTo>
                    <a:pt x="14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9"/>
            <p:cNvSpPr/>
            <p:nvPr/>
          </p:nvSpPr>
          <p:spPr>
            <a:xfrm>
              <a:off x="759025" y="2532480"/>
              <a:ext cx="43531" cy="74354"/>
            </a:xfrm>
            <a:custGeom>
              <a:avLst/>
              <a:gdLst/>
              <a:ahLst/>
              <a:cxnLst/>
              <a:rect l="l" t="t" r="r" b="b"/>
              <a:pathLst>
                <a:path w="1329" h="2270" extrusionOk="0">
                  <a:moveTo>
                    <a:pt x="1005" y="0"/>
                  </a:moveTo>
                  <a:cubicBezTo>
                    <a:pt x="700" y="0"/>
                    <a:pt x="1" y="1582"/>
                    <a:pt x="18" y="2095"/>
                  </a:cubicBezTo>
                  <a:cubicBezTo>
                    <a:pt x="18" y="2226"/>
                    <a:pt x="239" y="2270"/>
                    <a:pt x="490" y="2270"/>
                  </a:cubicBezTo>
                  <a:cubicBezTo>
                    <a:pt x="815" y="2270"/>
                    <a:pt x="1188" y="2196"/>
                    <a:pt x="1188" y="2146"/>
                  </a:cubicBezTo>
                  <a:cubicBezTo>
                    <a:pt x="1205" y="2056"/>
                    <a:pt x="1329" y="1260"/>
                    <a:pt x="1329" y="1188"/>
                  </a:cubicBezTo>
                  <a:cubicBezTo>
                    <a:pt x="1329" y="1137"/>
                    <a:pt x="1312" y="1"/>
                    <a:pt x="1010" y="1"/>
                  </a:cubicBezTo>
                  <a:cubicBezTo>
                    <a:pt x="1008" y="1"/>
                    <a:pt x="1006" y="0"/>
                    <a:pt x="1005"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9"/>
            <p:cNvSpPr/>
            <p:nvPr/>
          </p:nvSpPr>
          <p:spPr>
            <a:xfrm>
              <a:off x="759025" y="2538900"/>
              <a:ext cx="43531" cy="67934"/>
            </a:xfrm>
            <a:custGeom>
              <a:avLst/>
              <a:gdLst/>
              <a:ahLst/>
              <a:cxnLst/>
              <a:rect l="l" t="t" r="r" b="b"/>
              <a:pathLst>
                <a:path w="1329" h="2074" extrusionOk="0">
                  <a:moveTo>
                    <a:pt x="763" y="0"/>
                  </a:moveTo>
                  <a:cubicBezTo>
                    <a:pt x="426" y="443"/>
                    <a:pt x="1" y="1490"/>
                    <a:pt x="18" y="1899"/>
                  </a:cubicBezTo>
                  <a:cubicBezTo>
                    <a:pt x="18" y="2030"/>
                    <a:pt x="239" y="2074"/>
                    <a:pt x="490" y="2074"/>
                  </a:cubicBezTo>
                  <a:cubicBezTo>
                    <a:pt x="815" y="2074"/>
                    <a:pt x="1188" y="2000"/>
                    <a:pt x="1188" y="1950"/>
                  </a:cubicBezTo>
                  <a:cubicBezTo>
                    <a:pt x="1205" y="1860"/>
                    <a:pt x="1329" y="1064"/>
                    <a:pt x="1329" y="992"/>
                  </a:cubicBezTo>
                  <a:cubicBezTo>
                    <a:pt x="1329" y="958"/>
                    <a:pt x="1329" y="460"/>
                    <a:pt x="1239" y="124"/>
                  </a:cubicBezTo>
                  <a:cubicBezTo>
                    <a:pt x="1167" y="185"/>
                    <a:pt x="1078" y="220"/>
                    <a:pt x="996" y="220"/>
                  </a:cubicBezTo>
                  <a:cubicBezTo>
                    <a:pt x="957" y="220"/>
                    <a:pt x="920" y="212"/>
                    <a:pt x="886" y="196"/>
                  </a:cubicBezTo>
                  <a:cubicBezTo>
                    <a:pt x="814" y="141"/>
                    <a:pt x="780" y="73"/>
                    <a:pt x="763"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9"/>
            <p:cNvSpPr/>
            <p:nvPr/>
          </p:nvSpPr>
          <p:spPr>
            <a:xfrm>
              <a:off x="794990" y="2522588"/>
              <a:ext cx="29742" cy="15788"/>
            </a:xfrm>
            <a:custGeom>
              <a:avLst/>
              <a:gdLst/>
              <a:ahLst/>
              <a:cxnLst/>
              <a:rect l="l" t="t" r="r" b="b"/>
              <a:pathLst>
                <a:path w="908" h="482" extrusionOk="0">
                  <a:moveTo>
                    <a:pt x="908" y="0"/>
                  </a:moveTo>
                  <a:lnTo>
                    <a:pt x="73" y="39"/>
                  </a:lnTo>
                  <a:lnTo>
                    <a:pt x="1" y="213"/>
                  </a:lnTo>
                  <a:lnTo>
                    <a:pt x="605" y="481"/>
                  </a:lnTo>
                  <a:lnTo>
                    <a:pt x="908"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9"/>
            <p:cNvSpPr/>
            <p:nvPr/>
          </p:nvSpPr>
          <p:spPr>
            <a:xfrm>
              <a:off x="819392" y="2519673"/>
              <a:ext cx="22077" cy="12283"/>
            </a:xfrm>
            <a:custGeom>
              <a:avLst/>
              <a:gdLst/>
              <a:ahLst/>
              <a:cxnLst/>
              <a:rect l="l" t="t" r="r" b="b"/>
              <a:pathLst>
                <a:path w="674" h="375" extrusionOk="0">
                  <a:moveTo>
                    <a:pt x="516" y="0"/>
                  </a:moveTo>
                  <a:lnTo>
                    <a:pt x="1" y="89"/>
                  </a:lnTo>
                  <a:lnTo>
                    <a:pt x="460" y="375"/>
                  </a:lnTo>
                  <a:lnTo>
                    <a:pt x="673" y="162"/>
                  </a:lnTo>
                  <a:lnTo>
                    <a:pt x="516"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9"/>
            <p:cNvSpPr/>
            <p:nvPr/>
          </p:nvSpPr>
          <p:spPr>
            <a:xfrm>
              <a:off x="699771" y="2533594"/>
              <a:ext cx="307307" cy="141272"/>
            </a:xfrm>
            <a:custGeom>
              <a:avLst/>
              <a:gdLst/>
              <a:ahLst/>
              <a:cxnLst/>
              <a:rect l="l" t="t" r="r" b="b"/>
              <a:pathLst>
                <a:path w="9382" h="4313" extrusionOk="0">
                  <a:moveTo>
                    <a:pt x="8352" y="1299"/>
                  </a:moveTo>
                  <a:lnTo>
                    <a:pt x="8582" y="1350"/>
                  </a:lnTo>
                  <a:lnTo>
                    <a:pt x="8901" y="1473"/>
                  </a:lnTo>
                  <a:lnTo>
                    <a:pt x="8369" y="1367"/>
                  </a:lnTo>
                  <a:lnTo>
                    <a:pt x="8352" y="1299"/>
                  </a:lnTo>
                  <a:close/>
                  <a:moveTo>
                    <a:pt x="8407" y="1456"/>
                  </a:moveTo>
                  <a:lnTo>
                    <a:pt x="8884" y="1529"/>
                  </a:lnTo>
                  <a:lnTo>
                    <a:pt x="8939" y="1490"/>
                  </a:lnTo>
                  <a:lnTo>
                    <a:pt x="9114" y="1563"/>
                  </a:lnTo>
                  <a:lnTo>
                    <a:pt x="8531" y="1597"/>
                  </a:lnTo>
                  <a:lnTo>
                    <a:pt x="8407" y="1456"/>
                  </a:lnTo>
                  <a:close/>
                  <a:moveTo>
                    <a:pt x="8565" y="1"/>
                  </a:moveTo>
                  <a:lnTo>
                    <a:pt x="7518" y="213"/>
                  </a:lnTo>
                  <a:cubicBezTo>
                    <a:pt x="7518" y="213"/>
                    <a:pt x="7501" y="196"/>
                    <a:pt x="7484" y="196"/>
                  </a:cubicBezTo>
                  <a:cubicBezTo>
                    <a:pt x="7484" y="196"/>
                    <a:pt x="6800" y="164"/>
                    <a:pt x="5888" y="164"/>
                  </a:cubicBezTo>
                  <a:cubicBezTo>
                    <a:pt x="4686" y="164"/>
                    <a:pt x="3087" y="220"/>
                    <a:pt x="2129" y="482"/>
                  </a:cubicBezTo>
                  <a:lnTo>
                    <a:pt x="1010" y="605"/>
                  </a:lnTo>
                  <a:lnTo>
                    <a:pt x="993" y="660"/>
                  </a:lnTo>
                  <a:lnTo>
                    <a:pt x="1491" y="639"/>
                  </a:lnTo>
                  <a:lnTo>
                    <a:pt x="1491" y="660"/>
                  </a:lnTo>
                  <a:lnTo>
                    <a:pt x="673" y="835"/>
                  </a:lnTo>
                  <a:lnTo>
                    <a:pt x="729" y="873"/>
                  </a:lnTo>
                  <a:lnTo>
                    <a:pt x="1508" y="767"/>
                  </a:lnTo>
                  <a:lnTo>
                    <a:pt x="1525" y="835"/>
                  </a:lnTo>
                  <a:lnTo>
                    <a:pt x="1133" y="890"/>
                  </a:lnTo>
                  <a:lnTo>
                    <a:pt x="1116" y="941"/>
                  </a:lnTo>
                  <a:lnTo>
                    <a:pt x="1508" y="924"/>
                  </a:lnTo>
                  <a:lnTo>
                    <a:pt x="1508" y="924"/>
                  </a:lnTo>
                  <a:lnTo>
                    <a:pt x="1452" y="1048"/>
                  </a:lnTo>
                  <a:lnTo>
                    <a:pt x="746" y="1031"/>
                  </a:lnTo>
                  <a:lnTo>
                    <a:pt x="780" y="1120"/>
                  </a:lnTo>
                  <a:lnTo>
                    <a:pt x="1401" y="1171"/>
                  </a:lnTo>
                  <a:lnTo>
                    <a:pt x="409" y="1278"/>
                  </a:lnTo>
                  <a:lnTo>
                    <a:pt x="444" y="1350"/>
                  </a:lnTo>
                  <a:lnTo>
                    <a:pt x="1384" y="1316"/>
                  </a:lnTo>
                  <a:lnTo>
                    <a:pt x="1435" y="1529"/>
                  </a:lnTo>
                  <a:lnTo>
                    <a:pt x="1261" y="1563"/>
                  </a:lnTo>
                  <a:lnTo>
                    <a:pt x="18" y="1597"/>
                  </a:lnTo>
                  <a:lnTo>
                    <a:pt x="52" y="1635"/>
                  </a:lnTo>
                  <a:lnTo>
                    <a:pt x="869" y="1652"/>
                  </a:lnTo>
                  <a:lnTo>
                    <a:pt x="1" y="1848"/>
                  </a:lnTo>
                  <a:lnTo>
                    <a:pt x="52" y="1899"/>
                  </a:lnTo>
                  <a:lnTo>
                    <a:pt x="1367" y="1618"/>
                  </a:lnTo>
                  <a:lnTo>
                    <a:pt x="852" y="1937"/>
                  </a:lnTo>
                  <a:lnTo>
                    <a:pt x="886" y="1954"/>
                  </a:lnTo>
                  <a:lnTo>
                    <a:pt x="1491" y="1635"/>
                  </a:lnTo>
                  <a:lnTo>
                    <a:pt x="1525" y="1669"/>
                  </a:lnTo>
                  <a:lnTo>
                    <a:pt x="1525" y="1703"/>
                  </a:lnTo>
                  <a:lnTo>
                    <a:pt x="1418" y="1865"/>
                  </a:lnTo>
                  <a:lnTo>
                    <a:pt x="729" y="2150"/>
                  </a:lnTo>
                  <a:lnTo>
                    <a:pt x="763" y="2184"/>
                  </a:lnTo>
                  <a:lnTo>
                    <a:pt x="1188" y="2022"/>
                  </a:lnTo>
                  <a:lnTo>
                    <a:pt x="567" y="2380"/>
                  </a:lnTo>
                  <a:lnTo>
                    <a:pt x="639" y="2431"/>
                  </a:lnTo>
                  <a:lnTo>
                    <a:pt x="1329" y="2095"/>
                  </a:lnTo>
                  <a:lnTo>
                    <a:pt x="1542" y="2129"/>
                  </a:lnTo>
                  <a:lnTo>
                    <a:pt x="1508" y="2256"/>
                  </a:lnTo>
                  <a:lnTo>
                    <a:pt x="690" y="2520"/>
                  </a:lnTo>
                  <a:lnTo>
                    <a:pt x="763" y="2554"/>
                  </a:lnTo>
                  <a:lnTo>
                    <a:pt x="1367" y="2414"/>
                  </a:lnTo>
                  <a:lnTo>
                    <a:pt x="1367" y="2414"/>
                  </a:lnTo>
                  <a:lnTo>
                    <a:pt x="461" y="2789"/>
                  </a:lnTo>
                  <a:lnTo>
                    <a:pt x="533" y="2840"/>
                  </a:lnTo>
                  <a:lnTo>
                    <a:pt x="1614" y="2431"/>
                  </a:lnTo>
                  <a:lnTo>
                    <a:pt x="1525" y="2610"/>
                  </a:lnTo>
                  <a:lnTo>
                    <a:pt x="886" y="2823"/>
                  </a:lnTo>
                  <a:lnTo>
                    <a:pt x="959" y="2874"/>
                  </a:lnTo>
                  <a:lnTo>
                    <a:pt x="1525" y="2699"/>
                  </a:lnTo>
                  <a:lnTo>
                    <a:pt x="1631" y="2806"/>
                  </a:lnTo>
                  <a:lnTo>
                    <a:pt x="1367" y="2895"/>
                  </a:lnTo>
                  <a:lnTo>
                    <a:pt x="639" y="3018"/>
                  </a:lnTo>
                  <a:lnTo>
                    <a:pt x="656" y="3035"/>
                  </a:lnTo>
                  <a:lnTo>
                    <a:pt x="1154" y="2980"/>
                  </a:lnTo>
                  <a:lnTo>
                    <a:pt x="656" y="3159"/>
                  </a:lnTo>
                  <a:lnTo>
                    <a:pt x="690" y="3193"/>
                  </a:lnTo>
                  <a:lnTo>
                    <a:pt x="1665" y="2840"/>
                  </a:lnTo>
                  <a:lnTo>
                    <a:pt x="1631" y="2929"/>
                  </a:lnTo>
                  <a:lnTo>
                    <a:pt x="763" y="3338"/>
                  </a:lnTo>
                  <a:lnTo>
                    <a:pt x="797" y="3355"/>
                  </a:lnTo>
                  <a:lnTo>
                    <a:pt x="1435" y="3108"/>
                  </a:lnTo>
                  <a:lnTo>
                    <a:pt x="1154" y="3282"/>
                  </a:lnTo>
                  <a:lnTo>
                    <a:pt x="1188" y="3299"/>
                  </a:lnTo>
                  <a:lnTo>
                    <a:pt x="1614" y="3086"/>
                  </a:lnTo>
                  <a:lnTo>
                    <a:pt x="1771" y="3142"/>
                  </a:lnTo>
                  <a:lnTo>
                    <a:pt x="1703" y="3193"/>
                  </a:lnTo>
                  <a:lnTo>
                    <a:pt x="584" y="3746"/>
                  </a:lnTo>
                  <a:lnTo>
                    <a:pt x="639" y="3763"/>
                  </a:lnTo>
                  <a:lnTo>
                    <a:pt x="1384" y="3427"/>
                  </a:lnTo>
                  <a:lnTo>
                    <a:pt x="673" y="3976"/>
                  </a:lnTo>
                  <a:lnTo>
                    <a:pt x="746" y="3993"/>
                  </a:lnTo>
                  <a:lnTo>
                    <a:pt x="1810" y="3193"/>
                  </a:lnTo>
                  <a:lnTo>
                    <a:pt x="1793" y="3282"/>
                  </a:lnTo>
                  <a:lnTo>
                    <a:pt x="1295" y="3674"/>
                  </a:lnTo>
                  <a:lnTo>
                    <a:pt x="1312" y="3725"/>
                  </a:lnTo>
                  <a:lnTo>
                    <a:pt x="1559" y="3567"/>
                  </a:lnTo>
                  <a:lnTo>
                    <a:pt x="1116" y="3993"/>
                  </a:lnTo>
                  <a:lnTo>
                    <a:pt x="1133" y="4044"/>
                  </a:lnTo>
                  <a:lnTo>
                    <a:pt x="1754" y="3512"/>
                  </a:lnTo>
                  <a:lnTo>
                    <a:pt x="1754" y="3640"/>
                  </a:lnTo>
                  <a:lnTo>
                    <a:pt x="1261" y="4189"/>
                  </a:lnTo>
                  <a:lnTo>
                    <a:pt x="1261" y="4240"/>
                  </a:lnTo>
                  <a:lnTo>
                    <a:pt x="1597" y="3887"/>
                  </a:lnTo>
                  <a:lnTo>
                    <a:pt x="1597" y="3887"/>
                  </a:lnTo>
                  <a:lnTo>
                    <a:pt x="1384" y="4295"/>
                  </a:lnTo>
                  <a:lnTo>
                    <a:pt x="1401" y="4312"/>
                  </a:lnTo>
                  <a:lnTo>
                    <a:pt x="1754" y="3725"/>
                  </a:lnTo>
                  <a:lnTo>
                    <a:pt x="1793" y="3674"/>
                  </a:lnTo>
                  <a:lnTo>
                    <a:pt x="2006" y="3619"/>
                  </a:lnTo>
                  <a:lnTo>
                    <a:pt x="2023" y="3640"/>
                  </a:lnTo>
                  <a:lnTo>
                    <a:pt x="1665" y="4010"/>
                  </a:lnTo>
                  <a:lnTo>
                    <a:pt x="1737" y="4082"/>
                  </a:lnTo>
                  <a:lnTo>
                    <a:pt x="2197" y="3657"/>
                  </a:lnTo>
                  <a:cubicBezTo>
                    <a:pt x="2802" y="3214"/>
                    <a:pt x="4504" y="2363"/>
                    <a:pt x="6436" y="1954"/>
                  </a:cubicBezTo>
                  <a:lnTo>
                    <a:pt x="6688" y="1954"/>
                  </a:lnTo>
                  <a:lnTo>
                    <a:pt x="7982" y="2325"/>
                  </a:lnTo>
                  <a:lnTo>
                    <a:pt x="7943" y="2256"/>
                  </a:lnTo>
                  <a:lnTo>
                    <a:pt x="7092" y="1954"/>
                  </a:lnTo>
                  <a:lnTo>
                    <a:pt x="8033" y="1937"/>
                  </a:lnTo>
                  <a:lnTo>
                    <a:pt x="7964" y="1848"/>
                  </a:lnTo>
                  <a:lnTo>
                    <a:pt x="7113" y="1831"/>
                  </a:lnTo>
                  <a:cubicBezTo>
                    <a:pt x="7254" y="1810"/>
                    <a:pt x="7377" y="1793"/>
                    <a:pt x="7518" y="1776"/>
                  </a:cubicBezTo>
                  <a:lnTo>
                    <a:pt x="8033" y="1741"/>
                  </a:lnTo>
                  <a:lnTo>
                    <a:pt x="8850" y="1971"/>
                  </a:lnTo>
                  <a:lnTo>
                    <a:pt x="8850" y="1899"/>
                  </a:lnTo>
                  <a:lnTo>
                    <a:pt x="8407" y="1724"/>
                  </a:lnTo>
                  <a:lnTo>
                    <a:pt x="9327" y="1652"/>
                  </a:lnTo>
                  <a:lnTo>
                    <a:pt x="9382" y="1546"/>
                  </a:lnTo>
                  <a:lnTo>
                    <a:pt x="9135" y="1563"/>
                  </a:lnTo>
                  <a:lnTo>
                    <a:pt x="9114" y="1546"/>
                  </a:lnTo>
                  <a:lnTo>
                    <a:pt x="8760" y="1367"/>
                  </a:lnTo>
                  <a:lnTo>
                    <a:pt x="9169" y="1456"/>
                  </a:lnTo>
                  <a:lnTo>
                    <a:pt x="9152" y="1405"/>
                  </a:lnTo>
                  <a:lnTo>
                    <a:pt x="8284" y="1243"/>
                  </a:lnTo>
                  <a:lnTo>
                    <a:pt x="8211" y="1209"/>
                  </a:lnTo>
                  <a:lnTo>
                    <a:pt x="8211" y="1192"/>
                  </a:lnTo>
                  <a:lnTo>
                    <a:pt x="9152" y="1261"/>
                  </a:lnTo>
                  <a:lnTo>
                    <a:pt x="9114" y="1226"/>
                  </a:lnTo>
                  <a:lnTo>
                    <a:pt x="8620" y="1137"/>
                  </a:lnTo>
                  <a:lnTo>
                    <a:pt x="8867" y="1137"/>
                  </a:lnTo>
                  <a:lnTo>
                    <a:pt x="8850" y="1086"/>
                  </a:lnTo>
                  <a:lnTo>
                    <a:pt x="8177" y="1065"/>
                  </a:lnTo>
                  <a:lnTo>
                    <a:pt x="8156" y="1048"/>
                  </a:lnTo>
                  <a:lnTo>
                    <a:pt x="8194" y="1014"/>
                  </a:lnTo>
                  <a:lnTo>
                    <a:pt x="9327" y="1014"/>
                  </a:lnTo>
                  <a:lnTo>
                    <a:pt x="9348" y="958"/>
                  </a:lnTo>
                  <a:lnTo>
                    <a:pt x="8620" y="941"/>
                  </a:lnTo>
                  <a:lnTo>
                    <a:pt x="9258" y="801"/>
                  </a:lnTo>
                  <a:lnTo>
                    <a:pt x="9258" y="767"/>
                  </a:lnTo>
                  <a:lnTo>
                    <a:pt x="8301" y="941"/>
                  </a:lnTo>
                  <a:lnTo>
                    <a:pt x="8228" y="941"/>
                  </a:lnTo>
                  <a:lnTo>
                    <a:pt x="8228" y="852"/>
                  </a:lnTo>
                  <a:lnTo>
                    <a:pt x="8743" y="818"/>
                  </a:lnTo>
                  <a:lnTo>
                    <a:pt x="8743" y="784"/>
                  </a:lnTo>
                  <a:lnTo>
                    <a:pt x="8211" y="784"/>
                  </a:lnTo>
                  <a:lnTo>
                    <a:pt x="8973" y="694"/>
                  </a:lnTo>
                  <a:lnTo>
                    <a:pt x="8990" y="660"/>
                  </a:lnTo>
                  <a:lnTo>
                    <a:pt x="8990" y="660"/>
                  </a:lnTo>
                  <a:lnTo>
                    <a:pt x="8211" y="694"/>
                  </a:lnTo>
                  <a:lnTo>
                    <a:pt x="8194" y="622"/>
                  </a:lnTo>
                  <a:lnTo>
                    <a:pt x="8939" y="516"/>
                  </a:lnTo>
                  <a:lnTo>
                    <a:pt x="8956" y="482"/>
                  </a:lnTo>
                  <a:lnTo>
                    <a:pt x="8548" y="533"/>
                  </a:lnTo>
                  <a:lnTo>
                    <a:pt x="8884" y="392"/>
                  </a:lnTo>
                  <a:lnTo>
                    <a:pt x="8884" y="375"/>
                  </a:lnTo>
                  <a:lnTo>
                    <a:pt x="8369" y="571"/>
                  </a:lnTo>
                  <a:lnTo>
                    <a:pt x="8177" y="588"/>
                  </a:lnTo>
                  <a:lnTo>
                    <a:pt x="7999" y="516"/>
                  </a:lnTo>
                  <a:lnTo>
                    <a:pt x="8603" y="375"/>
                  </a:lnTo>
                  <a:lnTo>
                    <a:pt x="8620" y="320"/>
                  </a:lnTo>
                  <a:lnTo>
                    <a:pt x="8620" y="320"/>
                  </a:lnTo>
                  <a:lnTo>
                    <a:pt x="7982" y="426"/>
                  </a:lnTo>
                  <a:lnTo>
                    <a:pt x="7999" y="303"/>
                  </a:lnTo>
                  <a:lnTo>
                    <a:pt x="8850" y="179"/>
                  </a:lnTo>
                  <a:lnTo>
                    <a:pt x="8867" y="128"/>
                  </a:lnTo>
                  <a:lnTo>
                    <a:pt x="8105" y="196"/>
                  </a:lnTo>
                  <a:lnTo>
                    <a:pt x="8548" y="73"/>
                  </a:lnTo>
                  <a:lnTo>
                    <a:pt x="8565"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9"/>
            <p:cNvSpPr/>
            <p:nvPr/>
          </p:nvSpPr>
          <p:spPr>
            <a:xfrm>
              <a:off x="714838" y="2555212"/>
              <a:ext cx="292240" cy="119654"/>
            </a:xfrm>
            <a:custGeom>
              <a:avLst/>
              <a:gdLst/>
              <a:ahLst/>
              <a:cxnLst/>
              <a:rect l="l" t="t" r="r" b="b"/>
              <a:pathLst>
                <a:path w="8922" h="3653" extrusionOk="0">
                  <a:moveTo>
                    <a:pt x="6189" y="0"/>
                  </a:moveTo>
                  <a:lnTo>
                    <a:pt x="2874" y="745"/>
                  </a:lnTo>
                  <a:lnTo>
                    <a:pt x="1065" y="1026"/>
                  </a:lnTo>
                  <a:lnTo>
                    <a:pt x="1065" y="1043"/>
                  </a:lnTo>
                  <a:lnTo>
                    <a:pt x="958" y="1205"/>
                  </a:lnTo>
                  <a:lnTo>
                    <a:pt x="269" y="1490"/>
                  </a:lnTo>
                  <a:lnTo>
                    <a:pt x="303" y="1524"/>
                  </a:lnTo>
                  <a:lnTo>
                    <a:pt x="728" y="1362"/>
                  </a:lnTo>
                  <a:lnTo>
                    <a:pt x="107" y="1720"/>
                  </a:lnTo>
                  <a:lnTo>
                    <a:pt x="179" y="1771"/>
                  </a:lnTo>
                  <a:lnTo>
                    <a:pt x="869" y="1435"/>
                  </a:lnTo>
                  <a:lnTo>
                    <a:pt x="1082" y="1469"/>
                  </a:lnTo>
                  <a:lnTo>
                    <a:pt x="1048" y="1596"/>
                  </a:lnTo>
                  <a:lnTo>
                    <a:pt x="230" y="1860"/>
                  </a:lnTo>
                  <a:lnTo>
                    <a:pt x="303" y="1894"/>
                  </a:lnTo>
                  <a:lnTo>
                    <a:pt x="907" y="1754"/>
                  </a:lnTo>
                  <a:lnTo>
                    <a:pt x="907" y="1754"/>
                  </a:lnTo>
                  <a:lnTo>
                    <a:pt x="1" y="2129"/>
                  </a:lnTo>
                  <a:lnTo>
                    <a:pt x="73" y="2180"/>
                  </a:lnTo>
                  <a:lnTo>
                    <a:pt x="1154" y="1771"/>
                  </a:lnTo>
                  <a:lnTo>
                    <a:pt x="1065" y="1950"/>
                  </a:lnTo>
                  <a:lnTo>
                    <a:pt x="426" y="2163"/>
                  </a:lnTo>
                  <a:lnTo>
                    <a:pt x="499" y="2214"/>
                  </a:lnTo>
                  <a:lnTo>
                    <a:pt x="1065" y="2039"/>
                  </a:lnTo>
                  <a:lnTo>
                    <a:pt x="1171" y="2146"/>
                  </a:lnTo>
                  <a:lnTo>
                    <a:pt x="907" y="2235"/>
                  </a:lnTo>
                  <a:lnTo>
                    <a:pt x="179" y="2358"/>
                  </a:lnTo>
                  <a:lnTo>
                    <a:pt x="196" y="2375"/>
                  </a:lnTo>
                  <a:lnTo>
                    <a:pt x="694" y="2320"/>
                  </a:lnTo>
                  <a:lnTo>
                    <a:pt x="196" y="2499"/>
                  </a:lnTo>
                  <a:lnTo>
                    <a:pt x="230" y="2533"/>
                  </a:lnTo>
                  <a:lnTo>
                    <a:pt x="1205" y="2180"/>
                  </a:lnTo>
                  <a:lnTo>
                    <a:pt x="1171" y="2269"/>
                  </a:lnTo>
                  <a:lnTo>
                    <a:pt x="303" y="2678"/>
                  </a:lnTo>
                  <a:lnTo>
                    <a:pt x="337" y="2695"/>
                  </a:lnTo>
                  <a:lnTo>
                    <a:pt x="975" y="2448"/>
                  </a:lnTo>
                  <a:lnTo>
                    <a:pt x="694" y="2622"/>
                  </a:lnTo>
                  <a:lnTo>
                    <a:pt x="728" y="2639"/>
                  </a:lnTo>
                  <a:lnTo>
                    <a:pt x="1154" y="2426"/>
                  </a:lnTo>
                  <a:lnTo>
                    <a:pt x="1311" y="2482"/>
                  </a:lnTo>
                  <a:lnTo>
                    <a:pt x="1243" y="2533"/>
                  </a:lnTo>
                  <a:lnTo>
                    <a:pt x="124" y="3086"/>
                  </a:lnTo>
                  <a:lnTo>
                    <a:pt x="179" y="3103"/>
                  </a:lnTo>
                  <a:lnTo>
                    <a:pt x="924" y="2767"/>
                  </a:lnTo>
                  <a:lnTo>
                    <a:pt x="213" y="3316"/>
                  </a:lnTo>
                  <a:lnTo>
                    <a:pt x="286" y="3333"/>
                  </a:lnTo>
                  <a:lnTo>
                    <a:pt x="1350" y="2533"/>
                  </a:lnTo>
                  <a:lnTo>
                    <a:pt x="1333" y="2622"/>
                  </a:lnTo>
                  <a:lnTo>
                    <a:pt x="835" y="3014"/>
                  </a:lnTo>
                  <a:lnTo>
                    <a:pt x="852" y="3065"/>
                  </a:lnTo>
                  <a:lnTo>
                    <a:pt x="1099" y="2907"/>
                  </a:lnTo>
                  <a:lnTo>
                    <a:pt x="656" y="3333"/>
                  </a:lnTo>
                  <a:lnTo>
                    <a:pt x="673" y="3384"/>
                  </a:lnTo>
                  <a:lnTo>
                    <a:pt x="1294" y="2852"/>
                  </a:lnTo>
                  <a:lnTo>
                    <a:pt x="1294" y="2980"/>
                  </a:lnTo>
                  <a:lnTo>
                    <a:pt x="801" y="3529"/>
                  </a:lnTo>
                  <a:lnTo>
                    <a:pt x="801" y="3580"/>
                  </a:lnTo>
                  <a:lnTo>
                    <a:pt x="1137" y="3227"/>
                  </a:lnTo>
                  <a:lnTo>
                    <a:pt x="1137" y="3227"/>
                  </a:lnTo>
                  <a:lnTo>
                    <a:pt x="924" y="3635"/>
                  </a:lnTo>
                  <a:lnTo>
                    <a:pt x="941" y="3652"/>
                  </a:lnTo>
                  <a:lnTo>
                    <a:pt x="1294" y="3065"/>
                  </a:lnTo>
                  <a:lnTo>
                    <a:pt x="1333" y="3014"/>
                  </a:lnTo>
                  <a:lnTo>
                    <a:pt x="1546" y="2959"/>
                  </a:lnTo>
                  <a:lnTo>
                    <a:pt x="1563" y="2980"/>
                  </a:lnTo>
                  <a:lnTo>
                    <a:pt x="1205" y="3350"/>
                  </a:lnTo>
                  <a:lnTo>
                    <a:pt x="1277" y="3422"/>
                  </a:lnTo>
                  <a:lnTo>
                    <a:pt x="1737" y="2997"/>
                  </a:lnTo>
                  <a:cubicBezTo>
                    <a:pt x="2342" y="2554"/>
                    <a:pt x="4044" y="1703"/>
                    <a:pt x="5976" y="1294"/>
                  </a:cubicBezTo>
                  <a:lnTo>
                    <a:pt x="6228" y="1294"/>
                  </a:lnTo>
                  <a:lnTo>
                    <a:pt x="7522" y="1665"/>
                  </a:lnTo>
                  <a:lnTo>
                    <a:pt x="7483" y="1596"/>
                  </a:lnTo>
                  <a:lnTo>
                    <a:pt x="6632" y="1294"/>
                  </a:lnTo>
                  <a:lnTo>
                    <a:pt x="7573" y="1277"/>
                  </a:lnTo>
                  <a:lnTo>
                    <a:pt x="7504" y="1188"/>
                  </a:lnTo>
                  <a:lnTo>
                    <a:pt x="6653" y="1171"/>
                  </a:lnTo>
                  <a:cubicBezTo>
                    <a:pt x="6794" y="1150"/>
                    <a:pt x="6917" y="1133"/>
                    <a:pt x="7058" y="1116"/>
                  </a:cubicBezTo>
                  <a:lnTo>
                    <a:pt x="7573" y="1081"/>
                  </a:lnTo>
                  <a:lnTo>
                    <a:pt x="8390" y="1311"/>
                  </a:lnTo>
                  <a:lnTo>
                    <a:pt x="8390" y="1239"/>
                  </a:lnTo>
                  <a:lnTo>
                    <a:pt x="7947" y="1064"/>
                  </a:lnTo>
                  <a:lnTo>
                    <a:pt x="8867" y="992"/>
                  </a:lnTo>
                  <a:lnTo>
                    <a:pt x="8922" y="886"/>
                  </a:lnTo>
                  <a:lnTo>
                    <a:pt x="8675" y="903"/>
                  </a:lnTo>
                  <a:lnTo>
                    <a:pt x="8654" y="886"/>
                  </a:lnTo>
                  <a:lnTo>
                    <a:pt x="8300" y="724"/>
                  </a:lnTo>
                  <a:lnTo>
                    <a:pt x="8709" y="796"/>
                  </a:lnTo>
                  <a:lnTo>
                    <a:pt x="8692" y="745"/>
                  </a:lnTo>
                  <a:lnTo>
                    <a:pt x="7824" y="583"/>
                  </a:lnTo>
                  <a:lnTo>
                    <a:pt x="7751" y="549"/>
                  </a:lnTo>
                  <a:lnTo>
                    <a:pt x="7751" y="532"/>
                  </a:lnTo>
                  <a:lnTo>
                    <a:pt x="8692" y="601"/>
                  </a:lnTo>
                  <a:lnTo>
                    <a:pt x="8654" y="566"/>
                  </a:lnTo>
                  <a:lnTo>
                    <a:pt x="8160" y="477"/>
                  </a:lnTo>
                  <a:lnTo>
                    <a:pt x="8407" y="477"/>
                  </a:lnTo>
                  <a:lnTo>
                    <a:pt x="8390" y="426"/>
                  </a:lnTo>
                  <a:lnTo>
                    <a:pt x="7717" y="405"/>
                  </a:lnTo>
                  <a:lnTo>
                    <a:pt x="7696" y="388"/>
                  </a:lnTo>
                  <a:lnTo>
                    <a:pt x="7734" y="354"/>
                  </a:lnTo>
                  <a:lnTo>
                    <a:pt x="8867" y="354"/>
                  </a:lnTo>
                  <a:lnTo>
                    <a:pt x="8888" y="298"/>
                  </a:lnTo>
                  <a:lnTo>
                    <a:pt x="8160" y="281"/>
                  </a:lnTo>
                  <a:lnTo>
                    <a:pt x="8569" y="192"/>
                  </a:lnTo>
                  <a:lnTo>
                    <a:pt x="8390" y="175"/>
                  </a:lnTo>
                  <a:lnTo>
                    <a:pt x="7841" y="281"/>
                  </a:lnTo>
                  <a:lnTo>
                    <a:pt x="7768" y="281"/>
                  </a:lnTo>
                  <a:lnTo>
                    <a:pt x="7768" y="192"/>
                  </a:lnTo>
                  <a:lnTo>
                    <a:pt x="8194" y="158"/>
                  </a:lnTo>
                  <a:lnTo>
                    <a:pt x="6189"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9"/>
            <p:cNvSpPr/>
            <p:nvPr/>
          </p:nvSpPr>
          <p:spPr>
            <a:xfrm>
              <a:off x="727678" y="2590063"/>
              <a:ext cx="14510" cy="7566"/>
            </a:xfrm>
            <a:custGeom>
              <a:avLst/>
              <a:gdLst/>
              <a:ahLst/>
              <a:cxnLst/>
              <a:rect l="l" t="t" r="r" b="b"/>
              <a:pathLst>
                <a:path w="443" h="231" extrusionOk="0">
                  <a:moveTo>
                    <a:pt x="443" y="0"/>
                  </a:moveTo>
                  <a:lnTo>
                    <a:pt x="281" y="35"/>
                  </a:lnTo>
                  <a:lnTo>
                    <a:pt x="0" y="213"/>
                  </a:lnTo>
                  <a:lnTo>
                    <a:pt x="34" y="230"/>
                  </a:lnTo>
                  <a:lnTo>
                    <a:pt x="443"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9"/>
            <p:cNvSpPr/>
            <p:nvPr/>
          </p:nvSpPr>
          <p:spPr>
            <a:xfrm>
              <a:off x="837931" y="2552264"/>
              <a:ext cx="116870" cy="20963"/>
            </a:xfrm>
            <a:custGeom>
              <a:avLst/>
              <a:gdLst/>
              <a:ahLst/>
              <a:cxnLst/>
              <a:rect l="l" t="t" r="r" b="b"/>
              <a:pathLst>
                <a:path w="3568" h="640" extrusionOk="0">
                  <a:moveTo>
                    <a:pt x="3406" y="1"/>
                  </a:moveTo>
                  <a:lnTo>
                    <a:pt x="1882" y="427"/>
                  </a:lnTo>
                  <a:lnTo>
                    <a:pt x="1" y="584"/>
                  </a:lnTo>
                  <a:lnTo>
                    <a:pt x="1" y="639"/>
                  </a:lnTo>
                  <a:lnTo>
                    <a:pt x="1899" y="550"/>
                  </a:lnTo>
                  <a:lnTo>
                    <a:pt x="3568" y="69"/>
                  </a:lnTo>
                  <a:lnTo>
                    <a:pt x="3406" y="1"/>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9"/>
            <p:cNvSpPr/>
            <p:nvPr/>
          </p:nvSpPr>
          <p:spPr>
            <a:xfrm>
              <a:off x="777564" y="2567888"/>
              <a:ext cx="115625" cy="24992"/>
            </a:xfrm>
            <a:custGeom>
              <a:avLst/>
              <a:gdLst/>
              <a:ahLst/>
              <a:cxnLst/>
              <a:rect l="l" t="t" r="r" b="b"/>
              <a:pathLst>
                <a:path w="3530" h="763" extrusionOk="0">
                  <a:moveTo>
                    <a:pt x="3355" y="1"/>
                  </a:moveTo>
                  <a:lnTo>
                    <a:pt x="1865" y="443"/>
                  </a:lnTo>
                  <a:lnTo>
                    <a:pt x="18" y="729"/>
                  </a:lnTo>
                  <a:lnTo>
                    <a:pt x="1" y="763"/>
                  </a:lnTo>
                  <a:lnTo>
                    <a:pt x="1" y="763"/>
                  </a:lnTo>
                  <a:lnTo>
                    <a:pt x="1899" y="516"/>
                  </a:lnTo>
                  <a:lnTo>
                    <a:pt x="3529" y="39"/>
                  </a:lnTo>
                  <a:lnTo>
                    <a:pt x="3355" y="1"/>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9"/>
            <p:cNvSpPr/>
            <p:nvPr/>
          </p:nvSpPr>
          <p:spPr>
            <a:xfrm>
              <a:off x="763643" y="2577780"/>
              <a:ext cx="100558" cy="29054"/>
            </a:xfrm>
            <a:custGeom>
              <a:avLst/>
              <a:gdLst/>
              <a:ahLst/>
              <a:cxnLst/>
              <a:rect l="l" t="t" r="r" b="b"/>
              <a:pathLst>
                <a:path w="3070" h="887" extrusionOk="0">
                  <a:moveTo>
                    <a:pt x="3069" y="1"/>
                  </a:moveTo>
                  <a:lnTo>
                    <a:pt x="2678" y="35"/>
                  </a:lnTo>
                  <a:lnTo>
                    <a:pt x="1507" y="533"/>
                  </a:lnTo>
                  <a:lnTo>
                    <a:pt x="0" y="835"/>
                  </a:lnTo>
                  <a:lnTo>
                    <a:pt x="0" y="886"/>
                  </a:lnTo>
                  <a:lnTo>
                    <a:pt x="1545" y="656"/>
                  </a:lnTo>
                  <a:lnTo>
                    <a:pt x="3069" y="1"/>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9"/>
            <p:cNvSpPr/>
            <p:nvPr/>
          </p:nvSpPr>
          <p:spPr>
            <a:xfrm>
              <a:off x="801410" y="2564416"/>
              <a:ext cx="43531" cy="10547"/>
            </a:xfrm>
            <a:custGeom>
              <a:avLst/>
              <a:gdLst/>
              <a:ahLst/>
              <a:cxnLst/>
              <a:rect l="l" t="t" r="r" b="b"/>
              <a:pathLst>
                <a:path w="1329" h="322" extrusionOk="0">
                  <a:moveTo>
                    <a:pt x="1329" y="0"/>
                  </a:moveTo>
                  <a:lnTo>
                    <a:pt x="729" y="39"/>
                  </a:lnTo>
                  <a:lnTo>
                    <a:pt x="1" y="320"/>
                  </a:lnTo>
                  <a:cubicBezTo>
                    <a:pt x="4" y="321"/>
                    <a:pt x="12" y="322"/>
                    <a:pt x="24" y="322"/>
                  </a:cubicBezTo>
                  <a:cubicBezTo>
                    <a:pt x="146" y="322"/>
                    <a:pt x="673" y="251"/>
                    <a:pt x="673" y="251"/>
                  </a:cubicBezTo>
                  <a:lnTo>
                    <a:pt x="1329"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9"/>
            <p:cNvSpPr/>
            <p:nvPr/>
          </p:nvSpPr>
          <p:spPr>
            <a:xfrm>
              <a:off x="858862" y="2556883"/>
              <a:ext cx="36129" cy="5568"/>
            </a:xfrm>
            <a:custGeom>
              <a:avLst/>
              <a:gdLst/>
              <a:ahLst/>
              <a:cxnLst/>
              <a:rect l="l" t="t" r="r" b="b"/>
              <a:pathLst>
                <a:path w="1103" h="170" extrusionOk="0">
                  <a:moveTo>
                    <a:pt x="622" y="0"/>
                  </a:moveTo>
                  <a:lnTo>
                    <a:pt x="0" y="162"/>
                  </a:lnTo>
                  <a:cubicBezTo>
                    <a:pt x="13" y="168"/>
                    <a:pt x="76" y="170"/>
                    <a:pt x="155" y="170"/>
                  </a:cubicBezTo>
                  <a:cubicBezTo>
                    <a:pt x="313" y="170"/>
                    <a:pt x="532" y="162"/>
                    <a:pt x="532" y="162"/>
                  </a:cubicBezTo>
                  <a:lnTo>
                    <a:pt x="1103" y="35"/>
                  </a:lnTo>
                  <a:lnTo>
                    <a:pt x="622"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9"/>
            <p:cNvSpPr/>
            <p:nvPr/>
          </p:nvSpPr>
          <p:spPr>
            <a:xfrm>
              <a:off x="919917" y="2563859"/>
              <a:ext cx="35998" cy="5568"/>
            </a:xfrm>
            <a:custGeom>
              <a:avLst/>
              <a:gdLst/>
              <a:ahLst/>
              <a:cxnLst/>
              <a:rect l="l" t="t" r="r" b="b"/>
              <a:pathLst>
                <a:path w="1099" h="170" extrusionOk="0">
                  <a:moveTo>
                    <a:pt x="622" y="0"/>
                  </a:moveTo>
                  <a:lnTo>
                    <a:pt x="1" y="162"/>
                  </a:lnTo>
                  <a:cubicBezTo>
                    <a:pt x="12" y="168"/>
                    <a:pt x="77" y="170"/>
                    <a:pt x="158" y="170"/>
                  </a:cubicBezTo>
                  <a:cubicBezTo>
                    <a:pt x="321" y="170"/>
                    <a:pt x="550" y="162"/>
                    <a:pt x="550" y="162"/>
                  </a:cubicBezTo>
                  <a:lnTo>
                    <a:pt x="1099" y="17"/>
                  </a:lnTo>
                  <a:lnTo>
                    <a:pt x="622" y="0"/>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9"/>
            <p:cNvSpPr/>
            <p:nvPr/>
          </p:nvSpPr>
          <p:spPr>
            <a:xfrm>
              <a:off x="919360" y="2549349"/>
              <a:ext cx="35998" cy="4651"/>
            </a:xfrm>
            <a:custGeom>
              <a:avLst/>
              <a:gdLst/>
              <a:ahLst/>
              <a:cxnLst/>
              <a:rect l="l" t="t" r="r" b="b"/>
              <a:pathLst>
                <a:path w="1099" h="142" extrusionOk="0">
                  <a:moveTo>
                    <a:pt x="639" y="1"/>
                  </a:moveTo>
                  <a:lnTo>
                    <a:pt x="1" y="35"/>
                  </a:lnTo>
                  <a:cubicBezTo>
                    <a:pt x="18" y="52"/>
                    <a:pt x="533" y="141"/>
                    <a:pt x="533" y="141"/>
                  </a:cubicBezTo>
                  <a:lnTo>
                    <a:pt x="1099" y="124"/>
                  </a:lnTo>
                  <a:lnTo>
                    <a:pt x="639"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9"/>
            <p:cNvSpPr/>
            <p:nvPr/>
          </p:nvSpPr>
          <p:spPr>
            <a:xfrm>
              <a:off x="749690" y="2577223"/>
              <a:ext cx="36718" cy="5896"/>
            </a:xfrm>
            <a:custGeom>
              <a:avLst/>
              <a:gdLst/>
              <a:ahLst/>
              <a:cxnLst/>
              <a:rect l="l" t="t" r="r" b="b"/>
              <a:pathLst>
                <a:path w="1121" h="180" extrusionOk="0">
                  <a:moveTo>
                    <a:pt x="639" y="1"/>
                  </a:moveTo>
                  <a:lnTo>
                    <a:pt x="1" y="90"/>
                  </a:lnTo>
                  <a:cubicBezTo>
                    <a:pt x="35" y="107"/>
                    <a:pt x="337" y="180"/>
                    <a:pt x="337" y="180"/>
                  </a:cubicBezTo>
                  <a:lnTo>
                    <a:pt x="1120" y="73"/>
                  </a:lnTo>
                  <a:lnTo>
                    <a:pt x="639"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9"/>
            <p:cNvSpPr/>
            <p:nvPr/>
          </p:nvSpPr>
          <p:spPr>
            <a:xfrm>
              <a:off x="749133" y="2556883"/>
              <a:ext cx="29021" cy="5339"/>
            </a:xfrm>
            <a:custGeom>
              <a:avLst/>
              <a:gdLst/>
              <a:ahLst/>
              <a:cxnLst/>
              <a:rect l="l" t="t" r="r" b="b"/>
              <a:pathLst>
                <a:path w="886" h="163" extrusionOk="0">
                  <a:moveTo>
                    <a:pt x="886" y="0"/>
                  </a:moveTo>
                  <a:lnTo>
                    <a:pt x="1" y="56"/>
                  </a:lnTo>
                  <a:lnTo>
                    <a:pt x="18" y="162"/>
                  </a:lnTo>
                  <a:lnTo>
                    <a:pt x="886"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9"/>
            <p:cNvSpPr/>
            <p:nvPr/>
          </p:nvSpPr>
          <p:spPr>
            <a:xfrm>
              <a:off x="747331" y="2551019"/>
              <a:ext cx="69179" cy="16902"/>
            </a:xfrm>
            <a:custGeom>
              <a:avLst/>
              <a:gdLst/>
              <a:ahLst/>
              <a:cxnLst/>
              <a:rect l="l" t="t" r="r" b="b"/>
              <a:pathLst>
                <a:path w="2112" h="516" extrusionOk="0">
                  <a:moveTo>
                    <a:pt x="2111" y="1"/>
                  </a:moveTo>
                  <a:lnTo>
                    <a:pt x="890" y="269"/>
                  </a:lnTo>
                  <a:lnTo>
                    <a:pt x="56" y="392"/>
                  </a:lnTo>
                  <a:lnTo>
                    <a:pt x="0" y="516"/>
                  </a:lnTo>
                  <a:lnTo>
                    <a:pt x="907" y="358"/>
                  </a:lnTo>
                  <a:lnTo>
                    <a:pt x="2111"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9"/>
            <p:cNvSpPr/>
            <p:nvPr/>
          </p:nvSpPr>
          <p:spPr>
            <a:xfrm>
              <a:off x="752048" y="2564973"/>
              <a:ext cx="69211" cy="12283"/>
            </a:xfrm>
            <a:custGeom>
              <a:avLst/>
              <a:gdLst/>
              <a:ahLst/>
              <a:cxnLst/>
              <a:rect l="l" t="t" r="r" b="b"/>
              <a:pathLst>
                <a:path w="2113" h="375" extrusionOk="0">
                  <a:moveTo>
                    <a:pt x="2112" y="0"/>
                  </a:moveTo>
                  <a:lnTo>
                    <a:pt x="1418" y="39"/>
                  </a:lnTo>
                  <a:lnTo>
                    <a:pt x="1" y="303"/>
                  </a:lnTo>
                  <a:lnTo>
                    <a:pt x="691" y="285"/>
                  </a:lnTo>
                  <a:lnTo>
                    <a:pt x="1223" y="375"/>
                  </a:lnTo>
                  <a:lnTo>
                    <a:pt x="2112"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9"/>
            <p:cNvSpPr/>
            <p:nvPr/>
          </p:nvSpPr>
          <p:spPr>
            <a:xfrm>
              <a:off x="912940" y="2579615"/>
              <a:ext cx="54013" cy="9794"/>
            </a:xfrm>
            <a:custGeom>
              <a:avLst/>
              <a:gdLst/>
              <a:ahLst/>
              <a:cxnLst/>
              <a:rect l="l" t="t" r="r" b="b"/>
              <a:pathLst>
                <a:path w="1649" h="299" extrusionOk="0">
                  <a:moveTo>
                    <a:pt x="1048" y="0"/>
                  </a:moveTo>
                  <a:lnTo>
                    <a:pt x="1" y="298"/>
                  </a:lnTo>
                  <a:lnTo>
                    <a:pt x="1" y="298"/>
                  </a:lnTo>
                  <a:lnTo>
                    <a:pt x="1171" y="175"/>
                  </a:lnTo>
                  <a:lnTo>
                    <a:pt x="1648" y="17"/>
                  </a:lnTo>
                  <a:lnTo>
                    <a:pt x="1048"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9"/>
            <p:cNvSpPr/>
            <p:nvPr/>
          </p:nvSpPr>
          <p:spPr>
            <a:xfrm>
              <a:off x="863054" y="2578337"/>
              <a:ext cx="44088" cy="11759"/>
            </a:xfrm>
            <a:custGeom>
              <a:avLst/>
              <a:gdLst/>
              <a:ahLst/>
              <a:cxnLst/>
              <a:rect l="l" t="t" r="r" b="b"/>
              <a:pathLst>
                <a:path w="1346" h="359" extrusionOk="0">
                  <a:moveTo>
                    <a:pt x="1345" y="1"/>
                  </a:moveTo>
                  <a:lnTo>
                    <a:pt x="549" y="124"/>
                  </a:lnTo>
                  <a:lnTo>
                    <a:pt x="0" y="358"/>
                  </a:lnTo>
                  <a:lnTo>
                    <a:pt x="0" y="358"/>
                  </a:lnTo>
                  <a:lnTo>
                    <a:pt x="762" y="320"/>
                  </a:lnTo>
                  <a:lnTo>
                    <a:pt x="1345"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9"/>
            <p:cNvSpPr/>
            <p:nvPr/>
          </p:nvSpPr>
          <p:spPr>
            <a:xfrm>
              <a:off x="886179" y="2545320"/>
              <a:ext cx="37832" cy="4618"/>
            </a:xfrm>
            <a:custGeom>
              <a:avLst/>
              <a:gdLst/>
              <a:ahLst/>
              <a:cxnLst/>
              <a:rect l="l" t="t" r="r" b="b"/>
              <a:pathLst>
                <a:path w="1155" h="141" extrusionOk="0">
                  <a:moveTo>
                    <a:pt x="1154" y="0"/>
                  </a:moveTo>
                  <a:lnTo>
                    <a:pt x="550" y="17"/>
                  </a:lnTo>
                  <a:lnTo>
                    <a:pt x="1" y="107"/>
                  </a:lnTo>
                  <a:lnTo>
                    <a:pt x="550" y="141"/>
                  </a:lnTo>
                  <a:lnTo>
                    <a:pt x="1154"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9"/>
            <p:cNvSpPr/>
            <p:nvPr/>
          </p:nvSpPr>
          <p:spPr>
            <a:xfrm>
              <a:off x="919360" y="2531367"/>
              <a:ext cx="40059" cy="11038"/>
            </a:xfrm>
            <a:custGeom>
              <a:avLst/>
              <a:gdLst/>
              <a:ahLst/>
              <a:cxnLst/>
              <a:rect l="l" t="t" r="r" b="b"/>
              <a:pathLst>
                <a:path w="1223" h="337" extrusionOk="0">
                  <a:moveTo>
                    <a:pt x="1188" y="1"/>
                  </a:moveTo>
                  <a:lnTo>
                    <a:pt x="1" y="281"/>
                  </a:lnTo>
                  <a:lnTo>
                    <a:pt x="247" y="337"/>
                  </a:lnTo>
                  <a:lnTo>
                    <a:pt x="1222" y="35"/>
                  </a:lnTo>
                  <a:lnTo>
                    <a:pt x="1188" y="1"/>
                  </a:lnTo>
                  <a:close/>
                </a:path>
              </a:pathLst>
            </a:custGeom>
            <a:solidFill>
              <a:srgbClr val="BA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9"/>
            <p:cNvSpPr/>
            <p:nvPr/>
          </p:nvSpPr>
          <p:spPr>
            <a:xfrm>
              <a:off x="719424" y="2585871"/>
              <a:ext cx="243468" cy="88995"/>
            </a:xfrm>
            <a:custGeom>
              <a:avLst/>
              <a:gdLst/>
              <a:ahLst/>
              <a:cxnLst/>
              <a:rect l="l" t="t" r="r" b="b"/>
              <a:pathLst>
                <a:path w="7433" h="2717" extrusionOk="0">
                  <a:moveTo>
                    <a:pt x="6105" y="1"/>
                  </a:moveTo>
                  <a:lnTo>
                    <a:pt x="4240" y="622"/>
                  </a:lnTo>
                  <a:lnTo>
                    <a:pt x="2806" y="712"/>
                  </a:lnTo>
                  <a:cubicBezTo>
                    <a:pt x="2806" y="712"/>
                    <a:pt x="1972" y="1137"/>
                    <a:pt x="1120" y="1580"/>
                  </a:cubicBezTo>
                  <a:lnTo>
                    <a:pt x="1103" y="1597"/>
                  </a:lnTo>
                  <a:lnTo>
                    <a:pt x="767" y="1759"/>
                  </a:lnTo>
                  <a:cubicBezTo>
                    <a:pt x="482" y="1899"/>
                    <a:pt x="214" y="2044"/>
                    <a:pt x="1" y="2150"/>
                  </a:cubicBezTo>
                  <a:lnTo>
                    <a:pt x="39" y="2167"/>
                  </a:lnTo>
                  <a:lnTo>
                    <a:pt x="784" y="1831"/>
                  </a:lnTo>
                  <a:lnTo>
                    <a:pt x="73" y="2380"/>
                  </a:lnTo>
                  <a:lnTo>
                    <a:pt x="146" y="2397"/>
                  </a:lnTo>
                  <a:lnTo>
                    <a:pt x="1210" y="1597"/>
                  </a:lnTo>
                  <a:lnTo>
                    <a:pt x="1193" y="1686"/>
                  </a:lnTo>
                  <a:lnTo>
                    <a:pt x="695" y="2078"/>
                  </a:lnTo>
                  <a:lnTo>
                    <a:pt x="712" y="2129"/>
                  </a:lnTo>
                  <a:lnTo>
                    <a:pt x="959" y="1971"/>
                  </a:lnTo>
                  <a:lnTo>
                    <a:pt x="516" y="2397"/>
                  </a:lnTo>
                  <a:lnTo>
                    <a:pt x="533" y="2448"/>
                  </a:lnTo>
                  <a:lnTo>
                    <a:pt x="1154" y="1916"/>
                  </a:lnTo>
                  <a:lnTo>
                    <a:pt x="1154" y="2044"/>
                  </a:lnTo>
                  <a:lnTo>
                    <a:pt x="661" y="2593"/>
                  </a:lnTo>
                  <a:lnTo>
                    <a:pt x="661" y="2644"/>
                  </a:lnTo>
                  <a:lnTo>
                    <a:pt x="997" y="2291"/>
                  </a:lnTo>
                  <a:lnTo>
                    <a:pt x="997" y="2291"/>
                  </a:lnTo>
                  <a:lnTo>
                    <a:pt x="784" y="2699"/>
                  </a:lnTo>
                  <a:lnTo>
                    <a:pt x="801" y="2716"/>
                  </a:lnTo>
                  <a:lnTo>
                    <a:pt x="1154" y="2129"/>
                  </a:lnTo>
                  <a:lnTo>
                    <a:pt x="1193" y="2078"/>
                  </a:lnTo>
                  <a:lnTo>
                    <a:pt x="1406" y="2023"/>
                  </a:lnTo>
                  <a:lnTo>
                    <a:pt x="1423" y="2044"/>
                  </a:lnTo>
                  <a:lnTo>
                    <a:pt x="1065" y="2414"/>
                  </a:lnTo>
                  <a:lnTo>
                    <a:pt x="1137" y="2486"/>
                  </a:lnTo>
                  <a:lnTo>
                    <a:pt x="1597" y="2061"/>
                  </a:lnTo>
                  <a:cubicBezTo>
                    <a:pt x="2202" y="1618"/>
                    <a:pt x="3904" y="767"/>
                    <a:pt x="5836" y="358"/>
                  </a:cubicBezTo>
                  <a:lnTo>
                    <a:pt x="6088" y="358"/>
                  </a:lnTo>
                  <a:lnTo>
                    <a:pt x="7382" y="729"/>
                  </a:lnTo>
                  <a:lnTo>
                    <a:pt x="7343" y="660"/>
                  </a:lnTo>
                  <a:lnTo>
                    <a:pt x="6492" y="358"/>
                  </a:lnTo>
                  <a:lnTo>
                    <a:pt x="7433" y="341"/>
                  </a:lnTo>
                  <a:lnTo>
                    <a:pt x="7416" y="341"/>
                  </a:lnTo>
                  <a:lnTo>
                    <a:pt x="7062" y="252"/>
                  </a:lnTo>
                  <a:lnTo>
                    <a:pt x="6513" y="235"/>
                  </a:lnTo>
                  <a:cubicBezTo>
                    <a:pt x="6637" y="214"/>
                    <a:pt x="6743" y="214"/>
                    <a:pt x="6866" y="197"/>
                  </a:cubicBezTo>
                  <a:lnTo>
                    <a:pt x="6105"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9"/>
            <p:cNvSpPr/>
            <p:nvPr/>
          </p:nvSpPr>
          <p:spPr>
            <a:xfrm>
              <a:off x="793876" y="2609160"/>
              <a:ext cx="67377" cy="23322"/>
            </a:xfrm>
            <a:custGeom>
              <a:avLst/>
              <a:gdLst/>
              <a:ahLst/>
              <a:cxnLst/>
              <a:rect l="l" t="t" r="r" b="b"/>
              <a:pathLst>
                <a:path w="2057" h="712" extrusionOk="0">
                  <a:moveTo>
                    <a:pt x="2057" y="1"/>
                  </a:moveTo>
                  <a:lnTo>
                    <a:pt x="1261" y="35"/>
                  </a:lnTo>
                  <a:lnTo>
                    <a:pt x="1" y="711"/>
                  </a:lnTo>
                  <a:lnTo>
                    <a:pt x="1" y="711"/>
                  </a:lnTo>
                  <a:lnTo>
                    <a:pt x="1261" y="269"/>
                  </a:lnTo>
                  <a:lnTo>
                    <a:pt x="205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9"/>
            <p:cNvSpPr/>
            <p:nvPr/>
          </p:nvSpPr>
          <p:spPr>
            <a:xfrm>
              <a:off x="759025" y="2613221"/>
              <a:ext cx="52867" cy="27907"/>
            </a:xfrm>
            <a:custGeom>
              <a:avLst/>
              <a:gdLst/>
              <a:ahLst/>
              <a:cxnLst/>
              <a:rect l="l" t="t" r="r" b="b"/>
              <a:pathLst>
                <a:path w="1614" h="852" extrusionOk="0">
                  <a:moveTo>
                    <a:pt x="1614" y="0"/>
                  </a:moveTo>
                  <a:lnTo>
                    <a:pt x="533" y="464"/>
                  </a:lnTo>
                  <a:lnTo>
                    <a:pt x="1" y="762"/>
                  </a:lnTo>
                  <a:lnTo>
                    <a:pt x="18" y="851"/>
                  </a:lnTo>
                  <a:lnTo>
                    <a:pt x="533" y="762"/>
                  </a:lnTo>
                  <a:lnTo>
                    <a:pt x="1614"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9"/>
            <p:cNvSpPr/>
            <p:nvPr/>
          </p:nvSpPr>
          <p:spPr>
            <a:xfrm>
              <a:off x="779398" y="2601626"/>
              <a:ext cx="74878" cy="46185"/>
            </a:xfrm>
            <a:custGeom>
              <a:avLst/>
              <a:gdLst/>
              <a:ahLst/>
              <a:cxnLst/>
              <a:rect l="l" t="t" r="r" b="b"/>
              <a:pathLst>
                <a:path w="2286" h="1410" extrusionOk="0">
                  <a:moveTo>
                    <a:pt x="2179" y="1"/>
                  </a:moveTo>
                  <a:cubicBezTo>
                    <a:pt x="1098" y="924"/>
                    <a:pt x="0" y="1171"/>
                    <a:pt x="617" y="1401"/>
                  </a:cubicBezTo>
                  <a:cubicBezTo>
                    <a:pt x="635" y="1407"/>
                    <a:pt x="654" y="1410"/>
                    <a:pt x="675" y="1410"/>
                  </a:cubicBezTo>
                  <a:cubicBezTo>
                    <a:pt x="1038" y="1410"/>
                    <a:pt x="1900" y="576"/>
                    <a:pt x="2286" y="73"/>
                  </a:cubicBezTo>
                  <a:lnTo>
                    <a:pt x="2179"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9"/>
            <p:cNvSpPr/>
            <p:nvPr/>
          </p:nvSpPr>
          <p:spPr>
            <a:xfrm>
              <a:off x="788046" y="2630090"/>
              <a:ext cx="31379" cy="17655"/>
            </a:xfrm>
            <a:custGeom>
              <a:avLst/>
              <a:gdLst/>
              <a:ahLst/>
              <a:cxnLst/>
              <a:rect l="l" t="t" r="r" b="b"/>
              <a:pathLst>
                <a:path w="958" h="539" extrusionOk="0">
                  <a:moveTo>
                    <a:pt x="622" y="0"/>
                  </a:moveTo>
                  <a:cubicBezTo>
                    <a:pt x="196" y="268"/>
                    <a:pt x="0" y="409"/>
                    <a:pt x="353" y="532"/>
                  </a:cubicBezTo>
                  <a:cubicBezTo>
                    <a:pt x="369" y="536"/>
                    <a:pt x="387" y="538"/>
                    <a:pt x="406" y="538"/>
                  </a:cubicBezTo>
                  <a:cubicBezTo>
                    <a:pt x="538" y="538"/>
                    <a:pt x="742" y="436"/>
                    <a:pt x="958" y="268"/>
                  </a:cubicBezTo>
                  <a:cubicBezTo>
                    <a:pt x="834" y="196"/>
                    <a:pt x="711" y="106"/>
                    <a:pt x="622"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9"/>
            <p:cNvSpPr/>
            <p:nvPr/>
          </p:nvSpPr>
          <p:spPr>
            <a:xfrm>
              <a:off x="876287" y="2529860"/>
              <a:ext cx="62759" cy="25385"/>
            </a:xfrm>
            <a:custGeom>
              <a:avLst/>
              <a:gdLst/>
              <a:ahLst/>
              <a:cxnLst/>
              <a:rect l="l" t="t" r="r" b="b"/>
              <a:pathLst>
                <a:path w="1916" h="775" extrusionOk="0">
                  <a:moveTo>
                    <a:pt x="1467" y="0"/>
                  </a:moveTo>
                  <a:cubicBezTo>
                    <a:pt x="1167" y="0"/>
                    <a:pt x="648" y="302"/>
                    <a:pt x="0" y="702"/>
                  </a:cubicBezTo>
                  <a:lnTo>
                    <a:pt x="128" y="774"/>
                  </a:lnTo>
                  <a:cubicBezTo>
                    <a:pt x="767" y="523"/>
                    <a:pt x="1916" y="383"/>
                    <a:pt x="1669" y="81"/>
                  </a:cubicBezTo>
                  <a:cubicBezTo>
                    <a:pt x="1621" y="25"/>
                    <a:pt x="1553" y="0"/>
                    <a:pt x="146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9"/>
            <p:cNvSpPr/>
            <p:nvPr/>
          </p:nvSpPr>
          <p:spPr>
            <a:xfrm>
              <a:off x="806028" y="2789836"/>
              <a:ext cx="79071" cy="18867"/>
            </a:xfrm>
            <a:custGeom>
              <a:avLst/>
              <a:gdLst/>
              <a:ahLst/>
              <a:cxnLst/>
              <a:rect l="l" t="t" r="r" b="b"/>
              <a:pathLst>
                <a:path w="2414" h="576" extrusionOk="0">
                  <a:moveTo>
                    <a:pt x="2397" y="1"/>
                  </a:moveTo>
                  <a:cubicBezTo>
                    <a:pt x="1858" y="107"/>
                    <a:pt x="1427" y="156"/>
                    <a:pt x="987" y="156"/>
                  </a:cubicBezTo>
                  <a:cubicBezTo>
                    <a:pt x="688" y="156"/>
                    <a:pt x="384" y="133"/>
                    <a:pt x="38" y="90"/>
                  </a:cubicBezTo>
                  <a:lnTo>
                    <a:pt x="0" y="460"/>
                  </a:lnTo>
                  <a:cubicBezTo>
                    <a:pt x="424" y="545"/>
                    <a:pt x="809" y="575"/>
                    <a:pt x="1141" y="575"/>
                  </a:cubicBezTo>
                  <a:cubicBezTo>
                    <a:pt x="1925" y="575"/>
                    <a:pt x="2414" y="409"/>
                    <a:pt x="2414" y="409"/>
                  </a:cubicBezTo>
                  <a:lnTo>
                    <a:pt x="2397"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9"/>
            <p:cNvSpPr/>
            <p:nvPr/>
          </p:nvSpPr>
          <p:spPr>
            <a:xfrm>
              <a:off x="901378" y="2763632"/>
              <a:ext cx="77269" cy="39077"/>
            </a:xfrm>
            <a:custGeom>
              <a:avLst/>
              <a:gdLst/>
              <a:ahLst/>
              <a:cxnLst/>
              <a:rect l="l" t="t" r="r" b="b"/>
              <a:pathLst>
                <a:path w="2359" h="1193" extrusionOk="0">
                  <a:moveTo>
                    <a:pt x="2235" y="1"/>
                  </a:moveTo>
                  <a:cubicBezTo>
                    <a:pt x="1401" y="375"/>
                    <a:pt x="762" y="639"/>
                    <a:pt x="1" y="818"/>
                  </a:cubicBezTo>
                  <a:lnTo>
                    <a:pt x="52" y="1192"/>
                  </a:lnTo>
                  <a:cubicBezTo>
                    <a:pt x="1363" y="1014"/>
                    <a:pt x="2359" y="286"/>
                    <a:pt x="2359" y="286"/>
                  </a:cubicBezTo>
                  <a:lnTo>
                    <a:pt x="2235"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9"/>
            <p:cNvSpPr/>
            <p:nvPr/>
          </p:nvSpPr>
          <p:spPr>
            <a:xfrm>
              <a:off x="874060" y="2723048"/>
              <a:ext cx="34327" cy="15853"/>
            </a:xfrm>
            <a:custGeom>
              <a:avLst/>
              <a:gdLst/>
              <a:ahLst/>
              <a:cxnLst/>
              <a:rect l="l" t="t" r="r" b="b"/>
              <a:pathLst>
                <a:path w="1048" h="484" extrusionOk="0">
                  <a:moveTo>
                    <a:pt x="1047" y="1"/>
                  </a:moveTo>
                  <a:cubicBezTo>
                    <a:pt x="784" y="201"/>
                    <a:pt x="277" y="347"/>
                    <a:pt x="70" y="347"/>
                  </a:cubicBezTo>
                  <a:cubicBezTo>
                    <a:pt x="40" y="347"/>
                    <a:pt x="16" y="344"/>
                    <a:pt x="0" y="337"/>
                  </a:cubicBezTo>
                  <a:lnTo>
                    <a:pt x="0" y="337"/>
                  </a:lnTo>
                  <a:cubicBezTo>
                    <a:pt x="0" y="337"/>
                    <a:pt x="202" y="483"/>
                    <a:pt x="372" y="483"/>
                  </a:cubicBezTo>
                  <a:cubicBezTo>
                    <a:pt x="391" y="483"/>
                    <a:pt x="409" y="481"/>
                    <a:pt x="426" y="478"/>
                  </a:cubicBezTo>
                  <a:cubicBezTo>
                    <a:pt x="796" y="410"/>
                    <a:pt x="1047" y="1"/>
                    <a:pt x="1047"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9"/>
            <p:cNvSpPr/>
            <p:nvPr/>
          </p:nvSpPr>
          <p:spPr>
            <a:xfrm>
              <a:off x="799051" y="2517413"/>
              <a:ext cx="29709" cy="5765"/>
            </a:xfrm>
            <a:custGeom>
              <a:avLst/>
              <a:gdLst/>
              <a:ahLst/>
              <a:cxnLst/>
              <a:rect l="l" t="t" r="r" b="b"/>
              <a:pathLst>
                <a:path w="907" h="176" extrusionOk="0">
                  <a:moveTo>
                    <a:pt x="0" y="18"/>
                  </a:moveTo>
                  <a:lnTo>
                    <a:pt x="73" y="175"/>
                  </a:lnTo>
                  <a:lnTo>
                    <a:pt x="73" y="175"/>
                  </a:lnTo>
                  <a:close/>
                  <a:moveTo>
                    <a:pt x="835" y="1"/>
                  </a:moveTo>
                  <a:lnTo>
                    <a:pt x="835" y="1"/>
                  </a:lnTo>
                  <a:lnTo>
                    <a:pt x="907" y="107"/>
                  </a:lnTo>
                  <a:lnTo>
                    <a:pt x="907" y="107"/>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9"/>
            <p:cNvSpPr/>
            <p:nvPr/>
          </p:nvSpPr>
          <p:spPr>
            <a:xfrm>
              <a:off x="799051" y="2517413"/>
              <a:ext cx="29709" cy="5765"/>
            </a:xfrm>
            <a:custGeom>
              <a:avLst/>
              <a:gdLst/>
              <a:ahLst/>
              <a:cxnLst/>
              <a:rect l="l" t="t" r="r" b="b"/>
              <a:pathLst>
                <a:path w="907" h="176" extrusionOk="0">
                  <a:moveTo>
                    <a:pt x="835" y="1"/>
                  </a:moveTo>
                  <a:cubicBezTo>
                    <a:pt x="656" y="35"/>
                    <a:pt x="498" y="52"/>
                    <a:pt x="337" y="52"/>
                  </a:cubicBezTo>
                  <a:cubicBezTo>
                    <a:pt x="230" y="52"/>
                    <a:pt x="107" y="35"/>
                    <a:pt x="0" y="18"/>
                  </a:cubicBezTo>
                  <a:lnTo>
                    <a:pt x="0" y="18"/>
                  </a:lnTo>
                  <a:lnTo>
                    <a:pt x="73" y="175"/>
                  </a:lnTo>
                  <a:lnTo>
                    <a:pt x="622" y="158"/>
                  </a:lnTo>
                  <a:lnTo>
                    <a:pt x="907" y="107"/>
                  </a:lnTo>
                  <a:lnTo>
                    <a:pt x="835" y="1"/>
                  </a:ln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9"/>
            <p:cNvSpPr/>
            <p:nvPr/>
          </p:nvSpPr>
          <p:spPr>
            <a:xfrm>
              <a:off x="793876" y="2524947"/>
              <a:ext cx="47593" cy="6453"/>
            </a:xfrm>
            <a:custGeom>
              <a:avLst/>
              <a:gdLst/>
              <a:ahLst/>
              <a:cxnLst/>
              <a:rect l="l" t="t" r="r" b="b"/>
              <a:pathLst>
                <a:path w="1453" h="197" extrusionOk="0">
                  <a:moveTo>
                    <a:pt x="35" y="141"/>
                  </a:moveTo>
                  <a:lnTo>
                    <a:pt x="35" y="141"/>
                  </a:lnTo>
                  <a:lnTo>
                    <a:pt x="1" y="197"/>
                  </a:lnTo>
                  <a:lnTo>
                    <a:pt x="1" y="197"/>
                  </a:lnTo>
                  <a:close/>
                  <a:moveTo>
                    <a:pt x="886" y="1"/>
                  </a:moveTo>
                  <a:lnTo>
                    <a:pt x="886" y="1"/>
                  </a:lnTo>
                  <a:lnTo>
                    <a:pt x="903" y="1"/>
                  </a:lnTo>
                  <a:lnTo>
                    <a:pt x="903" y="1"/>
                  </a:lnTo>
                  <a:close/>
                  <a:moveTo>
                    <a:pt x="1452" y="1"/>
                  </a:moveTo>
                  <a:lnTo>
                    <a:pt x="1452" y="1"/>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9"/>
            <p:cNvSpPr/>
            <p:nvPr/>
          </p:nvSpPr>
          <p:spPr>
            <a:xfrm>
              <a:off x="843238" y="2524390"/>
              <a:ext cx="11038" cy="3538"/>
            </a:xfrm>
            <a:custGeom>
              <a:avLst/>
              <a:gdLst/>
              <a:ahLst/>
              <a:cxnLst/>
              <a:rect l="l" t="t" r="r" b="b"/>
              <a:pathLst>
                <a:path w="337" h="108" extrusionOk="0">
                  <a:moveTo>
                    <a:pt x="320" y="1"/>
                  </a:moveTo>
                  <a:cubicBezTo>
                    <a:pt x="196" y="1"/>
                    <a:pt x="90" y="18"/>
                    <a:pt x="1" y="35"/>
                  </a:cubicBezTo>
                  <a:cubicBezTo>
                    <a:pt x="73" y="52"/>
                    <a:pt x="141" y="69"/>
                    <a:pt x="196" y="107"/>
                  </a:cubicBezTo>
                  <a:cubicBezTo>
                    <a:pt x="248" y="69"/>
                    <a:pt x="303" y="35"/>
                    <a:pt x="337"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9"/>
            <p:cNvSpPr/>
            <p:nvPr/>
          </p:nvSpPr>
          <p:spPr>
            <a:xfrm>
              <a:off x="790961" y="2524947"/>
              <a:ext cx="58730" cy="17458"/>
            </a:xfrm>
            <a:custGeom>
              <a:avLst/>
              <a:gdLst/>
              <a:ahLst/>
              <a:cxnLst/>
              <a:rect l="l" t="t" r="r" b="b"/>
              <a:pathLst>
                <a:path w="1793" h="533" extrusionOk="0">
                  <a:moveTo>
                    <a:pt x="992" y="1"/>
                  </a:moveTo>
                  <a:lnTo>
                    <a:pt x="975" y="18"/>
                  </a:lnTo>
                  <a:lnTo>
                    <a:pt x="958" y="35"/>
                  </a:lnTo>
                  <a:lnTo>
                    <a:pt x="958" y="35"/>
                  </a:lnTo>
                  <a:lnTo>
                    <a:pt x="1009" y="18"/>
                  </a:lnTo>
                  <a:lnTo>
                    <a:pt x="992" y="1"/>
                  </a:lnTo>
                  <a:close/>
                  <a:moveTo>
                    <a:pt x="1597" y="18"/>
                  </a:moveTo>
                  <a:lnTo>
                    <a:pt x="1338" y="326"/>
                  </a:lnTo>
                  <a:lnTo>
                    <a:pt x="1338" y="326"/>
                  </a:lnTo>
                  <a:cubicBezTo>
                    <a:pt x="1498" y="273"/>
                    <a:pt x="1657" y="193"/>
                    <a:pt x="1792" y="90"/>
                  </a:cubicBezTo>
                  <a:cubicBezTo>
                    <a:pt x="1737" y="52"/>
                    <a:pt x="1669" y="35"/>
                    <a:pt x="1597" y="18"/>
                  </a:cubicBezTo>
                  <a:close/>
                  <a:moveTo>
                    <a:pt x="1116" y="197"/>
                  </a:moveTo>
                  <a:lnTo>
                    <a:pt x="1116" y="197"/>
                  </a:lnTo>
                  <a:cubicBezTo>
                    <a:pt x="1154" y="248"/>
                    <a:pt x="1188" y="303"/>
                    <a:pt x="1243" y="354"/>
                  </a:cubicBezTo>
                  <a:cubicBezTo>
                    <a:pt x="1269" y="347"/>
                    <a:pt x="1295" y="340"/>
                    <a:pt x="1320" y="332"/>
                  </a:cubicBezTo>
                  <a:lnTo>
                    <a:pt x="1320" y="332"/>
                  </a:lnTo>
                  <a:lnTo>
                    <a:pt x="1328" y="337"/>
                  </a:lnTo>
                  <a:lnTo>
                    <a:pt x="1338" y="326"/>
                  </a:lnTo>
                  <a:lnTo>
                    <a:pt x="1338" y="326"/>
                  </a:lnTo>
                  <a:cubicBezTo>
                    <a:pt x="1332" y="328"/>
                    <a:pt x="1326" y="330"/>
                    <a:pt x="1320" y="332"/>
                  </a:cubicBezTo>
                  <a:lnTo>
                    <a:pt x="1320" y="332"/>
                  </a:lnTo>
                  <a:lnTo>
                    <a:pt x="1116" y="197"/>
                  </a:lnTo>
                  <a:close/>
                  <a:moveTo>
                    <a:pt x="958" y="141"/>
                  </a:moveTo>
                  <a:lnTo>
                    <a:pt x="762" y="477"/>
                  </a:lnTo>
                  <a:cubicBezTo>
                    <a:pt x="869" y="460"/>
                    <a:pt x="992" y="443"/>
                    <a:pt x="1116" y="409"/>
                  </a:cubicBezTo>
                  <a:cubicBezTo>
                    <a:pt x="1048" y="286"/>
                    <a:pt x="992" y="214"/>
                    <a:pt x="958" y="141"/>
                  </a:cubicBezTo>
                  <a:close/>
                  <a:moveTo>
                    <a:pt x="90" y="197"/>
                  </a:moveTo>
                  <a:cubicBezTo>
                    <a:pt x="52" y="197"/>
                    <a:pt x="18" y="214"/>
                    <a:pt x="1" y="231"/>
                  </a:cubicBezTo>
                  <a:lnTo>
                    <a:pt x="35" y="231"/>
                  </a:lnTo>
                  <a:cubicBezTo>
                    <a:pt x="73" y="231"/>
                    <a:pt x="90" y="248"/>
                    <a:pt x="124" y="265"/>
                  </a:cubicBezTo>
                  <a:cubicBezTo>
                    <a:pt x="196" y="320"/>
                    <a:pt x="303" y="426"/>
                    <a:pt x="443" y="533"/>
                  </a:cubicBezTo>
                  <a:cubicBezTo>
                    <a:pt x="516" y="533"/>
                    <a:pt x="605" y="516"/>
                    <a:pt x="673" y="499"/>
                  </a:cubicBezTo>
                  <a:lnTo>
                    <a:pt x="90" y="197"/>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9"/>
            <p:cNvSpPr/>
            <p:nvPr/>
          </p:nvSpPr>
          <p:spPr>
            <a:xfrm>
              <a:off x="822340" y="2529008"/>
              <a:ext cx="9368" cy="9368"/>
            </a:xfrm>
            <a:custGeom>
              <a:avLst/>
              <a:gdLst/>
              <a:ahLst/>
              <a:cxnLst/>
              <a:rect l="l" t="t" r="r" b="b"/>
              <a:pathLst>
                <a:path w="286" h="286" extrusionOk="0">
                  <a:moveTo>
                    <a:pt x="17" y="0"/>
                  </a:moveTo>
                  <a:lnTo>
                    <a:pt x="0" y="17"/>
                  </a:lnTo>
                  <a:cubicBezTo>
                    <a:pt x="34" y="90"/>
                    <a:pt x="90" y="162"/>
                    <a:pt x="158" y="285"/>
                  </a:cubicBezTo>
                  <a:cubicBezTo>
                    <a:pt x="196" y="268"/>
                    <a:pt x="230" y="247"/>
                    <a:pt x="285" y="230"/>
                  </a:cubicBezTo>
                  <a:cubicBezTo>
                    <a:pt x="230" y="179"/>
                    <a:pt x="196" y="124"/>
                    <a:pt x="158" y="73"/>
                  </a:cubicBezTo>
                  <a:lnTo>
                    <a:pt x="17" y="0"/>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9"/>
            <p:cNvSpPr/>
            <p:nvPr/>
          </p:nvSpPr>
          <p:spPr>
            <a:xfrm>
              <a:off x="793876" y="2527894"/>
              <a:ext cx="29054" cy="13397"/>
            </a:xfrm>
            <a:custGeom>
              <a:avLst/>
              <a:gdLst/>
              <a:ahLst/>
              <a:cxnLst/>
              <a:rect l="l" t="t" r="r" b="b"/>
              <a:pathLst>
                <a:path w="887" h="409" extrusionOk="0">
                  <a:moveTo>
                    <a:pt x="835" y="0"/>
                  </a:moveTo>
                  <a:lnTo>
                    <a:pt x="639" y="319"/>
                  </a:lnTo>
                  <a:lnTo>
                    <a:pt x="35" y="51"/>
                  </a:lnTo>
                  <a:lnTo>
                    <a:pt x="1" y="107"/>
                  </a:lnTo>
                  <a:lnTo>
                    <a:pt x="584" y="409"/>
                  </a:lnTo>
                  <a:cubicBezTo>
                    <a:pt x="622" y="409"/>
                    <a:pt x="639" y="409"/>
                    <a:pt x="673" y="387"/>
                  </a:cubicBezTo>
                  <a:lnTo>
                    <a:pt x="869" y="51"/>
                  </a:lnTo>
                  <a:lnTo>
                    <a:pt x="886" y="34"/>
                  </a:lnTo>
                  <a:lnTo>
                    <a:pt x="835"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9"/>
            <p:cNvSpPr/>
            <p:nvPr/>
          </p:nvSpPr>
          <p:spPr>
            <a:xfrm>
              <a:off x="821226" y="2524947"/>
              <a:ext cx="22044" cy="11038"/>
            </a:xfrm>
            <a:custGeom>
              <a:avLst/>
              <a:gdLst/>
              <a:ahLst/>
              <a:cxnLst/>
              <a:rect l="l" t="t" r="r" b="b"/>
              <a:pathLst>
                <a:path w="673" h="337" extrusionOk="0">
                  <a:moveTo>
                    <a:pt x="617" y="1"/>
                  </a:moveTo>
                  <a:lnTo>
                    <a:pt x="404" y="214"/>
                  </a:lnTo>
                  <a:lnTo>
                    <a:pt x="85" y="18"/>
                  </a:lnTo>
                  <a:lnTo>
                    <a:pt x="34" y="35"/>
                  </a:lnTo>
                  <a:lnTo>
                    <a:pt x="0" y="90"/>
                  </a:lnTo>
                  <a:lnTo>
                    <a:pt x="51" y="124"/>
                  </a:lnTo>
                  <a:lnTo>
                    <a:pt x="192" y="197"/>
                  </a:lnTo>
                  <a:lnTo>
                    <a:pt x="404" y="337"/>
                  </a:lnTo>
                  <a:lnTo>
                    <a:pt x="673" y="18"/>
                  </a:lnTo>
                  <a:lnTo>
                    <a:pt x="617"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69"/>
            <p:cNvSpPr/>
            <p:nvPr/>
          </p:nvSpPr>
          <p:spPr>
            <a:xfrm>
              <a:off x="794990" y="2533594"/>
              <a:ext cx="10514" cy="9368"/>
            </a:xfrm>
            <a:custGeom>
              <a:avLst/>
              <a:gdLst/>
              <a:ahLst/>
              <a:cxnLst/>
              <a:rect l="l" t="t" r="r" b="b"/>
              <a:pathLst>
                <a:path w="321" h="286" extrusionOk="0">
                  <a:moveTo>
                    <a:pt x="1" y="1"/>
                  </a:moveTo>
                  <a:lnTo>
                    <a:pt x="1" y="1"/>
                  </a:lnTo>
                  <a:cubicBezTo>
                    <a:pt x="56" y="56"/>
                    <a:pt x="107" y="162"/>
                    <a:pt x="141" y="286"/>
                  </a:cubicBezTo>
                  <a:cubicBezTo>
                    <a:pt x="197" y="286"/>
                    <a:pt x="269" y="286"/>
                    <a:pt x="320" y="269"/>
                  </a:cubicBezTo>
                  <a:cubicBezTo>
                    <a:pt x="180" y="162"/>
                    <a:pt x="73" y="56"/>
                    <a:pt x="1"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69"/>
            <p:cNvSpPr/>
            <p:nvPr/>
          </p:nvSpPr>
          <p:spPr>
            <a:xfrm>
              <a:off x="783984" y="2532480"/>
              <a:ext cx="15657" cy="11038"/>
            </a:xfrm>
            <a:custGeom>
              <a:avLst/>
              <a:gdLst/>
              <a:ahLst/>
              <a:cxnLst/>
              <a:rect l="l" t="t" r="r" b="b"/>
              <a:pathLst>
                <a:path w="478" h="337" extrusionOk="0">
                  <a:moveTo>
                    <a:pt x="196" y="1"/>
                  </a:moveTo>
                  <a:cubicBezTo>
                    <a:pt x="141" y="18"/>
                    <a:pt x="73" y="90"/>
                    <a:pt x="1" y="196"/>
                  </a:cubicBezTo>
                  <a:cubicBezTo>
                    <a:pt x="1" y="247"/>
                    <a:pt x="35" y="303"/>
                    <a:pt x="73" y="337"/>
                  </a:cubicBezTo>
                  <a:cubicBezTo>
                    <a:pt x="196" y="337"/>
                    <a:pt x="337" y="337"/>
                    <a:pt x="460" y="320"/>
                  </a:cubicBezTo>
                  <a:lnTo>
                    <a:pt x="477" y="320"/>
                  </a:lnTo>
                  <a:cubicBezTo>
                    <a:pt x="443" y="196"/>
                    <a:pt x="392" y="90"/>
                    <a:pt x="337" y="35"/>
                  </a:cubicBezTo>
                  <a:cubicBezTo>
                    <a:pt x="303" y="18"/>
                    <a:pt x="286" y="1"/>
                    <a:pt x="248"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9"/>
            <p:cNvSpPr/>
            <p:nvPr/>
          </p:nvSpPr>
          <p:spPr>
            <a:xfrm>
              <a:off x="780512" y="2538900"/>
              <a:ext cx="5896" cy="4618"/>
            </a:xfrm>
            <a:custGeom>
              <a:avLst/>
              <a:gdLst/>
              <a:ahLst/>
              <a:cxnLst/>
              <a:rect l="l" t="t" r="r" b="b"/>
              <a:pathLst>
                <a:path w="180" h="141" extrusionOk="0">
                  <a:moveTo>
                    <a:pt x="107" y="0"/>
                  </a:moveTo>
                  <a:cubicBezTo>
                    <a:pt x="73" y="34"/>
                    <a:pt x="34" y="90"/>
                    <a:pt x="0" y="141"/>
                  </a:cubicBezTo>
                  <a:lnTo>
                    <a:pt x="179" y="141"/>
                  </a:lnTo>
                  <a:cubicBezTo>
                    <a:pt x="141" y="107"/>
                    <a:pt x="107" y="51"/>
                    <a:pt x="107"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9"/>
            <p:cNvSpPr/>
            <p:nvPr/>
          </p:nvSpPr>
          <p:spPr>
            <a:xfrm>
              <a:off x="794990" y="2522588"/>
              <a:ext cx="27940" cy="15788"/>
            </a:xfrm>
            <a:custGeom>
              <a:avLst/>
              <a:gdLst/>
              <a:ahLst/>
              <a:cxnLst/>
              <a:rect l="l" t="t" r="r" b="b"/>
              <a:pathLst>
                <a:path w="853" h="482" extrusionOk="0">
                  <a:moveTo>
                    <a:pt x="746" y="0"/>
                  </a:moveTo>
                  <a:lnTo>
                    <a:pt x="197" y="17"/>
                  </a:lnTo>
                  <a:lnTo>
                    <a:pt x="73" y="39"/>
                  </a:lnTo>
                  <a:lnTo>
                    <a:pt x="1" y="213"/>
                  </a:lnTo>
                  <a:lnTo>
                    <a:pt x="605" y="481"/>
                  </a:lnTo>
                  <a:lnTo>
                    <a:pt x="801" y="162"/>
                  </a:lnTo>
                  <a:lnTo>
                    <a:pt x="835" y="107"/>
                  </a:lnTo>
                  <a:lnTo>
                    <a:pt x="852" y="90"/>
                  </a:lnTo>
                  <a:lnTo>
                    <a:pt x="852" y="73"/>
                  </a:lnTo>
                  <a:lnTo>
                    <a:pt x="746" y="0"/>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9"/>
            <p:cNvSpPr/>
            <p:nvPr/>
          </p:nvSpPr>
          <p:spPr>
            <a:xfrm>
              <a:off x="819392" y="2519673"/>
              <a:ext cx="22077" cy="12283"/>
            </a:xfrm>
            <a:custGeom>
              <a:avLst/>
              <a:gdLst/>
              <a:ahLst/>
              <a:cxnLst/>
              <a:rect l="l" t="t" r="r" b="b"/>
              <a:pathLst>
                <a:path w="674" h="375" extrusionOk="0">
                  <a:moveTo>
                    <a:pt x="516" y="0"/>
                  </a:moveTo>
                  <a:lnTo>
                    <a:pt x="286" y="38"/>
                  </a:lnTo>
                  <a:lnTo>
                    <a:pt x="1" y="89"/>
                  </a:lnTo>
                  <a:lnTo>
                    <a:pt x="107" y="162"/>
                  </a:lnTo>
                  <a:lnTo>
                    <a:pt x="124" y="162"/>
                  </a:lnTo>
                  <a:lnTo>
                    <a:pt x="141" y="179"/>
                  </a:lnTo>
                  <a:lnTo>
                    <a:pt x="460" y="375"/>
                  </a:lnTo>
                  <a:lnTo>
                    <a:pt x="673" y="162"/>
                  </a:lnTo>
                  <a:lnTo>
                    <a:pt x="516" y="0"/>
                  </a:lnTo>
                  <a:close/>
                </a:path>
              </a:pathLst>
            </a:custGeom>
            <a:solidFill>
              <a:srgbClr val="D4A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9"/>
            <p:cNvSpPr/>
            <p:nvPr/>
          </p:nvSpPr>
          <p:spPr>
            <a:xfrm>
              <a:off x="693941" y="2345613"/>
              <a:ext cx="118508" cy="123061"/>
            </a:xfrm>
            <a:custGeom>
              <a:avLst/>
              <a:gdLst/>
              <a:ahLst/>
              <a:cxnLst/>
              <a:rect l="l" t="t" r="r" b="b"/>
              <a:pathLst>
                <a:path w="3618" h="3757" extrusionOk="0">
                  <a:moveTo>
                    <a:pt x="1963" y="1"/>
                  </a:moveTo>
                  <a:cubicBezTo>
                    <a:pt x="1086" y="1"/>
                    <a:pt x="684" y="321"/>
                    <a:pt x="409" y="811"/>
                  </a:cubicBezTo>
                  <a:cubicBezTo>
                    <a:pt x="0" y="1522"/>
                    <a:pt x="515" y="3331"/>
                    <a:pt x="656" y="3756"/>
                  </a:cubicBezTo>
                  <a:lnTo>
                    <a:pt x="3618" y="245"/>
                  </a:lnTo>
                  <a:cubicBezTo>
                    <a:pt x="2928" y="76"/>
                    <a:pt x="2389" y="1"/>
                    <a:pt x="1963"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9"/>
            <p:cNvSpPr/>
            <p:nvPr/>
          </p:nvSpPr>
          <p:spPr>
            <a:xfrm>
              <a:off x="693941" y="2366314"/>
              <a:ext cx="106388" cy="102359"/>
            </a:xfrm>
            <a:custGeom>
              <a:avLst/>
              <a:gdLst/>
              <a:ahLst/>
              <a:cxnLst/>
              <a:rect l="l" t="t" r="r" b="b"/>
              <a:pathLst>
                <a:path w="3248" h="3125" extrusionOk="0">
                  <a:moveTo>
                    <a:pt x="532" y="0"/>
                  </a:moveTo>
                  <a:cubicBezTo>
                    <a:pt x="481" y="55"/>
                    <a:pt x="443" y="106"/>
                    <a:pt x="409" y="179"/>
                  </a:cubicBezTo>
                  <a:cubicBezTo>
                    <a:pt x="0" y="890"/>
                    <a:pt x="515" y="2699"/>
                    <a:pt x="656" y="3124"/>
                  </a:cubicBezTo>
                  <a:lnTo>
                    <a:pt x="3248" y="55"/>
                  </a:lnTo>
                  <a:lnTo>
                    <a:pt x="3248" y="55"/>
                  </a:lnTo>
                  <a:cubicBezTo>
                    <a:pt x="2928" y="213"/>
                    <a:pt x="2465" y="319"/>
                    <a:pt x="1932" y="319"/>
                  </a:cubicBezTo>
                  <a:cubicBezTo>
                    <a:pt x="1349" y="319"/>
                    <a:pt x="834" y="196"/>
                    <a:pt x="53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9"/>
            <p:cNvSpPr/>
            <p:nvPr/>
          </p:nvSpPr>
          <p:spPr>
            <a:xfrm>
              <a:off x="741599" y="2367657"/>
              <a:ext cx="154505" cy="133477"/>
            </a:xfrm>
            <a:custGeom>
              <a:avLst/>
              <a:gdLst/>
              <a:ahLst/>
              <a:cxnLst/>
              <a:rect l="l" t="t" r="r" b="b"/>
              <a:pathLst>
                <a:path w="4717" h="4075" extrusionOk="0">
                  <a:moveTo>
                    <a:pt x="2099" y="1"/>
                  </a:moveTo>
                  <a:cubicBezTo>
                    <a:pt x="1306" y="1"/>
                    <a:pt x="313" y="477"/>
                    <a:pt x="1" y="832"/>
                  </a:cubicBezTo>
                  <a:lnTo>
                    <a:pt x="3048" y="4075"/>
                  </a:lnTo>
                  <a:cubicBezTo>
                    <a:pt x="4717" y="2853"/>
                    <a:pt x="4078" y="972"/>
                    <a:pt x="2750" y="155"/>
                  </a:cubicBezTo>
                  <a:cubicBezTo>
                    <a:pt x="2570" y="46"/>
                    <a:pt x="2344" y="1"/>
                    <a:pt x="2099" y="1"/>
                  </a:cubicBezTo>
                  <a:close/>
                </a:path>
              </a:pathLst>
            </a:custGeom>
            <a:solidFill>
              <a:srgbClr val="B25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69"/>
            <p:cNvSpPr/>
            <p:nvPr/>
          </p:nvSpPr>
          <p:spPr>
            <a:xfrm>
              <a:off x="741599" y="2367657"/>
              <a:ext cx="111564" cy="133477"/>
            </a:xfrm>
            <a:custGeom>
              <a:avLst/>
              <a:gdLst/>
              <a:ahLst/>
              <a:cxnLst/>
              <a:rect l="l" t="t" r="r" b="b"/>
              <a:pathLst>
                <a:path w="3406" h="4075" extrusionOk="0">
                  <a:moveTo>
                    <a:pt x="2099" y="1"/>
                  </a:moveTo>
                  <a:cubicBezTo>
                    <a:pt x="1306" y="1"/>
                    <a:pt x="313" y="477"/>
                    <a:pt x="1" y="832"/>
                  </a:cubicBezTo>
                  <a:lnTo>
                    <a:pt x="3048" y="4075"/>
                  </a:lnTo>
                  <a:cubicBezTo>
                    <a:pt x="3155" y="4003"/>
                    <a:pt x="3261" y="3896"/>
                    <a:pt x="3368" y="3811"/>
                  </a:cubicBezTo>
                  <a:cubicBezTo>
                    <a:pt x="3121" y="3492"/>
                    <a:pt x="2963" y="2921"/>
                    <a:pt x="2963" y="2283"/>
                  </a:cubicBezTo>
                  <a:cubicBezTo>
                    <a:pt x="2963" y="1593"/>
                    <a:pt x="3138" y="1006"/>
                    <a:pt x="3406" y="704"/>
                  </a:cubicBezTo>
                  <a:cubicBezTo>
                    <a:pt x="3210" y="491"/>
                    <a:pt x="2997" y="300"/>
                    <a:pt x="2750" y="155"/>
                  </a:cubicBezTo>
                  <a:cubicBezTo>
                    <a:pt x="2570" y="46"/>
                    <a:pt x="2344" y="1"/>
                    <a:pt x="2099" y="1"/>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69"/>
            <p:cNvSpPr/>
            <p:nvPr/>
          </p:nvSpPr>
          <p:spPr>
            <a:xfrm>
              <a:off x="706584" y="2378139"/>
              <a:ext cx="98920" cy="136392"/>
            </a:xfrm>
            <a:custGeom>
              <a:avLst/>
              <a:gdLst/>
              <a:ahLst/>
              <a:cxnLst/>
              <a:rect l="l" t="t" r="r" b="b"/>
              <a:pathLst>
                <a:path w="3020" h="4164" extrusionOk="0">
                  <a:moveTo>
                    <a:pt x="2394" y="0"/>
                  </a:moveTo>
                  <a:cubicBezTo>
                    <a:pt x="777" y="0"/>
                    <a:pt x="0" y="1402"/>
                    <a:pt x="270" y="2780"/>
                  </a:cubicBezTo>
                  <a:cubicBezTo>
                    <a:pt x="431" y="3649"/>
                    <a:pt x="1921" y="4164"/>
                    <a:pt x="2542" y="4164"/>
                  </a:cubicBezTo>
                  <a:lnTo>
                    <a:pt x="3019" y="65"/>
                  </a:lnTo>
                  <a:cubicBezTo>
                    <a:pt x="2799" y="21"/>
                    <a:pt x="2590" y="0"/>
                    <a:pt x="2394" y="0"/>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69"/>
            <p:cNvSpPr/>
            <p:nvPr/>
          </p:nvSpPr>
          <p:spPr>
            <a:xfrm>
              <a:off x="734066" y="2377123"/>
              <a:ext cx="156896" cy="142058"/>
            </a:xfrm>
            <a:custGeom>
              <a:avLst/>
              <a:gdLst/>
              <a:ahLst/>
              <a:cxnLst/>
              <a:rect l="l" t="t" r="r" b="b"/>
              <a:pathLst>
                <a:path w="4790" h="4337" extrusionOk="0">
                  <a:moveTo>
                    <a:pt x="2431" y="1"/>
                  </a:moveTo>
                  <a:cubicBezTo>
                    <a:pt x="2241" y="1"/>
                    <a:pt x="2044" y="36"/>
                    <a:pt x="1844" y="96"/>
                  </a:cubicBezTo>
                  <a:cubicBezTo>
                    <a:pt x="601" y="453"/>
                    <a:pt x="1" y="1926"/>
                    <a:pt x="320" y="2952"/>
                  </a:cubicBezTo>
                  <a:cubicBezTo>
                    <a:pt x="527" y="3683"/>
                    <a:pt x="1349" y="4337"/>
                    <a:pt x="2319" y="4337"/>
                  </a:cubicBezTo>
                  <a:cubicBezTo>
                    <a:pt x="2669" y="4337"/>
                    <a:pt x="3039" y="4252"/>
                    <a:pt x="3406" y="4054"/>
                  </a:cubicBezTo>
                  <a:cubicBezTo>
                    <a:pt x="4789" y="3326"/>
                    <a:pt x="4006" y="1960"/>
                    <a:pt x="3866" y="1462"/>
                  </a:cubicBezTo>
                  <a:cubicBezTo>
                    <a:pt x="3555" y="359"/>
                    <a:pt x="3031" y="1"/>
                    <a:pt x="243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69"/>
            <p:cNvSpPr/>
            <p:nvPr/>
          </p:nvSpPr>
          <p:spPr>
            <a:xfrm>
              <a:off x="753587" y="2370998"/>
              <a:ext cx="75173" cy="43204"/>
            </a:xfrm>
            <a:custGeom>
              <a:avLst/>
              <a:gdLst/>
              <a:ahLst/>
              <a:cxnLst/>
              <a:rect l="l" t="t" r="r" b="b"/>
              <a:pathLst>
                <a:path w="2295" h="1319" extrusionOk="0">
                  <a:moveTo>
                    <a:pt x="1477" y="0"/>
                  </a:moveTo>
                  <a:cubicBezTo>
                    <a:pt x="1391" y="0"/>
                    <a:pt x="1308" y="10"/>
                    <a:pt x="1231" y="36"/>
                  </a:cubicBezTo>
                  <a:cubicBezTo>
                    <a:pt x="837" y="166"/>
                    <a:pt x="0" y="1319"/>
                    <a:pt x="258" y="1319"/>
                  </a:cubicBezTo>
                  <a:cubicBezTo>
                    <a:pt x="279" y="1319"/>
                    <a:pt x="306" y="1311"/>
                    <a:pt x="341" y="1296"/>
                  </a:cubicBezTo>
                  <a:cubicBezTo>
                    <a:pt x="822" y="1066"/>
                    <a:pt x="2206" y="478"/>
                    <a:pt x="2295" y="215"/>
                  </a:cubicBezTo>
                  <a:cubicBezTo>
                    <a:pt x="2295" y="215"/>
                    <a:pt x="1866" y="0"/>
                    <a:pt x="1477" y="0"/>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69"/>
            <p:cNvSpPr/>
            <p:nvPr/>
          </p:nvSpPr>
          <p:spPr>
            <a:xfrm>
              <a:off x="773535" y="2435231"/>
              <a:ext cx="36555" cy="33672"/>
            </a:xfrm>
            <a:custGeom>
              <a:avLst/>
              <a:gdLst/>
              <a:ahLst/>
              <a:cxnLst/>
              <a:rect l="l" t="t" r="r" b="b"/>
              <a:pathLst>
                <a:path w="1116" h="1028" extrusionOk="0">
                  <a:moveTo>
                    <a:pt x="523" y="0"/>
                  </a:moveTo>
                  <a:cubicBezTo>
                    <a:pt x="496" y="0"/>
                    <a:pt x="470" y="2"/>
                    <a:pt x="443" y="7"/>
                  </a:cubicBezTo>
                  <a:cubicBezTo>
                    <a:pt x="179" y="63"/>
                    <a:pt x="0" y="382"/>
                    <a:pt x="73" y="718"/>
                  </a:cubicBezTo>
                  <a:cubicBezTo>
                    <a:pt x="122" y="960"/>
                    <a:pt x="255" y="1028"/>
                    <a:pt x="425" y="1028"/>
                  </a:cubicBezTo>
                  <a:cubicBezTo>
                    <a:pt x="492" y="1028"/>
                    <a:pt x="564" y="1017"/>
                    <a:pt x="639" y="1003"/>
                  </a:cubicBezTo>
                  <a:cubicBezTo>
                    <a:pt x="903" y="948"/>
                    <a:pt x="1116" y="858"/>
                    <a:pt x="1065" y="522"/>
                  </a:cubicBezTo>
                  <a:cubicBezTo>
                    <a:pt x="999" y="217"/>
                    <a:pt x="776" y="0"/>
                    <a:pt x="523"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69"/>
            <p:cNvSpPr/>
            <p:nvPr/>
          </p:nvSpPr>
          <p:spPr>
            <a:xfrm>
              <a:off x="829317" y="2425306"/>
              <a:ext cx="34884" cy="33148"/>
            </a:xfrm>
            <a:custGeom>
              <a:avLst/>
              <a:gdLst/>
              <a:ahLst/>
              <a:cxnLst/>
              <a:rect l="l" t="t" r="r" b="b"/>
              <a:pathLst>
                <a:path w="1065" h="1012" extrusionOk="0">
                  <a:moveTo>
                    <a:pt x="499" y="1"/>
                  </a:moveTo>
                  <a:cubicBezTo>
                    <a:pt x="475" y="1"/>
                    <a:pt x="450" y="3"/>
                    <a:pt x="426" y="8"/>
                  </a:cubicBezTo>
                  <a:cubicBezTo>
                    <a:pt x="157" y="63"/>
                    <a:pt x="0" y="366"/>
                    <a:pt x="72" y="702"/>
                  </a:cubicBezTo>
                  <a:cubicBezTo>
                    <a:pt x="121" y="944"/>
                    <a:pt x="245" y="1012"/>
                    <a:pt x="411" y="1012"/>
                  </a:cubicBezTo>
                  <a:cubicBezTo>
                    <a:pt x="475" y="1012"/>
                    <a:pt x="546" y="1001"/>
                    <a:pt x="621" y="987"/>
                  </a:cubicBezTo>
                  <a:cubicBezTo>
                    <a:pt x="868" y="949"/>
                    <a:pt x="1064" y="859"/>
                    <a:pt x="1009" y="523"/>
                  </a:cubicBezTo>
                  <a:cubicBezTo>
                    <a:pt x="947" y="218"/>
                    <a:pt x="735" y="1"/>
                    <a:pt x="499"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69"/>
            <p:cNvSpPr/>
            <p:nvPr/>
          </p:nvSpPr>
          <p:spPr>
            <a:xfrm>
              <a:off x="774649" y="2439882"/>
              <a:ext cx="35441" cy="29086"/>
            </a:xfrm>
            <a:custGeom>
              <a:avLst/>
              <a:gdLst/>
              <a:ahLst/>
              <a:cxnLst/>
              <a:rect l="l" t="t" r="r" b="b"/>
              <a:pathLst>
                <a:path w="1082" h="888" extrusionOk="0">
                  <a:moveTo>
                    <a:pt x="535" y="1"/>
                  </a:moveTo>
                  <a:cubicBezTo>
                    <a:pt x="504" y="1"/>
                    <a:pt x="474" y="4"/>
                    <a:pt x="443" y="10"/>
                  </a:cubicBezTo>
                  <a:cubicBezTo>
                    <a:pt x="179" y="61"/>
                    <a:pt x="1" y="329"/>
                    <a:pt x="56" y="627"/>
                  </a:cubicBezTo>
                  <a:cubicBezTo>
                    <a:pt x="92" y="827"/>
                    <a:pt x="216" y="887"/>
                    <a:pt x="380" y="887"/>
                  </a:cubicBezTo>
                  <a:cubicBezTo>
                    <a:pt x="449" y="887"/>
                    <a:pt x="525" y="876"/>
                    <a:pt x="605" y="861"/>
                  </a:cubicBezTo>
                  <a:cubicBezTo>
                    <a:pt x="869" y="806"/>
                    <a:pt x="1082" y="716"/>
                    <a:pt x="1031" y="436"/>
                  </a:cubicBezTo>
                  <a:cubicBezTo>
                    <a:pt x="982" y="183"/>
                    <a:pt x="769" y="1"/>
                    <a:pt x="535"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69"/>
            <p:cNvSpPr/>
            <p:nvPr/>
          </p:nvSpPr>
          <p:spPr>
            <a:xfrm>
              <a:off x="829874" y="2429433"/>
              <a:ext cx="35441" cy="29185"/>
            </a:xfrm>
            <a:custGeom>
              <a:avLst/>
              <a:gdLst/>
              <a:ahLst/>
              <a:cxnLst/>
              <a:rect l="l" t="t" r="r" b="b"/>
              <a:pathLst>
                <a:path w="1082" h="891" extrusionOk="0">
                  <a:moveTo>
                    <a:pt x="534" y="0"/>
                  </a:moveTo>
                  <a:cubicBezTo>
                    <a:pt x="504" y="0"/>
                    <a:pt x="473" y="3"/>
                    <a:pt x="443" y="10"/>
                  </a:cubicBezTo>
                  <a:cubicBezTo>
                    <a:pt x="162" y="61"/>
                    <a:pt x="0" y="346"/>
                    <a:pt x="55" y="627"/>
                  </a:cubicBezTo>
                  <a:cubicBezTo>
                    <a:pt x="90" y="832"/>
                    <a:pt x="207" y="890"/>
                    <a:pt x="363" y="890"/>
                  </a:cubicBezTo>
                  <a:cubicBezTo>
                    <a:pt x="437" y="890"/>
                    <a:pt x="519" y="877"/>
                    <a:pt x="604" y="861"/>
                  </a:cubicBezTo>
                  <a:cubicBezTo>
                    <a:pt x="868" y="806"/>
                    <a:pt x="1081" y="733"/>
                    <a:pt x="1030" y="435"/>
                  </a:cubicBezTo>
                  <a:cubicBezTo>
                    <a:pt x="966" y="183"/>
                    <a:pt x="765" y="0"/>
                    <a:pt x="534"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69"/>
            <p:cNvSpPr/>
            <p:nvPr/>
          </p:nvSpPr>
          <p:spPr>
            <a:xfrm>
              <a:off x="810057" y="2482431"/>
              <a:ext cx="43662" cy="24075"/>
            </a:xfrm>
            <a:custGeom>
              <a:avLst/>
              <a:gdLst/>
              <a:ahLst/>
              <a:cxnLst/>
              <a:rect l="l" t="t" r="r" b="b"/>
              <a:pathLst>
                <a:path w="1333" h="735" extrusionOk="0">
                  <a:moveTo>
                    <a:pt x="990" y="0"/>
                  </a:moveTo>
                  <a:cubicBezTo>
                    <a:pt x="979" y="0"/>
                    <a:pt x="968" y="2"/>
                    <a:pt x="958" y="5"/>
                  </a:cubicBezTo>
                  <a:lnTo>
                    <a:pt x="107" y="201"/>
                  </a:lnTo>
                  <a:cubicBezTo>
                    <a:pt x="73" y="218"/>
                    <a:pt x="39" y="235"/>
                    <a:pt x="22" y="286"/>
                  </a:cubicBezTo>
                  <a:cubicBezTo>
                    <a:pt x="1" y="324"/>
                    <a:pt x="1" y="375"/>
                    <a:pt x="22" y="430"/>
                  </a:cubicBezTo>
                  <a:cubicBezTo>
                    <a:pt x="88" y="539"/>
                    <a:pt x="52" y="734"/>
                    <a:pt x="318" y="734"/>
                  </a:cubicBezTo>
                  <a:cubicBezTo>
                    <a:pt x="396" y="734"/>
                    <a:pt x="499" y="718"/>
                    <a:pt x="639" y="677"/>
                  </a:cubicBezTo>
                  <a:cubicBezTo>
                    <a:pt x="1333" y="482"/>
                    <a:pt x="1171" y="358"/>
                    <a:pt x="1137" y="235"/>
                  </a:cubicBezTo>
                  <a:cubicBezTo>
                    <a:pt x="1120" y="162"/>
                    <a:pt x="1137" y="111"/>
                    <a:pt x="1103" y="56"/>
                  </a:cubicBezTo>
                  <a:cubicBezTo>
                    <a:pt x="1089" y="28"/>
                    <a:pt x="1038" y="0"/>
                    <a:pt x="990" y="0"/>
                  </a:cubicBezTo>
                  <a:close/>
                </a:path>
              </a:pathLst>
            </a:custGeom>
            <a:solidFill>
              <a:srgbClr val="54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69"/>
            <p:cNvSpPr/>
            <p:nvPr/>
          </p:nvSpPr>
          <p:spPr>
            <a:xfrm>
              <a:off x="788046" y="2451674"/>
              <a:ext cx="15067" cy="14117"/>
            </a:xfrm>
            <a:custGeom>
              <a:avLst/>
              <a:gdLst/>
              <a:ahLst/>
              <a:cxnLst/>
              <a:rect l="l" t="t" r="r" b="b"/>
              <a:pathLst>
                <a:path w="460" h="431" extrusionOk="0">
                  <a:moveTo>
                    <a:pt x="250" y="1"/>
                  </a:moveTo>
                  <a:cubicBezTo>
                    <a:pt x="238" y="1"/>
                    <a:pt x="225" y="1"/>
                    <a:pt x="213" y="3"/>
                  </a:cubicBezTo>
                  <a:cubicBezTo>
                    <a:pt x="90" y="20"/>
                    <a:pt x="0" y="127"/>
                    <a:pt x="0" y="250"/>
                  </a:cubicBezTo>
                  <a:cubicBezTo>
                    <a:pt x="16" y="348"/>
                    <a:pt x="107" y="431"/>
                    <a:pt x="217" y="431"/>
                  </a:cubicBezTo>
                  <a:cubicBezTo>
                    <a:pt x="227" y="431"/>
                    <a:pt x="237" y="430"/>
                    <a:pt x="247" y="429"/>
                  </a:cubicBezTo>
                  <a:cubicBezTo>
                    <a:pt x="375" y="412"/>
                    <a:pt x="460" y="288"/>
                    <a:pt x="460" y="182"/>
                  </a:cubicBezTo>
                  <a:cubicBezTo>
                    <a:pt x="445" y="67"/>
                    <a:pt x="357" y="1"/>
                    <a:pt x="250"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69"/>
            <p:cNvSpPr/>
            <p:nvPr/>
          </p:nvSpPr>
          <p:spPr>
            <a:xfrm>
              <a:off x="841436" y="2441225"/>
              <a:ext cx="15788" cy="14150"/>
            </a:xfrm>
            <a:custGeom>
              <a:avLst/>
              <a:gdLst/>
              <a:ahLst/>
              <a:cxnLst/>
              <a:rect l="l" t="t" r="r" b="b"/>
              <a:pathLst>
                <a:path w="482" h="432" extrusionOk="0">
                  <a:moveTo>
                    <a:pt x="227" y="1"/>
                  </a:moveTo>
                  <a:cubicBezTo>
                    <a:pt x="217" y="1"/>
                    <a:pt x="206" y="2"/>
                    <a:pt x="196" y="3"/>
                  </a:cubicBezTo>
                  <a:cubicBezTo>
                    <a:pt x="90" y="20"/>
                    <a:pt x="0" y="126"/>
                    <a:pt x="39" y="250"/>
                  </a:cubicBezTo>
                  <a:cubicBezTo>
                    <a:pt x="54" y="361"/>
                    <a:pt x="142" y="431"/>
                    <a:pt x="250" y="431"/>
                  </a:cubicBezTo>
                  <a:cubicBezTo>
                    <a:pt x="262" y="431"/>
                    <a:pt x="273" y="430"/>
                    <a:pt x="285" y="429"/>
                  </a:cubicBezTo>
                  <a:cubicBezTo>
                    <a:pt x="409" y="412"/>
                    <a:pt x="481" y="305"/>
                    <a:pt x="464" y="182"/>
                  </a:cubicBezTo>
                  <a:cubicBezTo>
                    <a:pt x="449" y="84"/>
                    <a:pt x="340" y="1"/>
                    <a:pt x="227"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69"/>
            <p:cNvSpPr/>
            <p:nvPr/>
          </p:nvSpPr>
          <p:spPr>
            <a:xfrm>
              <a:off x="846186" y="2445352"/>
              <a:ext cx="6977" cy="6027"/>
            </a:xfrm>
            <a:custGeom>
              <a:avLst/>
              <a:gdLst/>
              <a:ahLst/>
              <a:cxnLst/>
              <a:rect l="l" t="t" r="r" b="b"/>
              <a:pathLst>
                <a:path w="213" h="184" extrusionOk="0">
                  <a:moveTo>
                    <a:pt x="89" y="0"/>
                  </a:moveTo>
                  <a:cubicBezTo>
                    <a:pt x="34" y="0"/>
                    <a:pt x="0" y="56"/>
                    <a:pt x="0" y="107"/>
                  </a:cubicBezTo>
                  <a:cubicBezTo>
                    <a:pt x="14" y="152"/>
                    <a:pt x="51" y="184"/>
                    <a:pt x="95" y="184"/>
                  </a:cubicBezTo>
                  <a:cubicBezTo>
                    <a:pt x="104" y="184"/>
                    <a:pt x="114" y="182"/>
                    <a:pt x="123" y="179"/>
                  </a:cubicBezTo>
                  <a:cubicBezTo>
                    <a:pt x="175" y="179"/>
                    <a:pt x="213" y="124"/>
                    <a:pt x="196" y="73"/>
                  </a:cubicBezTo>
                  <a:cubicBezTo>
                    <a:pt x="175" y="34"/>
                    <a:pt x="140" y="0"/>
                    <a:pt x="89" y="0"/>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69"/>
            <p:cNvSpPr/>
            <p:nvPr/>
          </p:nvSpPr>
          <p:spPr>
            <a:xfrm>
              <a:off x="792074" y="2455670"/>
              <a:ext cx="7010" cy="6027"/>
            </a:xfrm>
            <a:custGeom>
              <a:avLst/>
              <a:gdLst/>
              <a:ahLst/>
              <a:cxnLst/>
              <a:rect l="l" t="t" r="r" b="b"/>
              <a:pathLst>
                <a:path w="214" h="184" extrusionOk="0">
                  <a:moveTo>
                    <a:pt x="118" y="0"/>
                  </a:moveTo>
                  <a:cubicBezTo>
                    <a:pt x="109" y="0"/>
                    <a:pt x="100" y="2"/>
                    <a:pt x="90" y="5"/>
                  </a:cubicBezTo>
                  <a:cubicBezTo>
                    <a:pt x="39" y="5"/>
                    <a:pt x="1" y="60"/>
                    <a:pt x="1" y="111"/>
                  </a:cubicBezTo>
                  <a:cubicBezTo>
                    <a:pt x="18" y="145"/>
                    <a:pt x="56" y="183"/>
                    <a:pt x="107" y="183"/>
                  </a:cubicBezTo>
                  <a:cubicBezTo>
                    <a:pt x="162" y="166"/>
                    <a:pt x="213" y="128"/>
                    <a:pt x="196" y="77"/>
                  </a:cubicBezTo>
                  <a:cubicBezTo>
                    <a:pt x="196" y="31"/>
                    <a:pt x="162" y="0"/>
                    <a:pt x="118" y="0"/>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69"/>
            <p:cNvSpPr/>
            <p:nvPr/>
          </p:nvSpPr>
          <p:spPr>
            <a:xfrm>
              <a:off x="829317" y="2406799"/>
              <a:ext cx="24959" cy="7763"/>
            </a:xfrm>
            <a:custGeom>
              <a:avLst/>
              <a:gdLst/>
              <a:ahLst/>
              <a:cxnLst/>
              <a:rect l="l" t="t" r="r" b="b"/>
              <a:pathLst>
                <a:path w="762" h="237" extrusionOk="0">
                  <a:moveTo>
                    <a:pt x="366" y="0"/>
                  </a:moveTo>
                  <a:cubicBezTo>
                    <a:pt x="201" y="0"/>
                    <a:pt x="60" y="46"/>
                    <a:pt x="0" y="96"/>
                  </a:cubicBezTo>
                  <a:lnTo>
                    <a:pt x="89" y="220"/>
                  </a:lnTo>
                  <a:cubicBezTo>
                    <a:pt x="119" y="190"/>
                    <a:pt x="232" y="148"/>
                    <a:pt x="375" y="148"/>
                  </a:cubicBezTo>
                  <a:cubicBezTo>
                    <a:pt x="479" y="148"/>
                    <a:pt x="598" y="170"/>
                    <a:pt x="711" y="237"/>
                  </a:cubicBezTo>
                  <a:lnTo>
                    <a:pt x="762" y="96"/>
                  </a:lnTo>
                  <a:cubicBezTo>
                    <a:pt x="631" y="26"/>
                    <a:pt x="491" y="0"/>
                    <a:pt x="366"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69"/>
            <p:cNvSpPr/>
            <p:nvPr/>
          </p:nvSpPr>
          <p:spPr>
            <a:xfrm>
              <a:off x="767115" y="2418329"/>
              <a:ext cx="26794" cy="13102"/>
            </a:xfrm>
            <a:custGeom>
              <a:avLst/>
              <a:gdLst/>
              <a:ahLst/>
              <a:cxnLst/>
              <a:rect l="l" t="t" r="r" b="b"/>
              <a:pathLst>
                <a:path w="818" h="400" extrusionOk="0">
                  <a:moveTo>
                    <a:pt x="713" y="1"/>
                  </a:moveTo>
                  <a:cubicBezTo>
                    <a:pt x="391" y="1"/>
                    <a:pt x="81" y="199"/>
                    <a:pt x="1" y="310"/>
                  </a:cubicBezTo>
                  <a:lnTo>
                    <a:pt x="107" y="400"/>
                  </a:lnTo>
                  <a:cubicBezTo>
                    <a:pt x="156" y="336"/>
                    <a:pt x="413" y="161"/>
                    <a:pt x="693" y="161"/>
                  </a:cubicBezTo>
                  <a:cubicBezTo>
                    <a:pt x="729" y="161"/>
                    <a:pt x="765" y="164"/>
                    <a:pt x="801" y="170"/>
                  </a:cubicBezTo>
                  <a:lnTo>
                    <a:pt x="818" y="8"/>
                  </a:lnTo>
                  <a:cubicBezTo>
                    <a:pt x="783" y="3"/>
                    <a:pt x="748" y="1"/>
                    <a:pt x="713"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69"/>
            <p:cNvSpPr/>
            <p:nvPr/>
          </p:nvSpPr>
          <p:spPr>
            <a:xfrm>
              <a:off x="815363" y="2466250"/>
              <a:ext cx="18015" cy="11202"/>
            </a:xfrm>
            <a:custGeom>
              <a:avLst/>
              <a:gdLst/>
              <a:ahLst/>
              <a:cxnLst/>
              <a:rect l="l" t="t" r="r" b="b"/>
              <a:pathLst>
                <a:path w="550" h="342" extrusionOk="0">
                  <a:moveTo>
                    <a:pt x="498" y="1"/>
                  </a:moveTo>
                  <a:lnTo>
                    <a:pt x="498" y="35"/>
                  </a:lnTo>
                  <a:cubicBezTo>
                    <a:pt x="446" y="113"/>
                    <a:pt x="356" y="163"/>
                    <a:pt x="262" y="163"/>
                  </a:cubicBezTo>
                  <a:cubicBezTo>
                    <a:pt x="228" y="163"/>
                    <a:pt x="192" y="156"/>
                    <a:pt x="158" y="141"/>
                  </a:cubicBezTo>
                  <a:cubicBezTo>
                    <a:pt x="107" y="107"/>
                    <a:pt x="73" y="73"/>
                    <a:pt x="34" y="35"/>
                  </a:cubicBezTo>
                  <a:lnTo>
                    <a:pt x="34" y="35"/>
                  </a:lnTo>
                  <a:cubicBezTo>
                    <a:pt x="0" y="141"/>
                    <a:pt x="51" y="269"/>
                    <a:pt x="179" y="320"/>
                  </a:cubicBezTo>
                  <a:cubicBezTo>
                    <a:pt x="212" y="335"/>
                    <a:pt x="247" y="342"/>
                    <a:pt x="281" y="342"/>
                  </a:cubicBezTo>
                  <a:cubicBezTo>
                    <a:pt x="373" y="342"/>
                    <a:pt x="463" y="291"/>
                    <a:pt x="515" y="214"/>
                  </a:cubicBezTo>
                  <a:cubicBezTo>
                    <a:pt x="549" y="141"/>
                    <a:pt x="532" y="73"/>
                    <a:pt x="498"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69"/>
            <p:cNvSpPr/>
            <p:nvPr/>
          </p:nvSpPr>
          <p:spPr>
            <a:xfrm>
              <a:off x="812415" y="2483675"/>
              <a:ext cx="41861" cy="21848"/>
            </a:xfrm>
            <a:custGeom>
              <a:avLst/>
              <a:gdLst/>
              <a:ahLst/>
              <a:cxnLst/>
              <a:rect l="l" t="t" r="r" b="b"/>
              <a:pathLst>
                <a:path w="1278" h="667" extrusionOk="0">
                  <a:moveTo>
                    <a:pt x="852" y="1"/>
                  </a:moveTo>
                  <a:lnTo>
                    <a:pt x="107" y="180"/>
                  </a:lnTo>
                  <a:cubicBezTo>
                    <a:pt x="56" y="197"/>
                    <a:pt x="35" y="214"/>
                    <a:pt x="18" y="248"/>
                  </a:cubicBezTo>
                  <a:cubicBezTo>
                    <a:pt x="1" y="303"/>
                    <a:pt x="163" y="354"/>
                    <a:pt x="163" y="409"/>
                  </a:cubicBezTo>
                  <a:cubicBezTo>
                    <a:pt x="187" y="539"/>
                    <a:pt x="100" y="667"/>
                    <a:pt x="254" y="667"/>
                  </a:cubicBezTo>
                  <a:cubicBezTo>
                    <a:pt x="312" y="667"/>
                    <a:pt x="404" y="648"/>
                    <a:pt x="550" y="605"/>
                  </a:cubicBezTo>
                  <a:cubicBezTo>
                    <a:pt x="1278" y="375"/>
                    <a:pt x="976" y="392"/>
                    <a:pt x="925" y="214"/>
                  </a:cubicBezTo>
                  <a:cubicBezTo>
                    <a:pt x="925" y="163"/>
                    <a:pt x="1014" y="90"/>
                    <a:pt x="976" y="56"/>
                  </a:cubicBezTo>
                  <a:cubicBezTo>
                    <a:pt x="942" y="18"/>
                    <a:pt x="908" y="1"/>
                    <a:pt x="852"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69"/>
            <p:cNvSpPr/>
            <p:nvPr/>
          </p:nvSpPr>
          <p:spPr>
            <a:xfrm>
              <a:off x="710810" y="2406996"/>
              <a:ext cx="65051" cy="91223"/>
            </a:xfrm>
            <a:custGeom>
              <a:avLst/>
              <a:gdLst/>
              <a:ahLst/>
              <a:cxnLst/>
              <a:rect l="l" t="t" r="r" b="b"/>
              <a:pathLst>
                <a:path w="1986" h="2785" extrusionOk="0">
                  <a:moveTo>
                    <a:pt x="681" y="1"/>
                  </a:moveTo>
                  <a:cubicBezTo>
                    <a:pt x="642" y="1"/>
                    <a:pt x="604" y="12"/>
                    <a:pt x="566" y="35"/>
                  </a:cubicBezTo>
                  <a:cubicBezTo>
                    <a:pt x="0" y="392"/>
                    <a:pt x="639" y="2359"/>
                    <a:pt x="639" y="2359"/>
                  </a:cubicBezTo>
                  <a:cubicBezTo>
                    <a:pt x="723" y="2346"/>
                    <a:pt x="806" y="2340"/>
                    <a:pt x="887" y="2340"/>
                  </a:cubicBezTo>
                  <a:cubicBezTo>
                    <a:pt x="1245" y="2340"/>
                    <a:pt x="1575" y="2469"/>
                    <a:pt x="1950" y="2785"/>
                  </a:cubicBezTo>
                  <a:cubicBezTo>
                    <a:pt x="1985" y="2224"/>
                    <a:pt x="1244" y="1"/>
                    <a:pt x="681" y="1"/>
                  </a:cubicBezTo>
                  <a:close/>
                </a:path>
              </a:pathLst>
            </a:custGeom>
            <a:solidFill>
              <a:srgbClr val="96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9"/>
            <p:cNvSpPr/>
            <p:nvPr/>
          </p:nvSpPr>
          <p:spPr>
            <a:xfrm>
              <a:off x="724534" y="2482922"/>
              <a:ext cx="53063" cy="22503"/>
            </a:xfrm>
            <a:custGeom>
              <a:avLst/>
              <a:gdLst/>
              <a:ahLst/>
              <a:cxnLst/>
              <a:rect l="l" t="t" r="r" b="b"/>
              <a:pathLst>
                <a:path w="1620" h="687" extrusionOk="0">
                  <a:moveTo>
                    <a:pt x="424" y="0"/>
                  </a:moveTo>
                  <a:cubicBezTo>
                    <a:pt x="234" y="0"/>
                    <a:pt x="65" y="56"/>
                    <a:pt x="41" y="237"/>
                  </a:cubicBezTo>
                  <a:cubicBezTo>
                    <a:pt x="1" y="570"/>
                    <a:pt x="515" y="687"/>
                    <a:pt x="944" y="687"/>
                  </a:cubicBezTo>
                  <a:cubicBezTo>
                    <a:pt x="1063" y="687"/>
                    <a:pt x="1175" y="678"/>
                    <a:pt x="1267" y="662"/>
                  </a:cubicBezTo>
                  <a:cubicBezTo>
                    <a:pt x="1620" y="590"/>
                    <a:pt x="1267" y="254"/>
                    <a:pt x="998" y="130"/>
                  </a:cubicBezTo>
                  <a:cubicBezTo>
                    <a:pt x="939" y="90"/>
                    <a:pt x="665" y="0"/>
                    <a:pt x="42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9"/>
            <p:cNvSpPr/>
            <p:nvPr/>
          </p:nvSpPr>
          <p:spPr>
            <a:xfrm>
              <a:off x="735441" y="2487966"/>
              <a:ext cx="31707" cy="13200"/>
            </a:xfrm>
            <a:custGeom>
              <a:avLst/>
              <a:gdLst/>
              <a:ahLst/>
              <a:cxnLst/>
              <a:rect l="l" t="t" r="r" b="b"/>
              <a:pathLst>
                <a:path w="968" h="403" extrusionOk="0">
                  <a:moveTo>
                    <a:pt x="254" y="0"/>
                  </a:moveTo>
                  <a:cubicBezTo>
                    <a:pt x="137" y="0"/>
                    <a:pt x="35" y="32"/>
                    <a:pt x="27" y="138"/>
                  </a:cubicBezTo>
                  <a:cubicBezTo>
                    <a:pt x="1" y="329"/>
                    <a:pt x="293" y="403"/>
                    <a:pt x="541" y="403"/>
                  </a:cubicBezTo>
                  <a:cubicBezTo>
                    <a:pt x="613" y="403"/>
                    <a:pt x="682" y="396"/>
                    <a:pt x="738" y="385"/>
                  </a:cubicBezTo>
                  <a:cubicBezTo>
                    <a:pt x="968" y="351"/>
                    <a:pt x="738" y="155"/>
                    <a:pt x="597" y="66"/>
                  </a:cubicBezTo>
                  <a:cubicBezTo>
                    <a:pt x="558" y="47"/>
                    <a:pt x="396" y="0"/>
                    <a:pt x="254"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9"/>
            <p:cNvSpPr/>
            <p:nvPr/>
          </p:nvSpPr>
          <p:spPr>
            <a:xfrm>
              <a:off x="746905" y="2492617"/>
              <a:ext cx="23191" cy="9532"/>
            </a:xfrm>
            <a:custGeom>
              <a:avLst/>
              <a:gdLst/>
              <a:ahLst/>
              <a:cxnLst/>
              <a:rect l="l" t="t" r="r" b="b"/>
              <a:pathLst>
                <a:path w="708" h="291" extrusionOk="0">
                  <a:moveTo>
                    <a:pt x="181" y="0"/>
                  </a:moveTo>
                  <a:cubicBezTo>
                    <a:pt x="97" y="0"/>
                    <a:pt x="23" y="24"/>
                    <a:pt x="13" y="102"/>
                  </a:cubicBezTo>
                  <a:cubicBezTo>
                    <a:pt x="0" y="237"/>
                    <a:pt x="209" y="290"/>
                    <a:pt x="394" y="290"/>
                  </a:cubicBezTo>
                  <a:cubicBezTo>
                    <a:pt x="449" y="290"/>
                    <a:pt x="501" y="286"/>
                    <a:pt x="545" y="277"/>
                  </a:cubicBezTo>
                  <a:cubicBezTo>
                    <a:pt x="707" y="260"/>
                    <a:pt x="545" y="119"/>
                    <a:pt x="439" y="47"/>
                  </a:cubicBezTo>
                  <a:cubicBezTo>
                    <a:pt x="410" y="38"/>
                    <a:pt x="288" y="0"/>
                    <a:pt x="18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9"/>
            <p:cNvSpPr/>
            <p:nvPr/>
          </p:nvSpPr>
          <p:spPr>
            <a:xfrm>
              <a:off x="810057" y="2367559"/>
              <a:ext cx="21651" cy="5175"/>
            </a:xfrm>
            <a:custGeom>
              <a:avLst/>
              <a:gdLst/>
              <a:ahLst/>
              <a:cxnLst/>
              <a:rect l="l" t="t" r="r" b="b"/>
              <a:pathLst>
                <a:path w="661" h="158" extrusionOk="0">
                  <a:moveTo>
                    <a:pt x="1" y="0"/>
                  </a:moveTo>
                  <a:cubicBezTo>
                    <a:pt x="242" y="0"/>
                    <a:pt x="464" y="48"/>
                    <a:pt x="640" y="146"/>
                  </a:cubicBezTo>
                  <a:lnTo>
                    <a:pt x="640" y="146"/>
                  </a:lnTo>
                  <a:cubicBezTo>
                    <a:pt x="639" y="144"/>
                    <a:pt x="639" y="143"/>
                    <a:pt x="639" y="141"/>
                  </a:cubicBezTo>
                  <a:cubicBezTo>
                    <a:pt x="465" y="34"/>
                    <a:pt x="252" y="0"/>
                    <a:pt x="1" y="0"/>
                  </a:cubicBezTo>
                  <a:close/>
                  <a:moveTo>
                    <a:pt x="640" y="146"/>
                  </a:moveTo>
                  <a:lnTo>
                    <a:pt x="640" y="146"/>
                  </a:lnTo>
                  <a:cubicBezTo>
                    <a:pt x="644" y="158"/>
                    <a:pt x="660" y="158"/>
                    <a:pt x="660" y="158"/>
                  </a:cubicBezTo>
                  <a:cubicBezTo>
                    <a:pt x="654" y="154"/>
                    <a:pt x="647" y="150"/>
                    <a:pt x="640" y="146"/>
                  </a:cubicBez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9"/>
            <p:cNvSpPr/>
            <p:nvPr/>
          </p:nvSpPr>
          <p:spPr>
            <a:xfrm>
              <a:off x="804914" y="2367559"/>
              <a:ext cx="590" cy="33"/>
            </a:xfrm>
            <a:custGeom>
              <a:avLst/>
              <a:gdLst/>
              <a:ahLst/>
              <a:cxnLst/>
              <a:rect l="l" t="t" r="r" b="b"/>
              <a:pathLst>
                <a:path w="18" h="1" extrusionOk="0">
                  <a:moveTo>
                    <a:pt x="0" y="0"/>
                  </a:moveTo>
                  <a:lnTo>
                    <a:pt x="0" y="0"/>
                  </a:lnTo>
                  <a:lnTo>
                    <a:pt x="0" y="0"/>
                  </a:lnTo>
                  <a:close/>
                  <a:moveTo>
                    <a:pt x="17" y="0"/>
                  </a:moveTo>
                  <a:lnTo>
                    <a:pt x="17" y="0"/>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9"/>
            <p:cNvSpPr/>
            <p:nvPr/>
          </p:nvSpPr>
          <p:spPr>
            <a:xfrm>
              <a:off x="714838" y="2468084"/>
              <a:ext cx="1834" cy="6289"/>
            </a:xfrm>
            <a:custGeom>
              <a:avLst/>
              <a:gdLst/>
              <a:ahLst/>
              <a:cxnLst/>
              <a:rect l="l" t="t" r="r" b="b"/>
              <a:pathLst>
                <a:path w="56" h="192" extrusionOk="0">
                  <a:moveTo>
                    <a:pt x="56" y="192"/>
                  </a:moveTo>
                  <a:lnTo>
                    <a:pt x="56" y="192"/>
                  </a:lnTo>
                  <a:lnTo>
                    <a:pt x="56" y="192"/>
                  </a:lnTo>
                  <a:close/>
                  <a:moveTo>
                    <a:pt x="56" y="192"/>
                  </a:moveTo>
                  <a:lnTo>
                    <a:pt x="56" y="192"/>
                  </a:lnTo>
                  <a:lnTo>
                    <a:pt x="56" y="192"/>
                  </a:lnTo>
                  <a:close/>
                  <a:moveTo>
                    <a:pt x="56" y="175"/>
                  </a:moveTo>
                  <a:lnTo>
                    <a:pt x="56" y="175"/>
                  </a:lnTo>
                  <a:lnTo>
                    <a:pt x="56" y="175"/>
                  </a:lnTo>
                  <a:close/>
                  <a:moveTo>
                    <a:pt x="56" y="175"/>
                  </a:moveTo>
                  <a:lnTo>
                    <a:pt x="56" y="175"/>
                  </a:lnTo>
                  <a:lnTo>
                    <a:pt x="56" y="175"/>
                  </a:lnTo>
                  <a:close/>
                  <a:moveTo>
                    <a:pt x="56" y="175"/>
                  </a:moveTo>
                  <a:lnTo>
                    <a:pt x="56" y="175"/>
                  </a:lnTo>
                  <a:lnTo>
                    <a:pt x="56" y="175"/>
                  </a:lnTo>
                  <a:close/>
                  <a:moveTo>
                    <a:pt x="18" y="34"/>
                  </a:moveTo>
                  <a:cubicBezTo>
                    <a:pt x="18" y="68"/>
                    <a:pt x="35" y="124"/>
                    <a:pt x="56" y="175"/>
                  </a:cubicBezTo>
                  <a:cubicBezTo>
                    <a:pt x="35" y="124"/>
                    <a:pt x="18" y="68"/>
                    <a:pt x="18" y="34"/>
                  </a:cubicBezTo>
                  <a:close/>
                  <a:moveTo>
                    <a:pt x="1" y="17"/>
                  </a:moveTo>
                  <a:lnTo>
                    <a:pt x="1" y="17"/>
                  </a:lnTo>
                  <a:lnTo>
                    <a:pt x="1" y="17"/>
                  </a:lnTo>
                  <a:close/>
                  <a:moveTo>
                    <a:pt x="1" y="0"/>
                  </a:moveTo>
                  <a:lnTo>
                    <a:pt x="1" y="0"/>
                  </a:lnTo>
                  <a:close/>
                </a:path>
              </a:pathLst>
            </a:custGeom>
            <a:solidFill>
              <a:srgbClr val="7E2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9"/>
            <p:cNvSpPr/>
            <p:nvPr/>
          </p:nvSpPr>
          <p:spPr>
            <a:xfrm>
              <a:off x="713725" y="2460419"/>
              <a:ext cx="1146" cy="7697"/>
            </a:xfrm>
            <a:custGeom>
              <a:avLst/>
              <a:gdLst/>
              <a:ahLst/>
              <a:cxnLst/>
              <a:rect l="l" t="t" r="r" b="b"/>
              <a:pathLst>
                <a:path w="35" h="235" extrusionOk="0">
                  <a:moveTo>
                    <a:pt x="35" y="213"/>
                  </a:moveTo>
                  <a:lnTo>
                    <a:pt x="35" y="234"/>
                  </a:lnTo>
                  <a:lnTo>
                    <a:pt x="35" y="213"/>
                  </a:lnTo>
                  <a:close/>
                  <a:moveTo>
                    <a:pt x="35" y="213"/>
                  </a:moveTo>
                  <a:lnTo>
                    <a:pt x="35" y="213"/>
                  </a:lnTo>
                  <a:lnTo>
                    <a:pt x="35" y="213"/>
                  </a:lnTo>
                  <a:close/>
                  <a:moveTo>
                    <a:pt x="35" y="196"/>
                  </a:moveTo>
                  <a:lnTo>
                    <a:pt x="35" y="196"/>
                  </a:lnTo>
                  <a:lnTo>
                    <a:pt x="35" y="196"/>
                  </a:lnTo>
                  <a:close/>
                  <a:moveTo>
                    <a:pt x="35" y="179"/>
                  </a:moveTo>
                  <a:lnTo>
                    <a:pt x="35" y="179"/>
                  </a:lnTo>
                  <a:lnTo>
                    <a:pt x="35" y="179"/>
                  </a:lnTo>
                  <a:close/>
                  <a:moveTo>
                    <a:pt x="35" y="162"/>
                  </a:moveTo>
                  <a:lnTo>
                    <a:pt x="35" y="179"/>
                  </a:lnTo>
                  <a:lnTo>
                    <a:pt x="35" y="162"/>
                  </a:lnTo>
                  <a:close/>
                  <a:moveTo>
                    <a:pt x="35" y="162"/>
                  </a:moveTo>
                  <a:lnTo>
                    <a:pt x="35" y="162"/>
                  </a:lnTo>
                  <a:lnTo>
                    <a:pt x="35" y="162"/>
                  </a:lnTo>
                  <a:close/>
                  <a:moveTo>
                    <a:pt x="18" y="145"/>
                  </a:moveTo>
                  <a:lnTo>
                    <a:pt x="18" y="145"/>
                  </a:lnTo>
                  <a:lnTo>
                    <a:pt x="18" y="145"/>
                  </a:lnTo>
                  <a:close/>
                  <a:moveTo>
                    <a:pt x="18" y="128"/>
                  </a:moveTo>
                  <a:lnTo>
                    <a:pt x="18" y="128"/>
                  </a:lnTo>
                  <a:lnTo>
                    <a:pt x="18" y="128"/>
                  </a:lnTo>
                  <a:close/>
                  <a:moveTo>
                    <a:pt x="18" y="106"/>
                  </a:moveTo>
                  <a:lnTo>
                    <a:pt x="18" y="128"/>
                  </a:lnTo>
                  <a:lnTo>
                    <a:pt x="18" y="106"/>
                  </a:lnTo>
                  <a:close/>
                  <a:moveTo>
                    <a:pt x="18" y="106"/>
                  </a:moveTo>
                  <a:lnTo>
                    <a:pt x="18" y="106"/>
                  </a:lnTo>
                  <a:lnTo>
                    <a:pt x="18" y="106"/>
                  </a:lnTo>
                  <a:close/>
                  <a:moveTo>
                    <a:pt x="18" y="89"/>
                  </a:moveTo>
                  <a:lnTo>
                    <a:pt x="18" y="89"/>
                  </a:lnTo>
                  <a:lnTo>
                    <a:pt x="18" y="89"/>
                  </a:lnTo>
                  <a:close/>
                  <a:moveTo>
                    <a:pt x="18" y="72"/>
                  </a:moveTo>
                  <a:lnTo>
                    <a:pt x="18" y="72"/>
                  </a:lnTo>
                  <a:lnTo>
                    <a:pt x="18" y="72"/>
                  </a:lnTo>
                  <a:close/>
                  <a:moveTo>
                    <a:pt x="18" y="55"/>
                  </a:moveTo>
                  <a:lnTo>
                    <a:pt x="18" y="72"/>
                  </a:lnTo>
                  <a:lnTo>
                    <a:pt x="18" y="55"/>
                  </a:lnTo>
                  <a:close/>
                  <a:moveTo>
                    <a:pt x="18" y="55"/>
                  </a:moveTo>
                  <a:lnTo>
                    <a:pt x="18" y="55"/>
                  </a:lnTo>
                  <a:lnTo>
                    <a:pt x="18" y="55"/>
                  </a:lnTo>
                  <a:close/>
                  <a:moveTo>
                    <a:pt x="18" y="38"/>
                  </a:moveTo>
                  <a:lnTo>
                    <a:pt x="18" y="38"/>
                  </a:lnTo>
                  <a:lnTo>
                    <a:pt x="18" y="38"/>
                  </a:lnTo>
                  <a:close/>
                  <a:moveTo>
                    <a:pt x="18" y="21"/>
                  </a:moveTo>
                  <a:lnTo>
                    <a:pt x="18" y="21"/>
                  </a:lnTo>
                  <a:lnTo>
                    <a:pt x="18" y="21"/>
                  </a:lnTo>
                  <a:close/>
                  <a:moveTo>
                    <a:pt x="0" y="0"/>
                  </a:moveTo>
                  <a:lnTo>
                    <a:pt x="0"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9"/>
            <p:cNvSpPr/>
            <p:nvPr/>
          </p:nvSpPr>
          <p:spPr>
            <a:xfrm>
              <a:off x="810057" y="2367559"/>
              <a:ext cx="21651" cy="5175"/>
            </a:xfrm>
            <a:custGeom>
              <a:avLst/>
              <a:gdLst/>
              <a:ahLst/>
              <a:cxnLst/>
              <a:rect l="l" t="t" r="r" b="b"/>
              <a:pathLst>
                <a:path w="661" h="158" extrusionOk="0">
                  <a:moveTo>
                    <a:pt x="639" y="141"/>
                  </a:moveTo>
                  <a:cubicBezTo>
                    <a:pt x="639" y="158"/>
                    <a:pt x="660" y="158"/>
                    <a:pt x="660" y="158"/>
                  </a:cubicBezTo>
                  <a:cubicBezTo>
                    <a:pt x="660" y="158"/>
                    <a:pt x="639" y="158"/>
                    <a:pt x="639" y="141"/>
                  </a:cubicBezTo>
                  <a:close/>
                  <a:moveTo>
                    <a:pt x="1" y="0"/>
                  </a:moveTo>
                  <a:cubicBezTo>
                    <a:pt x="252" y="0"/>
                    <a:pt x="465" y="34"/>
                    <a:pt x="639" y="141"/>
                  </a:cubicBezTo>
                  <a:cubicBezTo>
                    <a:pt x="465" y="34"/>
                    <a:pt x="252" y="0"/>
                    <a:pt x="1" y="0"/>
                  </a:cubicBezTo>
                  <a:close/>
                  <a:moveTo>
                    <a:pt x="1" y="0"/>
                  </a:moveTo>
                  <a:lnTo>
                    <a:pt x="1" y="0"/>
                  </a:lnTo>
                  <a:lnTo>
                    <a:pt x="1" y="0"/>
                  </a:lnTo>
                  <a:close/>
                </a:path>
              </a:pathLst>
            </a:custGeom>
            <a:solidFill>
              <a:srgbClr val="9A3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9"/>
            <p:cNvSpPr/>
            <p:nvPr/>
          </p:nvSpPr>
          <p:spPr>
            <a:xfrm>
              <a:off x="759025" y="2367559"/>
              <a:ext cx="83689" cy="16902"/>
            </a:xfrm>
            <a:custGeom>
              <a:avLst/>
              <a:gdLst/>
              <a:ahLst/>
              <a:cxnLst/>
              <a:rect l="l" t="t" r="r" b="b"/>
              <a:pathLst>
                <a:path w="2555" h="516" extrusionOk="0">
                  <a:moveTo>
                    <a:pt x="1401" y="0"/>
                  </a:moveTo>
                  <a:cubicBezTo>
                    <a:pt x="920" y="51"/>
                    <a:pt x="388" y="230"/>
                    <a:pt x="1" y="443"/>
                  </a:cubicBezTo>
                  <a:cubicBezTo>
                    <a:pt x="231" y="371"/>
                    <a:pt x="495" y="320"/>
                    <a:pt x="797" y="320"/>
                  </a:cubicBezTo>
                  <a:cubicBezTo>
                    <a:pt x="903" y="230"/>
                    <a:pt x="993" y="175"/>
                    <a:pt x="1065" y="141"/>
                  </a:cubicBezTo>
                  <a:cubicBezTo>
                    <a:pt x="1133" y="124"/>
                    <a:pt x="1222" y="107"/>
                    <a:pt x="1312" y="107"/>
                  </a:cubicBezTo>
                  <a:cubicBezTo>
                    <a:pt x="1703" y="107"/>
                    <a:pt x="2129" y="320"/>
                    <a:pt x="2129" y="320"/>
                  </a:cubicBezTo>
                  <a:cubicBezTo>
                    <a:pt x="2129" y="337"/>
                    <a:pt x="2112" y="354"/>
                    <a:pt x="2112" y="371"/>
                  </a:cubicBezTo>
                  <a:cubicBezTo>
                    <a:pt x="2197" y="409"/>
                    <a:pt x="2286" y="443"/>
                    <a:pt x="2376" y="515"/>
                  </a:cubicBezTo>
                  <a:cubicBezTo>
                    <a:pt x="2448" y="477"/>
                    <a:pt x="2499" y="443"/>
                    <a:pt x="2555" y="409"/>
                  </a:cubicBezTo>
                  <a:cubicBezTo>
                    <a:pt x="2448" y="320"/>
                    <a:pt x="2342" y="230"/>
                    <a:pt x="2218" y="158"/>
                  </a:cubicBezTo>
                  <a:cubicBezTo>
                    <a:pt x="2218" y="158"/>
                    <a:pt x="2197" y="158"/>
                    <a:pt x="2197" y="141"/>
                  </a:cubicBezTo>
                  <a:cubicBezTo>
                    <a:pt x="2023" y="34"/>
                    <a:pt x="1810" y="0"/>
                    <a:pt x="1559" y="0"/>
                  </a:cubicBezTo>
                  <a:close/>
                </a:path>
              </a:pathLst>
            </a:custGeom>
            <a:solidFill>
              <a:srgbClr val="822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9"/>
            <p:cNvSpPr/>
            <p:nvPr/>
          </p:nvSpPr>
          <p:spPr>
            <a:xfrm>
              <a:off x="710810" y="2378008"/>
              <a:ext cx="74321" cy="110319"/>
            </a:xfrm>
            <a:custGeom>
              <a:avLst/>
              <a:gdLst/>
              <a:ahLst/>
              <a:cxnLst/>
              <a:rect l="l" t="t" r="r" b="b"/>
              <a:pathLst>
                <a:path w="2269" h="3368" extrusionOk="0">
                  <a:moveTo>
                    <a:pt x="2269" y="1"/>
                  </a:moveTo>
                  <a:cubicBezTo>
                    <a:pt x="1967" y="1"/>
                    <a:pt x="1703" y="52"/>
                    <a:pt x="1473" y="124"/>
                  </a:cubicBezTo>
                  <a:lnTo>
                    <a:pt x="1473" y="141"/>
                  </a:lnTo>
                  <a:cubicBezTo>
                    <a:pt x="477" y="477"/>
                    <a:pt x="0" y="1490"/>
                    <a:pt x="89" y="2516"/>
                  </a:cubicBezTo>
                  <a:lnTo>
                    <a:pt x="107" y="2537"/>
                  </a:lnTo>
                  <a:lnTo>
                    <a:pt x="107" y="2554"/>
                  </a:lnTo>
                  <a:lnTo>
                    <a:pt x="107" y="2571"/>
                  </a:lnTo>
                  <a:lnTo>
                    <a:pt x="107" y="2588"/>
                  </a:lnTo>
                  <a:lnTo>
                    <a:pt x="107" y="2605"/>
                  </a:lnTo>
                  <a:lnTo>
                    <a:pt x="107" y="2622"/>
                  </a:lnTo>
                  <a:lnTo>
                    <a:pt x="107" y="2644"/>
                  </a:lnTo>
                  <a:lnTo>
                    <a:pt x="107" y="2661"/>
                  </a:lnTo>
                  <a:lnTo>
                    <a:pt x="124" y="2678"/>
                  </a:lnTo>
                  <a:lnTo>
                    <a:pt x="124" y="2695"/>
                  </a:lnTo>
                  <a:lnTo>
                    <a:pt x="124" y="2712"/>
                  </a:lnTo>
                  <a:lnTo>
                    <a:pt x="124" y="2729"/>
                  </a:lnTo>
                  <a:lnTo>
                    <a:pt x="124" y="2750"/>
                  </a:lnTo>
                  <a:lnTo>
                    <a:pt x="124" y="2767"/>
                  </a:lnTo>
                  <a:cubicBezTo>
                    <a:pt x="124" y="2767"/>
                    <a:pt x="141" y="2767"/>
                    <a:pt x="141" y="2784"/>
                  </a:cubicBezTo>
                  <a:cubicBezTo>
                    <a:pt x="141" y="2818"/>
                    <a:pt x="158" y="2874"/>
                    <a:pt x="179" y="2925"/>
                  </a:cubicBezTo>
                  <a:lnTo>
                    <a:pt x="179" y="2942"/>
                  </a:lnTo>
                  <a:cubicBezTo>
                    <a:pt x="247" y="3103"/>
                    <a:pt x="353" y="3244"/>
                    <a:pt x="477" y="3367"/>
                  </a:cubicBezTo>
                  <a:cubicBezTo>
                    <a:pt x="515" y="3299"/>
                    <a:pt x="566" y="3261"/>
                    <a:pt x="639" y="3244"/>
                  </a:cubicBezTo>
                  <a:cubicBezTo>
                    <a:pt x="605" y="3137"/>
                    <a:pt x="17" y="1277"/>
                    <a:pt x="566" y="920"/>
                  </a:cubicBezTo>
                  <a:cubicBezTo>
                    <a:pt x="605" y="903"/>
                    <a:pt x="639" y="886"/>
                    <a:pt x="690" y="886"/>
                  </a:cubicBezTo>
                  <a:cubicBezTo>
                    <a:pt x="834" y="886"/>
                    <a:pt x="1009" y="1065"/>
                    <a:pt x="1171" y="1312"/>
                  </a:cubicBezTo>
                  <a:cubicBezTo>
                    <a:pt x="1328" y="958"/>
                    <a:pt x="1579" y="639"/>
                    <a:pt x="1898" y="388"/>
                  </a:cubicBezTo>
                  <a:cubicBezTo>
                    <a:pt x="2022" y="247"/>
                    <a:pt x="2145" y="107"/>
                    <a:pt x="2269" y="1"/>
                  </a:cubicBezTo>
                  <a:close/>
                </a:path>
              </a:pathLst>
            </a:custGeom>
            <a:solidFill>
              <a:srgbClr val="822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9"/>
            <p:cNvSpPr/>
            <p:nvPr/>
          </p:nvSpPr>
          <p:spPr>
            <a:xfrm>
              <a:off x="725844" y="2491209"/>
              <a:ext cx="33" cy="33"/>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7E2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9"/>
            <p:cNvSpPr/>
            <p:nvPr/>
          </p:nvSpPr>
          <p:spPr>
            <a:xfrm>
              <a:off x="749133" y="2379678"/>
              <a:ext cx="87718" cy="75042"/>
            </a:xfrm>
            <a:custGeom>
              <a:avLst/>
              <a:gdLst/>
              <a:ahLst/>
              <a:cxnLst/>
              <a:rect l="l" t="t" r="r" b="b"/>
              <a:pathLst>
                <a:path w="2678" h="2291" extrusionOk="0">
                  <a:moveTo>
                    <a:pt x="2414" y="1"/>
                  </a:moveTo>
                  <a:cubicBezTo>
                    <a:pt x="2201" y="269"/>
                    <a:pt x="924" y="818"/>
                    <a:pt x="477" y="1031"/>
                  </a:cubicBezTo>
                  <a:cubicBezTo>
                    <a:pt x="443" y="1048"/>
                    <a:pt x="409" y="1048"/>
                    <a:pt x="392" y="1048"/>
                  </a:cubicBezTo>
                  <a:cubicBezTo>
                    <a:pt x="247" y="1048"/>
                    <a:pt x="460" y="677"/>
                    <a:pt x="728" y="337"/>
                  </a:cubicBezTo>
                  <a:lnTo>
                    <a:pt x="728" y="337"/>
                  </a:lnTo>
                  <a:cubicBezTo>
                    <a:pt x="409" y="588"/>
                    <a:pt x="158" y="907"/>
                    <a:pt x="1" y="1261"/>
                  </a:cubicBezTo>
                  <a:cubicBezTo>
                    <a:pt x="179" y="1546"/>
                    <a:pt x="337" y="1916"/>
                    <a:pt x="477" y="2291"/>
                  </a:cubicBezTo>
                  <a:cubicBezTo>
                    <a:pt x="711" y="1954"/>
                    <a:pt x="958" y="1635"/>
                    <a:pt x="1260" y="1333"/>
                  </a:cubicBezTo>
                  <a:cubicBezTo>
                    <a:pt x="958" y="1333"/>
                    <a:pt x="711" y="1507"/>
                    <a:pt x="656" y="1580"/>
                  </a:cubicBezTo>
                  <a:lnTo>
                    <a:pt x="550" y="1490"/>
                  </a:lnTo>
                  <a:cubicBezTo>
                    <a:pt x="622" y="1367"/>
                    <a:pt x="941" y="1171"/>
                    <a:pt x="1260" y="1171"/>
                  </a:cubicBezTo>
                  <a:cubicBezTo>
                    <a:pt x="1295" y="1171"/>
                    <a:pt x="1329" y="1188"/>
                    <a:pt x="1367" y="1188"/>
                  </a:cubicBezTo>
                  <a:lnTo>
                    <a:pt x="1367" y="1226"/>
                  </a:lnTo>
                  <a:cubicBezTo>
                    <a:pt x="1754" y="835"/>
                    <a:pt x="2180" y="465"/>
                    <a:pt x="2678" y="145"/>
                  </a:cubicBezTo>
                  <a:cubicBezTo>
                    <a:pt x="2588" y="73"/>
                    <a:pt x="2499" y="39"/>
                    <a:pt x="2414"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9"/>
            <p:cNvSpPr/>
            <p:nvPr/>
          </p:nvSpPr>
          <p:spPr>
            <a:xfrm>
              <a:off x="757223" y="2371031"/>
              <a:ext cx="71537" cy="42975"/>
            </a:xfrm>
            <a:custGeom>
              <a:avLst/>
              <a:gdLst/>
              <a:ahLst/>
              <a:cxnLst/>
              <a:rect l="l" t="t" r="r" b="b"/>
              <a:pathLst>
                <a:path w="2184" h="1312" extrusionOk="0">
                  <a:moveTo>
                    <a:pt x="1367" y="1"/>
                  </a:moveTo>
                  <a:cubicBezTo>
                    <a:pt x="1277" y="1"/>
                    <a:pt x="1188" y="18"/>
                    <a:pt x="1120" y="35"/>
                  </a:cubicBezTo>
                  <a:cubicBezTo>
                    <a:pt x="1048" y="69"/>
                    <a:pt x="958" y="124"/>
                    <a:pt x="852" y="214"/>
                  </a:cubicBezTo>
                  <a:cubicBezTo>
                    <a:pt x="728" y="320"/>
                    <a:pt x="605" y="460"/>
                    <a:pt x="481" y="601"/>
                  </a:cubicBezTo>
                  <a:cubicBezTo>
                    <a:pt x="213" y="941"/>
                    <a:pt x="0" y="1312"/>
                    <a:pt x="145" y="1312"/>
                  </a:cubicBezTo>
                  <a:cubicBezTo>
                    <a:pt x="162" y="1312"/>
                    <a:pt x="196" y="1312"/>
                    <a:pt x="230" y="1295"/>
                  </a:cubicBezTo>
                  <a:cubicBezTo>
                    <a:pt x="677" y="1082"/>
                    <a:pt x="1954" y="533"/>
                    <a:pt x="2167" y="265"/>
                  </a:cubicBezTo>
                  <a:cubicBezTo>
                    <a:pt x="2167" y="248"/>
                    <a:pt x="2184" y="231"/>
                    <a:pt x="2184" y="214"/>
                  </a:cubicBezTo>
                  <a:cubicBezTo>
                    <a:pt x="2184" y="214"/>
                    <a:pt x="1758" y="1"/>
                    <a:pt x="1367" y="1"/>
                  </a:cubicBezTo>
                  <a:close/>
                </a:path>
              </a:pathLst>
            </a:custGeom>
            <a:solidFill>
              <a:srgbClr val="822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9"/>
            <p:cNvSpPr/>
            <p:nvPr/>
          </p:nvSpPr>
          <p:spPr>
            <a:xfrm>
              <a:off x="767115" y="2418034"/>
              <a:ext cx="26794" cy="13397"/>
            </a:xfrm>
            <a:custGeom>
              <a:avLst/>
              <a:gdLst/>
              <a:ahLst/>
              <a:cxnLst/>
              <a:rect l="l" t="t" r="r" b="b"/>
              <a:pathLst>
                <a:path w="818" h="409" extrusionOk="0">
                  <a:moveTo>
                    <a:pt x="711" y="0"/>
                  </a:moveTo>
                  <a:cubicBezTo>
                    <a:pt x="392" y="0"/>
                    <a:pt x="73" y="196"/>
                    <a:pt x="1" y="319"/>
                  </a:cubicBezTo>
                  <a:lnTo>
                    <a:pt x="107" y="409"/>
                  </a:lnTo>
                  <a:cubicBezTo>
                    <a:pt x="162" y="336"/>
                    <a:pt x="409" y="162"/>
                    <a:pt x="711" y="162"/>
                  </a:cubicBezTo>
                  <a:cubicBezTo>
                    <a:pt x="746" y="124"/>
                    <a:pt x="780" y="90"/>
                    <a:pt x="818" y="55"/>
                  </a:cubicBezTo>
                  <a:lnTo>
                    <a:pt x="818" y="17"/>
                  </a:lnTo>
                  <a:cubicBezTo>
                    <a:pt x="780" y="17"/>
                    <a:pt x="746" y="0"/>
                    <a:pt x="711" y="0"/>
                  </a:cubicBezTo>
                  <a:close/>
                </a:path>
              </a:pathLst>
            </a:custGeom>
            <a:solidFill>
              <a:srgbClr val="984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9"/>
            <p:cNvSpPr/>
            <p:nvPr/>
          </p:nvSpPr>
          <p:spPr>
            <a:xfrm>
              <a:off x="711366" y="2406996"/>
              <a:ext cx="53423" cy="77269"/>
            </a:xfrm>
            <a:custGeom>
              <a:avLst/>
              <a:gdLst/>
              <a:ahLst/>
              <a:cxnLst/>
              <a:rect l="l" t="t" r="r" b="b"/>
              <a:pathLst>
                <a:path w="1631" h="2359" extrusionOk="0">
                  <a:moveTo>
                    <a:pt x="673" y="1"/>
                  </a:moveTo>
                  <a:cubicBezTo>
                    <a:pt x="622" y="1"/>
                    <a:pt x="588" y="18"/>
                    <a:pt x="549" y="35"/>
                  </a:cubicBezTo>
                  <a:cubicBezTo>
                    <a:pt x="0" y="392"/>
                    <a:pt x="588" y="2252"/>
                    <a:pt x="622" y="2359"/>
                  </a:cubicBezTo>
                  <a:cubicBezTo>
                    <a:pt x="694" y="2325"/>
                    <a:pt x="762" y="2325"/>
                    <a:pt x="834" y="2325"/>
                  </a:cubicBezTo>
                  <a:cubicBezTo>
                    <a:pt x="907" y="2325"/>
                    <a:pt x="992" y="2342"/>
                    <a:pt x="1081" y="2342"/>
                  </a:cubicBezTo>
                  <a:cubicBezTo>
                    <a:pt x="1243" y="2040"/>
                    <a:pt x="1417" y="1759"/>
                    <a:pt x="1630" y="1457"/>
                  </a:cubicBezTo>
                  <a:cubicBezTo>
                    <a:pt x="1490" y="1082"/>
                    <a:pt x="1332" y="712"/>
                    <a:pt x="1154" y="427"/>
                  </a:cubicBezTo>
                  <a:cubicBezTo>
                    <a:pt x="992" y="180"/>
                    <a:pt x="817" y="1"/>
                    <a:pt x="673" y="1"/>
                  </a:cubicBezTo>
                  <a:close/>
                </a:path>
              </a:pathLst>
            </a:custGeom>
            <a:solidFill>
              <a:srgbClr val="822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9"/>
            <p:cNvSpPr/>
            <p:nvPr/>
          </p:nvSpPr>
          <p:spPr>
            <a:xfrm>
              <a:off x="725287" y="2483118"/>
              <a:ext cx="21520" cy="19850"/>
            </a:xfrm>
            <a:custGeom>
              <a:avLst/>
              <a:gdLst/>
              <a:ahLst/>
              <a:cxnLst/>
              <a:rect l="l" t="t" r="r" b="b"/>
              <a:pathLst>
                <a:path w="657" h="606" extrusionOk="0">
                  <a:moveTo>
                    <a:pt x="409" y="1"/>
                  </a:moveTo>
                  <a:cubicBezTo>
                    <a:pt x="337" y="1"/>
                    <a:pt x="269" y="1"/>
                    <a:pt x="197" y="35"/>
                  </a:cubicBezTo>
                  <a:cubicBezTo>
                    <a:pt x="124" y="52"/>
                    <a:pt x="73" y="90"/>
                    <a:pt x="35" y="158"/>
                  </a:cubicBezTo>
                  <a:cubicBezTo>
                    <a:pt x="35" y="180"/>
                    <a:pt x="18" y="214"/>
                    <a:pt x="18" y="231"/>
                  </a:cubicBezTo>
                  <a:lnTo>
                    <a:pt x="18" y="248"/>
                  </a:lnTo>
                  <a:cubicBezTo>
                    <a:pt x="1" y="426"/>
                    <a:pt x="163" y="533"/>
                    <a:pt x="354" y="605"/>
                  </a:cubicBezTo>
                  <a:cubicBezTo>
                    <a:pt x="375" y="550"/>
                    <a:pt x="409" y="516"/>
                    <a:pt x="426" y="461"/>
                  </a:cubicBezTo>
                  <a:cubicBezTo>
                    <a:pt x="354" y="426"/>
                    <a:pt x="320" y="371"/>
                    <a:pt x="337" y="286"/>
                  </a:cubicBezTo>
                  <a:cubicBezTo>
                    <a:pt x="337" y="180"/>
                    <a:pt x="443" y="141"/>
                    <a:pt x="567" y="141"/>
                  </a:cubicBezTo>
                  <a:lnTo>
                    <a:pt x="588" y="141"/>
                  </a:lnTo>
                  <a:cubicBezTo>
                    <a:pt x="605" y="107"/>
                    <a:pt x="622" y="73"/>
                    <a:pt x="656" y="18"/>
                  </a:cubicBezTo>
                  <a:cubicBezTo>
                    <a:pt x="567" y="18"/>
                    <a:pt x="482" y="1"/>
                    <a:pt x="409"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9"/>
            <p:cNvSpPr/>
            <p:nvPr/>
          </p:nvSpPr>
          <p:spPr>
            <a:xfrm>
              <a:off x="735736" y="2487737"/>
              <a:ext cx="8844" cy="10482"/>
            </a:xfrm>
            <a:custGeom>
              <a:avLst/>
              <a:gdLst/>
              <a:ahLst/>
              <a:cxnLst/>
              <a:rect l="l" t="t" r="r" b="b"/>
              <a:pathLst>
                <a:path w="270" h="320" extrusionOk="0">
                  <a:moveTo>
                    <a:pt x="248" y="0"/>
                  </a:moveTo>
                  <a:cubicBezTo>
                    <a:pt x="124" y="0"/>
                    <a:pt x="18" y="39"/>
                    <a:pt x="18" y="145"/>
                  </a:cubicBezTo>
                  <a:cubicBezTo>
                    <a:pt x="1" y="230"/>
                    <a:pt x="35" y="285"/>
                    <a:pt x="107" y="320"/>
                  </a:cubicBezTo>
                  <a:lnTo>
                    <a:pt x="269" y="0"/>
                  </a:lnTo>
                  <a:close/>
                </a:path>
              </a:pathLst>
            </a:custGeom>
            <a:solidFill>
              <a:srgbClr val="CF5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9"/>
            <p:cNvSpPr/>
            <p:nvPr/>
          </p:nvSpPr>
          <p:spPr>
            <a:xfrm>
              <a:off x="695742" y="2331365"/>
              <a:ext cx="197447" cy="215659"/>
            </a:xfrm>
            <a:custGeom>
              <a:avLst/>
              <a:gdLst/>
              <a:ahLst/>
              <a:cxnLst/>
              <a:rect l="l" t="t" r="r" b="b"/>
              <a:pathLst>
                <a:path w="6028" h="6584" extrusionOk="0">
                  <a:moveTo>
                    <a:pt x="5719" y="0"/>
                  </a:moveTo>
                  <a:cubicBezTo>
                    <a:pt x="4874" y="0"/>
                    <a:pt x="2888" y="571"/>
                    <a:pt x="1418" y="2152"/>
                  </a:cubicBezTo>
                  <a:cubicBezTo>
                    <a:pt x="247" y="3710"/>
                    <a:pt x="0" y="6319"/>
                    <a:pt x="175" y="6583"/>
                  </a:cubicBezTo>
                  <a:cubicBezTo>
                    <a:pt x="886" y="4225"/>
                    <a:pt x="2286" y="1246"/>
                    <a:pt x="6027" y="41"/>
                  </a:cubicBezTo>
                  <a:cubicBezTo>
                    <a:pt x="5957" y="15"/>
                    <a:pt x="5852" y="0"/>
                    <a:pt x="5719"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9"/>
            <p:cNvSpPr/>
            <p:nvPr/>
          </p:nvSpPr>
          <p:spPr>
            <a:xfrm>
              <a:off x="742156" y="2351247"/>
              <a:ext cx="66263" cy="58730"/>
            </a:xfrm>
            <a:custGeom>
              <a:avLst/>
              <a:gdLst/>
              <a:ahLst/>
              <a:cxnLst/>
              <a:rect l="l" t="t" r="r" b="b"/>
              <a:pathLst>
                <a:path w="2023" h="1793" extrusionOk="0">
                  <a:moveTo>
                    <a:pt x="1793" y="0"/>
                  </a:moveTo>
                  <a:lnTo>
                    <a:pt x="1" y="1418"/>
                  </a:lnTo>
                  <a:lnTo>
                    <a:pt x="141" y="1792"/>
                  </a:lnTo>
                  <a:cubicBezTo>
                    <a:pt x="354" y="1367"/>
                    <a:pt x="993" y="694"/>
                    <a:pt x="2023" y="34"/>
                  </a:cubicBezTo>
                  <a:lnTo>
                    <a:pt x="1793"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9"/>
            <p:cNvSpPr/>
            <p:nvPr/>
          </p:nvSpPr>
          <p:spPr>
            <a:xfrm>
              <a:off x="695742" y="2393632"/>
              <a:ext cx="81298" cy="153392"/>
            </a:xfrm>
            <a:custGeom>
              <a:avLst/>
              <a:gdLst/>
              <a:ahLst/>
              <a:cxnLst/>
              <a:rect l="l" t="t" r="r" b="b"/>
              <a:pathLst>
                <a:path w="2482" h="4683" extrusionOk="0">
                  <a:moveTo>
                    <a:pt x="1682" y="0"/>
                  </a:moveTo>
                  <a:cubicBezTo>
                    <a:pt x="1597" y="73"/>
                    <a:pt x="1507" y="162"/>
                    <a:pt x="1418" y="251"/>
                  </a:cubicBezTo>
                  <a:cubicBezTo>
                    <a:pt x="247" y="1809"/>
                    <a:pt x="0" y="4418"/>
                    <a:pt x="175" y="4682"/>
                  </a:cubicBezTo>
                  <a:cubicBezTo>
                    <a:pt x="388" y="3337"/>
                    <a:pt x="1239" y="1490"/>
                    <a:pt x="2482" y="179"/>
                  </a:cubicBezTo>
                  <a:cubicBezTo>
                    <a:pt x="2073" y="179"/>
                    <a:pt x="1984" y="73"/>
                    <a:pt x="168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9"/>
            <p:cNvSpPr/>
            <p:nvPr/>
          </p:nvSpPr>
          <p:spPr>
            <a:xfrm>
              <a:off x="709696" y="2348299"/>
              <a:ext cx="99837" cy="114511"/>
            </a:xfrm>
            <a:custGeom>
              <a:avLst/>
              <a:gdLst/>
              <a:ahLst/>
              <a:cxnLst/>
              <a:rect l="l" t="t" r="r" b="b"/>
              <a:pathLst>
                <a:path w="3048" h="3496" extrusionOk="0">
                  <a:moveTo>
                    <a:pt x="2639" y="1"/>
                  </a:moveTo>
                  <a:cubicBezTo>
                    <a:pt x="707" y="588"/>
                    <a:pt x="17" y="2504"/>
                    <a:pt x="0" y="3036"/>
                  </a:cubicBezTo>
                  <a:lnTo>
                    <a:pt x="106" y="3495"/>
                  </a:lnTo>
                  <a:cubicBezTo>
                    <a:pt x="779" y="1031"/>
                    <a:pt x="3048" y="107"/>
                    <a:pt x="3048" y="107"/>
                  </a:cubicBezTo>
                  <a:lnTo>
                    <a:pt x="2639"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9"/>
            <p:cNvSpPr/>
            <p:nvPr/>
          </p:nvSpPr>
          <p:spPr>
            <a:xfrm>
              <a:off x="833346" y="2587705"/>
              <a:ext cx="32526" cy="32788"/>
            </a:xfrm>
            <a:custGeom>
              <a:avLst/>
              <a:gdLst/>
              <a:ahLst/>
              <a:cxnLst/>
              <a:rect l="l" t="t" r="r" b="b"/>
              <a:pathLst>
                <a:path w="993" h="1001" extrusionOk="0">
                  <a:moveTo>
                    <a:pt x="656" y="0"/>
                  </a:moveTo>
                  <a:cubicBezTo>
                    <a:pt x="588" y="0"/>
                    <a:pt x="605" y="51"/>
                    <a:pt x="515" y="196"/>
                  </a:cubicBezTo>
                  <a:cubicBezTo>
                    <a:pt x="392" y="370"/>
                    <a:pt x="392" y="426"/>
                    <a:pt x="247" y="498"/>
                  </a:cubicBezTo>
                  <a:cubicBezTo>
                    <a:pt x="241" y="501"/>
                    <a:pt x="236" y="502"/>
                    <a:pt x="231" y="502"/>
                  </a:cubicBezTo>
                  <a:cubicBezTo>
                    <a:pt x="144" y="502"/>
                    <a:pt x="265" y="102"/>
                    <a:pt x="179" y="102"/>
                  </a:cubicBezTo>
                  <a:cubicBezTo>
                    <a:pt x="174" y="102"/>
                    <a:pt x="169" y="104"/>
                    <a:pt x="162" y="107"/>
                  </a:cubicBezTo>
                  <a:cubicBezTo>
                    <a:pt x="0" y="179"/>
                    <a:pt x="107" y="796"/>
                    <a:pt x="107" y="941"/>
                  </a:cubicBezTo>
                  <a:cubicBezTo>
                    <a:pt x="107" y="983"/>
                    <a:pt x="126" y="1001"/>
                    <a:pt x="160" y="1001"/>
                  </a:cubicBezTo>
                  <a:cubicBezTo>
                    <a:pt x="283" y="1001"/>
                    <a:pt x="597" y="753"/>
                    <a:pt x="835" y="515"/>
                  </a:cubicBezTo>
                  <a:cubicBezTo>
                    <a:pt x="924" y="409"/>
                    <a:pt x="992" y="285"/>
                    <a:pt x="958" y="264"/>
                  </a:cubicBezTo>
                  <a:cubicBezTo>
                    <a:pt x="954" y="263"/>
                    <a:pt x="951" y="262"/>
                    <a:pt x="947" y="262"/>
                  </a:cubicBezTo>
                  <a:cubicBezTo>
                    <a:pt x="899" y="262"/>
                    <a:pt x="846" y="357"/>
                    <a:pt x="779" y="409"/>
                  </a:cubicBezTo>
                  <a:cubicBezTo>
                    <a:pt x="711" y="477"/>
                    <a:pt x="694" y="498"/>
                    <a:pt x="673" y="498"/>
                  </a:cubicBezTo>
                  <a:cubicBezTo>
                    <a:pt x="656" y="477"/>
                    <a:pt x="728" y="392"/>
                    <a:pt x="818" y="302"/>
                  </a:cubicBezTo>
                  <a:cubicBezTo>
                    <a:pt x="907" y="179"/>
                    <a:pt x="958" y="89"/>
                    <a:pt x="907" y="72"/>
                  </a:cubicBezTo>
                  <a:cubicBezTo>
                    <a:pt x="852" y="72"/>
                    <a:pt x="818" y="141"/>
                    <a:pt x="711" y="247"/>
                  </a:cubicBezTo>
                  <a:cubicBezTo>
                    <a:pt x="638" y="335"/>
                    <a:pt x="602" y="376"/>
                    <a:pt x="570" y="376"/>
                  </a:cubicBezTo>
                  <a:cubicBezTo>
                    <a:pt x="563" y="376"/>
                    <a:pt x="556" y="374"/>
                    <a:pt x="550" y="370"/>
                  </a:cubicBezTo>
                  <a:cubicBezTo>
                    <a:pt x="515" y="370"/>
                    <a:pt x="567" y="302"/>
                    <a:pt x="622" y="196"/>
                  </a:cubicBezTo>
                  <a:cubicBezTo>
                    <a:pt x="694" y="72"/>
                    <a:pt x="711" y="0"/>
                    <a:pt x="656"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9"/>
            <p:cNvSpPr/>
            <p:nvPr/>
          </p:nvSpPr>
          <p:spPr>
            <a:xfrm>
              <a:off x="865282" y="2544632"/>
              <a:ext cx="33345" cy="24206"/>
            </a:xfrm>
            <a:custGeom>
              <a:avLst/>
              <a:gdLst/>
              <a:ahLst/>
              <a:cxnLst/>
              <a:rect l="l" t="t" r="r" b="b"/>
              <a:pathLst>
                <a:path w="1018" h="739" extrusionOk="0">
                  <a:moveTo>
                    <a:pt x="420" y="0"/>
                  </a:moveTo>
                  <a:cubicBezTo>
                    <a:pt x="229" y="0"/>
                    <a:pt x="47" y="15"/>
                    <a:pt x="38" y="89"/>
                  </a:cubicBezTo>
                  <a:cubicBezTo>
                    <a:pt x="28" y="119"/>
                    <a:pt x="56" y="128"/>
                    <a:pt x="102" y="128"/>
                  </a:cubicBezTo>
                  <a:cubicBezTo>
                    <a:pt x="175" y="128"/>
                    <a:pt x="290" y="106"/>
                    <a:pt x="362" y="106"/>
                  </a:cubicBezTo>
                  <a:cubicBezTo>
                    <a:pt x="408" y="106"/>
                    <a:pt x="437" y="115"/>
                    <a:pt x="426" y="145"/>
                  </a:cubicBezTo>
                  <a:cubicBezTo>
                    <a:pt x="375" y="251"/>
                    <a:pt x="336" y="251"/>
                    <a:pt x="179" y="374"/>
                  </a:cubicBezTo>
                  <a:cubicBezTo>
                    <a:pt x="72" y="464"/>
                    <a:pt x="0" y="447"/>
                    <a:pt x="17" y="498"/>
                  </a:cubicBezTo>
                  <a:cubicBezTo>
                    <a:pt x="26" y="514"/>
                    <a:pt x="43" y="523"/>
                    <a:pt x="68" y="523"/>
                  </a:cubicBezTo>
                  <a:cubicBezTo>
                    <a:pt x="103" y="523"/>
                    <a:pt x="151" y="506"/>
                    <a:pt x="213" y="464"/>
                  </a:cubicBezTo>
                  <a:cubicBezTo>
                    <a:pt x="287" y="418"/>
                    <a:pt x="337" y="387"/>
                    <a:pt x="362" y="387"/>
                  </a:cubicBezTo>
                  <a:cubicBezTo>
                    <a:pt x="368" y="387"/>
                    <a:pt x="372" y="388"/>
                    <a:pt x="375" y="391"/>
                  </a:cubicBezTo>
                  <a:cubicBezTo>
                    <a:pt x="392" y="430"/>
                    <a:pt x="358" y="464"/>
                    <a:pt x="285" y="536"/>
                  </a:cubicBezTo>
                  <a:cubicBezTo>
                    <a:pt x="196" y="621"/>
                    <a:pt x="124" y="660"/>
                    <a:pt x="145" y="711"/>
                  </a:cubicBezTo>
                  <a:cubicBezTo>
                    <a:pt x="149" y="719"/>
                    <a:pt x="156" y="723"/>
                    <a:pt x="166" y="723"/>
                  </a:cubicBezTo>
                  <a:cubicBezTo>
                    <a:pt x="201" y="723"/>
                    <a:pt x="270" y="674"/>
                    <a:pt x="336" y="604"/>
                  </a:cubicBezTo>
                  <a:cubicBezTo>
                    <a:pt x="426" y="536"/>
                    <a:pt x="498" y="481"/>
                    <a:pt x="498" y="481"/>
                  </a:cubicBezTo>
                  <a:lnTo>
                    <a:pt x="498" y="481"/>
                  </a:lnTo>
                  <a:cubicBezTo>
                    <a:pt x="515" y="498"/>
                    <a:pt x="498" y="515"/>
                    <a:pt x="443" y="570"/>
                  </a:cubicBezTo>
                  <a:cubicBezTo>
                    <a:pt x="392" y="643"/>
                    <a:pt x="319" y="694"/>
                    <a:pt x="336" y="728"/>
                  </a:cubicBezTo>
                  <a:cubicBezTo>
                    <a:pt x="340" y="735"/>
                    <a:pt x="347" y="738"/>
                    <a:pt x="357" y="738"/>
                  </a:cubicBezTo>
                  <a:cubicBezTo>
                    <a:pt x="397" y="738"/>
                    <a:pt x="480" y="677"/>
                    <a:pt x="549" y="604"/>
                  </a:cubicBezTo>
                  <a:cubicBezTo>
                    <a:pt x="793" y="364"/>
                    <a:pt x="1018" y="3"/>
                    <a:pt x="850" y="3"/>
                  </a:cubicBezTo>
                  <a:cubicBezTo>
                    <a:pt x="845" y="3"/>
                    <a:pt x="840" y="4"/>
                    <a:pt x="834" y="4"/>
                  </a:cubicBezTo>
                  <a:cubicBezTo>
                    <a:pt x="818" y="6"/>
                    <a:pt x="794" y="7"/>
                    <a:pt x="765" y="7"/>
                  </a:cubicBezTo>
                  <a:cubicBezTo>
                    <a:pt x="679" y="7"/>
                    <a:pt x="548" y="0"/>
                    <a:pt x="42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9"/>
            <p:cNvSpPr/>
            <p:nvPr/>
          </p:nvSpPr>
          <p:spPr>
            <a:xfrm>
              <a:off x="769506" y="2445352"/>
              <a:ext cx="6420" cy="6453"/>
            </a:xfrm>
            <a:custGeom>
              <a:avLst/>
              <a:gdLst/>
              <a:ahLst/>
              <a:cxnLst/>
              <a:rect l="l" t="t" r="r" b="b"/>
              <a:pathLst>
                <a:path w="196" h="197" extrusionOk="0">
                  <a:moveTo>
                    <a:pt x="0" y="0"/>
                  </a:moveTo>
                  <a:lnTo>
                    <a:pt x="17" y="162"/>
                  </a:lnTo>
                  <a:lnTo>
                    <a:pt x="196" y="196"/>
                  </a:lnTo>
                  <a:lnTo>
                    <a:pt x="196" y="73"/>
                  </a:lnTo>
                  <a:lnTo>
                    <a:pt x="0"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9"/>
            <p:cNvSpPr/>
            <p:nvPr/>
          </p:nvSpPr>
          <p:spPr>
            <a:xfrm>
              <a:off x="774092" y="2436705"/>
              <a:ext cx="7010" cy="8123"/>
            </a:xfrm>
            <a:custGeom>
              <a:avLst/>
              <a:gdLst/>
              <a:ahLst/>
              <a:cxnLst/>
              <a:rect l="l" t="t" r="r" b="b"/>
              <a:pathLst>
                <a:path w="214" h="248" extrusionOk="0">
                  <a:moveTo>
                    <a:pt x="73" y="1"/>
                  </a:moveTo>
                  <a:lnTo>
                    <a:pt x="0" y="141"/>
                  </a:lnTo>
                  <a:lnTo>
                    <a:pt x="141" y="247"/>
                  </a:lnTo>
                  <a:lnTo>
                    <a:pt x="213" y="158"/>
                  </a:lnTo>
                  <a:lnTo>
                    <a:pt x="73"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9"/>
            <p:cNvSpPr/>
            <p:nvPr/>
          </p:nvSpPr>
          <p:spPr>
            <a:xfrm>
              <a:off x="783427" y="2430842"/>
              <a:ext cx="5765" cy="7566"/>
            </a:xfrm>
            <a:custGeom>
              <a:avLst/>
              <a:gdLst/>
              <a:ahLst/>
              <a:cxnLst/>
              <a:rect l="l" t="t" r="r" b="b"/>
              <a:pathLst>
                <a:path w="176" h="231" extrusionOk="0">
                  <a:moveTo>
                    <a:pt x="124" y="1"/>
                  </a:moveTo>
                  <a:lnTo>
                    <a:pt x="1" y="73"/>
                  </a:lnTo>
                  <a:lnTo>
                    <a:pt x="69" y="231"/>
                  </a:lnTo>
                  <a:lnTo>
                    <a:pt x="175" y="214"/>
                  </a:lnTo>
                  <a:lnTo>
                    <a:pt x="124"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9"/>
            <p:cNvSpPr/>
            <p:nvPr/>
          </p:nvSpPr>
          <p:spPr>
            <a:xfrm>
              <a:off x="857748" y="2427370"/>
              <a:ext cx="6453" cy="8123"/>
            </a:xfrm>
            <a:custGeom>
              <a:avLst/>
              <a:gdLst/>
              <a:ahLst/>
              <a:cxnLst/>
              <a:rect l="l" t="t" r="r" b="b"/>
              <a:pathLst>
                <a:path w="197" h="248" extrusionOk="0">
                  <a:moveTo>
                    <a:pt x="162" y="0"/>
                  </a:moveTo>
                  <a:lnTo>
                    <a:pt x="0" y="141"/>
                  </a:lnTo>
                  <a:lnTo>
                    <a:pt x="56" y="247"/>
                  </a:lnTo>
                  <a:lnTo>
                    <a:pt x="196" y="158"/>
                  </a:lnTo>
                  <a:lnTo>
                    <a:pt x="162"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9"/>
            <p:cNvSpPr/>
            <p:nvPr/>
          </p:nvSpPr>
          <p:spPr>
            <a:xfrm>
              <a:off x="851328" y="2421506"/>
              <a:ext cx="5896" cy="8254"/>
            </a:xfrm>
            <a:custGeom>
              <a:avLst/>
              <a:gdLst/>
              <a:ahLst/>
              <a:cxnLst/>
              <a:rect l="l" t="t" r="r" b="b"/>
              <a:pathLst>
                <a:path w="180" h="252" extrusionOk="0">
                  <a:moveTo>
                    <a:pt x="73" y="1"/>
                  </a:moveTo>
                  <a:lnTo>
                    <a:pt x="1" y="196"/>
                  </a:lnTo>
                  <a:lnTo>
                    <a:pt x="90" y="252"/>
                  </a:lnTo>
                  <a:lnTo>
                    <a:pt x="179" y="107"/>
                  </a:lnTo>
                  <a:lnTo>
                    <a:pt x="73"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9"/>
            <p:cNvSpPr/>
            <p:nvPr/>
          </p:nvSpPr>
          <p:spPr>
            <a:xfrm>
              <a:off x="840879" y="2419836"/>
              <a:ext cx="5339" cy="7010"/>
            </a:xfrm>
            <a:custGeom>
              <a:avLst/>
              <a:gdLst/>
              <a:ahLst/>
              <a:cxnLst/>
              <a:rect l="l" t="t" r="r" b="b"/>
              <a:pathLst>
                <a:path w="163" h="214" extrusionOk="0">
                  <a:moveTo>
                    <a:pt x="0" y="0"/>
                  </a:moveTo>
                  <a:lnTo>
                    <a:pt x="39" y="213"/>
                  </a:lnTo>
                  <a:lnTo>
                    <a:pt x="145" y="196"/>
                  </a:lnTo>
                  <a:lnTo>
                    <a:pt x="162" y="35"/>
                  </a:lnTo>
                  <a:lnTo>
                    <a:pt x="0"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7" name="Google Shape;5007;p69"/>
          <p:cNvGrpSpPr/>
          <p:nvPr/>
        </p:nvGrpSpPr>
        <p:grpSpPr>
          <a:xfrm>
            <a:off x="2360073" y="3982380"/>
            <a:ext cx="1240348" cy="930712"/>
            <a:chOff x="5969412" y="1025392"/>
            <a:chExt cx="381071" cy="285951"/>
          </a:xfrm>
        </p:grpSpPr>
        <p:sp>
          <p:nvSpPr>
            <p:cNvPr id="5008" name="Google Shape;5008;p69"/>
            <p:cNvSpPr/>
            <p:nvPr/>
          </p:nvSpPr>
          <p:spPr>
            <a:xfrm>
              <a:off x="6187985" y="1031780"/>
              <a:ext cx="35343" cy="51949"/>
            </a:xfrm>
            <a:custGeom>
              <a:avLst/>
              <a:gdLst/>
              <a:ahLst/>
              <a:cxnLst/>
              <a:rect l="l" t="t" r="r" b="b"/>
              <a:pathLst>
                <a:path w="1079" h="1586" extrusionOk="0">
                  <a:moveTo>
                    <a:pt x="474" y="1"/>
                  </a:moveTo>
                  <a:cubicBezTo>
                    <a:pt x="849" y="465"/>
                    <a:pt x="104" y="499"/>
                    <a:pt x="49" y="784"/>
                  </a:cubicBezTo>
                  <a:cubicBezTo>
                    <a:pt x="1" y="1215"/>
                    <a:pt x="371" y="1585"/>
                    <a:pt x="736" y="1585"/>
                  </a:cubicBezTo>
                  <a:cubicBezTo>
                    <a:pt x="761" y="1585"/>
                    <a:pt x="786" y="1584"/>
                    <a:pt x="811" y="1580"/>
                  </a:cubicBezTo>
                  <a:cubicBezTo>
                    <a:pt x="811" y="1580"/>
                    <a:pt x="227" y="1137"/>
                    <a:pt x="636" y="818"/>
                  </a:cubicBezTo>
                  <a:cubicBezTo>
                    <a:pt x="866" y="656"/>
                    <a:pt x="1079" y="588"/>
                    <a:pt x="1079" y="444"/>
                  </a:cubicBezTo>
                  <a:cubicBezTo>
                    <a:pt x="1045" y="18"/>
                    <a:pt x="474" y="1"/>
                    <a:pt x="47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9"/>
            <p:cNvSpPr/>
            <p:nvPr/>
          </p:nvSpPr>
          <p:spPr>
            <a:xfrm>
              <a:off x="6221493" y="1194506"/>
              <a:ext cx="40190" cy="65117"/>
            </a:xfrm>
            <a:custGeom>
              <a:avLst/>
              <a:gdLst/>
              <a:ahLst/>
              <a:cxnLst/>
              <a:rect l="l" t="t" r="r" b="b"/>
              <a:pathLst>
                <a:path w="1227" h="1988" extrusionOk="0">
                  <a:moveTo>
                    <a:pt x="1137" y="0"/>
                  </a:moveTo>
                  <a:lnTo>
                    <a:pt x="1137" y="0"/>
                  </a:lnTo>
                  <a:cubicBezTo>
                    <a:pt x="1137" y="0"/>
                    <a:pt x="907" y="728"/>
                    <a:pt x="0" y="1400"/>
                  </a:cubicBezTo>
                  <a:lnTo>
                    <a:pt x="303" y="1988"/>
                  </a:lnTo>
                  <a:cubicBezTo>
                    <a:pt x="677" y="1775"/>
                    <a:pt x="1226" y="1081"/>
                    <a:pt x="1137"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69"/>
            <p:cNvSpPr/>
            <p:nvPr/>
          </p:nvSpPr>
          <p:spPr>
            <a:xfrm>
              <a:off x="6168103" y="1156707"/>
              <a:ext cx="131348" cy="148806"/>
            </a:xfrm>
            <a:custGeom>
              <a:avLst/>
              <a:gdLst/>
              <a:ahLst/>
              <a:cxnLst/>
              <a:rect l="l" t="t" r="r" b="b"/>
              <a:pathLst>
                <a:path w="4010" h="4543" extrusionOk="0">
                  <a:moveTo>
                    <a:pt x="141" y="1"/>
                  </a:moveTo>
                  <a:lnTo>
                    <a:pt x="0" y="90"/>
                  </a:lnTo>
                  <a:cubicBezTo>
                    <a:pt x="1349" y="2946"/>
                    <a:pt x="3886" y="4542"/>
                    <a:pt x="3886" y="4542"/>
                  </a:cubicBezTo>
                  <a:lnTo>
                    <a:pt x="4010" y="4274"/>
                  </a:lnTo>
                  <a:cubicBezTo>
                    <a:pt x="2252" y="2997"/>
                    <a:pt x="1401" y="1971"/>
                    <a:pt x="141" y="1"/>
                  </a:cubicBez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69"/>
            <p:cNvSpPr/>
            <p:nvPr/>
          </p:nvSpPr>
          <p:spPr>
            <a:xfrm>
              <a:off x="6201840" y="1172462"/>
              <a:ext cx="76155" cy="119654"/>
            </a:xfrm>
            <a:custGeom>
              <a:avLst/>
              <a:gdLst/>
              <a:ahLst/>
              <a:cxnLst/>
              <a:rect l="l" t="t" r="r" b="b"/>
              <a:pathLst>
                <a:path w="2325" h="3653" extrusionOk="0">
                  <a:moveTo>
                    <a:pt x="68" y="1"/>
                  </a:moveTo>
                  <a:lnTo>
                    <a:pt x="0" y="107"/>
                  </a:lnTo>
                  <a:cubicBezTo>
                    <a:pt x="779" y="2516"/>
                    <a:pt x="2286" y="3653"/>
                    <a:pt x="2286" y="3653"/>
                  </a:cubicBezTo>
                  <a:lnTo>
                    <a:pt x="2324" y="3333"/>
                  </a:lnTo>
                  <a:cubicBezTo>
                    <a:pt x="1277" y="2376"/>
                    <a:pt x="779" y="1541"/>
                    <a:pt x="68" y="1"/>
                  </a:cubicBez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9"/>
            <p:cNvSpPr/>
            <p:nvPr/>
          </p:nvSpPr>
          <p:spPr>
            <a:xfrm>
              <a:off x="6031056" y="1166042"/>
              <a:ext cx="182937" cy="137637"/>
            </a:xfrm>
            <a:custGeom>
              <a:avLst/>
              <a:gdLst/>
              <a:ahLst/>
              <a:cxnLst/>
              <a:rect l="l" t="t" r="r" b="b"/>
              <a:pathLst>
                <a:path w="5585" h="4202" extrusionOk="0">
                  <a:moveTo>
                    <a:pt x="5444" y="1"/>
                  </a:moveTo>
                  <a:cubicBezTo>
                    <a:pt x="3512" y="1861"/>
                    <a:pt x="2269" y="2801"/>
                    <a:pt x="0" y="3938"/>
                  </a:cubicBezTo>
                  <a:lnTo>
                    <a:pt x="34" y="4202"/>
                  </a:lnTo>
                  <a:cubicBezTo>
                    <a:pt x="34" y="4202"/>
                    <a:pt x="3282" y="2857"/>
                    <a:pt x="5585" y="107"/>
                  </a:cubicBezTo>
                  <a:lnTo>
                    <a:pt x="5444" y="1"/>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9"/>
            <p:cNvSpPr/>
            <p:nvPr/>
          </p:nvSpPr>
          <p:spPr>
            <a:xfrm>
              <a:off x="6061846" y="1214290"/>
              <a:ext cx="78383" cy="92893"/>
            </a:xfrm>
            <a:custGeom>
              <a:avLst/>
              <a:gdLst/>
              <a:ahLst/>
              <a:cxnLst/>
              <a:rect l="l" t="t" r="r" b="b"/>
              <a:pathLst>
                <a:path w="2393" h="2836" extrusionOk="0">
                  <a:moveTo>
                    <a:pt x="2304" y="0"/>
                  </a:moveTo>
                  <a:cubicBezTo>
                    <a:pt x="1559" y="1222"/>
                    <a:pt x="1044" y="1860"/>
                    <a:pt x="1" y="2695"/>
                  </a:cubicBezTo>
                  <a:lnTo>
                    <a:pt x="69" y="2835"/>
                  </a:lnTo>
                  <a:cubicBezTo>
                    <a:pt x="69" y="2835"/>
                    <a:pt x="1597" y="1809"/>
                    <a:pt x="2393" y="52"/>
                  </a:cubicBezTo>
                  <a:lnTo>
                    <a:pt x="2304" y="0"/>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9"/>
            <p:cNvSpPr/>
            <p:nvPr/>
          </p:nvSpPr>
          <p:spPr>
            <a:xfrm>
              <a:off x="6116940" y="1202564"/>
              <a:ext cx="35572" cy="101115"/>
            </a:xfrm>
            <a:custGeom>
              <a:avLst/>
              <a:gdLst/>
              <a:ahLst/>
              <a:cxnLst/>
              <a:rect l="l" t="t" r="r" b="b"/>
              <a:pathLst>
                <a:path w="1086" h="3087" extrusionOk="0">
                  <a:moveTo>
                    <a:pt x="924" y="1"/>
                  </a:moveTo>
                  <a:cubicBezTo>
                    <a:pt x="924" y="1"/>
                    <a:pt x="0" y="3036"/>
                    <a:pt x="38" y="3087"/>
                  </a:cubicBezTo>
                  <a:lnTo>
                    <a:pt x="498" y="2678"/>
                  </a:lnTo>
                  <a:lnTo>
                    <a:pt x="1085" y="56"/>
                  </a:lnTo>
                  <a:lnTo>
                    <a:pt x="924"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9"/>
            <p:cNvSpPr/>
            <p:nvPr/>
          </p:nvSpPr>
          <p:spPr>
            <a:xfrm>
              <a:off x="6111765" y="1217762"/>
              <a:ext cx="142943" cy="67377"/>
            </a:xfrm>
            <a:custGeom>
              <a:avLst/>
              <a:gdLst/>
              <a:ahLst/>
              <a:cxnLst/>
              <a:rect l="l" t="t" r="r" b="b"/>
              <a:pathLst>
                <a:path w="4364" h="2057" extrusionOk="0">
                  <a:moveTo>
                    <a:pt x="4308" y="1"/>
                  </a:moveTo>
                  <a:cubicBezTo>
                    <a:pt x="4308" y="1"/>
                    <a:pt x="1" y="2001"/>
                    <a:pt x="1" y="2057"/>
                  </a:cubicBezTo>
                  <a:lnTo>
                    <a:pt x="886" y="2001"/>
                  </a:lnTo>
                  <a:lnTo>
                    <a:pt x="4363" y="141"/>
                  </a:lnTo>
                  <a:lnTo>
                    <a:pt x="4308"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9"/>
            <p:cNvSpPr/>
            <p:nvPr/>
          </p:nvSpPr>
          <p:spPr>
            <a:xfrm>
              <a:off x="6011240" y="1235188"/>
              <a:ext cx="290439" cy="74911"/>
            </a:xfrm>
            <a:custGeom>
              <a:avLst/>
              <a:gdLst/>
              <a:ahLst/>
              <a:cxnLst/>
              <a:rect l="l" t="t" r="r" b="b"/>
              <a:pathLst>
                <a:path w="8867" h="2287" extrusionOk="0">
                  <a:moveTo>
                    <a:pt x="5321" y="1"/>
                  </a:moveTo>
                  <a:lnTo>
                    <a:pt x="2980" y="1133"/>
                  </a:lnTo>
                  <a:lnTo>
                    <a:pt x="482" y="1861"/>
                  </a:lnTo>
                  <a:lnTo>
                    <a:pt x="1" y="2287"/>
                  </a:lnTo>
                  <a:lnTo>
                    <a:pt x="8620" y="2287"/>
                  </a:lnTo>
                  <a:lnTo>
                    <a:pt x="8867" y="1810"/>
                  </a:lnTo>
                  <a:lnTo>
                    <a:pt x="7432" y="1278"/>
                  </a:lnTo>
                  <a:lnTo>
                    <a:pt x="5321"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9"/>
            <p:cNvSpPr/>
            <p:nvPr/>
          </p:nvSpPr>
          <p:spPr>
            <a:xfrm>
              <a:off x="6083333" y="1235188"/>
              <a:ext cx="173045" cy="74911"/>
            </a:xfrm>
            <a:custGeom>
              <a:avLst/>
              <a:gdLst/>
              <a:ahLst/>
              <a:cxnLst/>
              <a:rect l="l" t="t" r="r" b="b"/>
              <a:pathLst>
                <a:path w="5283" h="2287" extrusionOk="0">
                  <a:moveTo>
                    <a:pt x="3176" y="1"/>
                  </a:moveTo>
                  <a:lnTo>
                    <a:pt x="1771" y="1133"/>
                  </a:lnTo>
                  <a:lnTo>
                    <a:pt x="303" y="1861"/>
                  </a:lnTo>
                  <a:lnTo>
                    <a:pt x="0" y="2287"/>
                  </a:lnTo>
                  <a:lnTo>
                    <a:pt x="5125" y="2287"/>
                  </a:lnTo>
                  <a:lnTo>
                    <a:pt x="5282" y="1810"/>
                  </a:lnTo>
                  <a:lnTo>
                    <a:pt x="4431" y="1278"/>
                  </a:lnTo>
                  <a:lnTo>
                    <a:pt x="3176" y="1"/>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9"/>
            <p:cNvSpPr/>
            <p:nvPr/>
          </p:nvSpPr>
          <p:spPr>
            <a:xfrm>
              <a:off x="6207540" y="1283993"/>
              <a:ext cx="4782" cy="4651"/>
            </a:xfrm>
            <a:custGeom>
              <a:avLst/>
              <a:gdLst/>
              <a:ahLst/>
              <a:cxnLst/>
              <a:rect l="l" t="t" r="r" b="b"/>
              <a:pathLst>
                <a:path w="146" h="142" extrusionOk="0">
                  <a:moveTo>
                    <a:pt x="39" y="1"/>
                  </a:moveTo>
                  <a:lnTo>
                    <a:pt x="1" y="86"/>
                  </a:lnTo>
                  <a:lnTo>
                    <a:pt x="107" y="141"/>
                  </a:lnTo>
                  <a:lnTo>
                    <a:pt x="145" y="35"/>
                  </a:lnTo>
                  <a:lnTo>
                    <a:pt x="39"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9"/>
            <p:cNvSpPr/>
            <p:nvPr/>
          </p:nvSpPr>
          <p:spPr>
            <a:xfrm>
              <a:off x="6235447" y="1302532"/>
              <a:ext cx="5306" cy="4651"/>
            </a:xfrm>
            <a:custGeom>
              <a:avLst/>
              <a:gdLst/>
              <a:ahLst/>
              <a:cxnLst/>
              <a:rect l="l" t="t" r="r" b="b"/>
              <a:pathLst>
                <a:path w="162" h="142" extrusionOk="0">
                  <a:moveTo>
                    <a:pt x="55" y="1"/>
                  </a:moveTo>
                  <a:lnTo>
                    <a:pt x="0" y="90"/>
                  </a:lnTo>
                  <a:lnTo>
                    <a:pt x="106" y="141"/>
                  </a:lnTo>
                  <a:lnTo>
                    <a:pt x="162" y="35"/>
                  </a:lnTo>
                  <a:lnTo>
                    <a:pt x="55"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9"/>
            <p:cNvSpPr/>
            <p:nvPr/>
          </p:nvSpPr>
          <p:spPr>
            <a:xfrm>
              <a:off x="6242391" y="1303089"/>
              <a:ext cx="2424" cy="1867"/>
            </a:xfrm>
            <a:custGeom>
              <a:avLst/>
              <a:gdLst/>
              <a:ahLst/>
              <a:cxnLst/>
              <a:rect l="l" t="t" r="r" b="b"/>
              <a:pathLst>
                <a:path w="74" h="57" extrusionOk="0">
                  <a:moveTo>
                    <a:pt x="39" y="1"/>
                  </a:moveTo>
                  <a:lnTo>
                    <a:pt x="1" y="35"/>
                  </a:lnTo>
                  <a:lnTo>
                    <a:pt x="39" y="56"/>
                  </a:lnTo>
                  <a:lnTo>
                    <a:pt x="73" y="18"/>
                  </a:lnTo>
                  <a:lnTo>
                    <a:pt x="39"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9"/>
            <p:cNvSpPr/>
            <p:nvPr/>
          </p:nvSpPr>
          <p:spPr>
            <a:xfrm>
              <a:off x="6248254" y="1305480"/>
              <a:ext cx="2391" cy="1703"/>
            </a:xfrm>
            <a:custGeom>
              <a:avLst/>
              <a:gdLst/>
              <a:ahLst/>
              <a:cxnLst/>
              <a:rect l="l" t="t" r="r" b="b"/>
              <a:pathLst>
                <a:path w="73" h="52" extrusionOk="0">
                  <a:moveTo>
                    <a:pt x="35" y="0"/>
                  </a:moveTo>
                  <a:lnTo>
                    <a:pt x="1" y="51"/>
                  </a:lnTo>
                  <a:lnTo>
                    <a:pt x="35" y="51"/>
                  </a:lnTo>
                  <a:lnTo>
                    <a:pt x="73" y="17"/>
                  </a:lnTo>
                  <a:lnTo>
                    <a:pt x="35"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9"/>
            <p:cNvSpPr/>
            <p:nvPr/>
          </p:nvSpPr>
          <p:spPr>
            <a:xfrm>
              <a:off x="6248254" y="1301418"/>
              <a:ext cx="2391" cy="1703"/>
            </a:xfrm>
            <a:custGeom>
              <a:avLst/>
              <a:gdLst/>
              <a:ahLst/>
              <a:cxnLst/>
              <a:rect l="l" t="t" r="r" b="b"/>
              <a:pathLst>
                <a:path w="73" h="52" extrusionOk="0">
                  <a:moveTo>
                    <a:pt x="35" y="1"/>
                  </a:moveTo>
                  <a:lnTo>
                    <a:pt x="1" y="52"/>
                  </a:lnTo>
                  <a:lnTo>
                    <a:pt x="35" y="52"/>
                  </a:lnTo>
                  <a:lnTo>
                    <a:pt x="73" y="18"/>
                  </a:lnTo>
                  <a:lnTo>
                    <a:pt x="35"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9"/>
            <p:cNvSpPr/>
            <p:nvPr/>
          </p:nvSpPr>
          <p:spPr>
            <a:xfrm>
              <a:off x="6175637" y="1289725"/>
              <a:ext cx="4062" cy="3505"/>
            </a:xfrm>
            <a:custGeom>
              <a:avLst/>
              <a:gdLst/>
              <a:ahLst/>
              <a:cxnLst/>
              <a:rect l="l" t="t" r="r" b="b"/>
              <a:pathLst>
                <a:path w="124" h="107" extrusionOk="0">
                  <a:moveTo>
                    <a:pt x="123" y="0"/>
                  </a:moveTo>
                  <a:lnTo>
                    <a:pt x="0" y="17"/>
                  </a:lnTo>
                  <a:lnTo>
                    <a:pt x="17" y="107"/>
                  </a:lnTo>
                  <a:lnTo>
                    <a:pt x="123" y="107"/>
                  </a:lnTo>
                  <a:lnTo>
                    <a:pt x="123"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69"/>
            <p:cNvSpPr/>
            <p:nvPr/>
          </p:nvSpPr>
          <p:spPr>
            <a:xfrm>
              <a:off x="6181467" y="1287498"/>
              <a:ext cx="1146" cy="1703"/>
            </a:xfrm>
            <a:custGeom>
              <a:avLst/>
              <a:gdLst/>
              <a:ahLst/>
              <a:cxnLst/>
              <a:rect l="l" t="t" r="r" b="b"/>
              <a:pathLst>
                <a:path w="35" h="52" extrusionOk="0">
                  <a:moveTo>
                    <a:pt x="1" y="0"/>
                  </a:moveTo>
                  <a:lnTo>
                    <a:pt x="1" y="51"/>
                  </a:lnTo>
                  <a:lnTo>
                    <a:pt x="35" y="34"/>
                  </a:lnTo>
                  <a:lnTo>
                    <a:pt x="35"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69"/>
            <p:cNvSpPr/>
            <p:nvPr/>
          </p:nvSpPr>
          <p:spPr>
            <a:xfrm>
              <a:off x="6187887" y="1286220"/>
              <a:ext cx="1146" cy="2424"/>
            </a:xfrm>
            <a:custGeom>
              <a:avLst/>
              <a:gdLst/>
              <a:ahLst/>
              <a:cxnLst/>
              <a:rect l="l" t="t" r="r" b="b"/>
              <a:pathLst>
                <a:path w="35" h="74" extrusionOk="0">
                  <a:moveTo>
                    <a:pt x="35" y="1"/>
                  </a:moveTo>
                  <a:lnTo>
                    <a:pt x="1" y="18"/>
                  </a:lnTo>
                  <a:lnTo>
                    <a:pt x="1" y="73"/>
                  </a:lnTo>
                  <a:lnTo>
                    <a:pt x="35" y="56"/>
                  </a:lnTo>
                  <a:lnTo>
                    <a:pt x="35"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69"/>
            <p:cNvSpPr/>
            <p:nvPr/>
          </p:nvSpPr>
          <p:spPr>
            <a:xfrm>
              <a:off x="6185529" y="1282748"/>
              <a:ext cx="1834" cy="1834"/>
            </a:xfrm>
            <a:custGeom>
              <a:avLst/>
              <a:gdLst/>
              <a:ahLst/>
              <a:cxnLst/>
              <a:rect l="l" t="t" r="r" b="b"/>
              <a:pathLst>
                <a:path w="56" h="56" extrusionOk="0">
                  <a:moveTo>
                    <a:pt x="56" y="0"/>
                  </a:moveTo>
                  <a:lnTo>
                    <a:pt x="0" y="17"/>
                  </a:lnTo>
                  <a:lnTo>
                    <a:pt x="0" y="56"/>
                  </a:lnTo>
                  <a:lnTo>
                    <a:pt x="34" y="56"/>
                  </a:lnTo>
                  <a:lnTo>
                    <a:pt x="5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69"/>
            <p:cNvSpPr/>
            <p:nvPr/>
          </p:nvSpPr>
          <p:spPr>
            <a:xfrm>
              <a:off x="6098401" y="1303089"/>
              <a:ext cx="4062" cy="3538"/>
            </a:xfrm>
            <a:custGeom>
              <a:avLst/>
              <a:gdLst/>
              <a:ahLst/>
              <a:cxnLst/>
              <a:rect l="l" t="t" r="r" b="b"/>
              <a:pathLst>
                <a:path w="124" h="108" extrusionOk="0">
                  <a:moveTo>
                    <a:pt x="17" y="1"/>
                  </a:moveTo>
                  <a:lnTo>
                    <a:pt x="0" y="90"/>
                  </a:lnTo>
                  <a:lnTo>
                    <a:pt x="106" y="107"/>
                  </a:lnTo>
                  <a:lnTo>
                    <a:pt x="123" y="18"/>
                  </a:lnTo>
                  <a:lnTo>
                    <a:pt x="17"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69"/>
            <p:cNvSpPr/>
            <p:nvPr/>
          </p:nvSpPr>
          <p:spPr>
            <a:xfrm>
              <a:off x="6104788" y="1301975"/>
              <a:ext cx="1703" cy="1146"/>
            </a:xfrm>
            <a:custGeom>
              <a:avLst/>
              <a:gdLst/>
              <a:ahLst/>
              <a:cxnLst/>
              <a:rect l="l" t="t" r="r" b="b"/>
              <a:pathLst>
                <a:path w="52" h="35" extrusionOk="0">
                  <a:moveTo>
                    <a:pt x="18" y="1"/>
                  </a:moveTo>
                  <a:lnTo>
                    <a:pt x="1" y="35"/>
                  </a:lnTo>
                  <a:lnTo>
                    <a:pt x="35" y="35"/>
                  </a:lnTo>
                  <a:lnTo>
                    <a:pt x="5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69"/>
            <p:cNvSpPr/>
            <p:nvPr/>
          </p:nvSpPr>
          <p:spPr>
            <a:xfrm>
              <a:off x="6110651" y="1302532"/>
              <a:ext cx="1703" cy="1146"/>
            </a:xfrm>
            <a:custGeom>
              <a:avLst/>
              <a:gdLst/>
              <a:ahLst/>
              <a:cxnLst/>
              <a:rect l="l" t="t" r="r" b="b"/>
              <a:pathLst>
                <a:path w="52" h="35" extrusionOk="0">
                  <a:moveTo>
                    <a:pt x="18" y="1"/>
                  </a:moveTo>
                  <a:lnTo>
                    <a:pt x="1" y="35"/>
                  </a:lnTo>
                  <a:lnTo>
                    <a:pt x="35" y="35"/>
                  </a:lnTo>
                  <a:lnTo>
                    <a:pt x="5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69"/>
            <p:cNvSpPr/>
            <p:nvPr/>
          </p:nvSpPr>
          <p:spPr>
            <a:xfrm>
              <a:off x="6109963" y="1298503"/>
              <a:ext cx="1834" cy="1703"/>
            </a:xfrm>
            <a:custGeom>
              <a:avLst/>
              <a:gdLst/>
              <a:ahLst/>
              <a:cxnLst/>
              <a:rect l="l" t="t" r="r" b="b"/>
              <a:pathLst>
                <a:path w="56" h="52" extrusionOk="0">
                  <a:moveTo>
                    <a:pt x="0" y="0"/>
                  </a:moveTo>
                  <a:lnTo>
                    <a:pt x="0" y="51"/>
                  </a:lnTo>
                  <a:lnTo>
                    <a:pt x="39" y="51"/>
                  </a:lnTo>
                  <a:lnTo>
                    <a:pt x="5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69"/>
            <p:cNvSpPr/>
            <p:nvPr/>
          </p:nvSpPr>
          <p:spPr>
            <a:xfrm>
              <a:off x="6123884" y="1302532"/>
              <a:ext cx="2424" cy="1703"/>
            </a:xfrm>
            <a:custGeom>
              <a:avLst/>
              <a:gdLst/>
              <a:ahLst/>
              <a:cxnLst/>
              <a:rect l="l" t="t" r="r" b="b"/>
              <a:pathLst>
                <a:path w="74" h="52" extrusionOk="0">
                  <a:moveTo>
                    <a:pt x="39" y="1"/>
                  </a:moveTo>
                  <a:lnTo>
                    <a:pt x="1" y="35"/>
                  </a:lnTo>
                  <a:lnTo>
                    <a:pt x="39" y="52"/>
                  </a:lnTo>
                  <a:lnTo>
                    <a:pt x="73"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69"/>
            <p:cNvSpPr/>
            <p:nvPr/>
          </p:nvSpPr>
          <p:spPr>
            <a:xfrm>
              <a:off x="6104231" y="1285106"/>
              <a:ext cx="5208" cy="4651"/>
            </a:xfrm>
            <a:custGeom>
              <a:avLst/>
              <a:gdLst/>
              <a:ahLst/>
              <a:cxnLst/>
              <a:rect l="l" t="t" r="r" b="b"/>
              <a:pathLst>
                <a:path w="159" h="142" extrusionOk="0">
                  <a:moveTo>
                    <a:pt x="52" y="1"/>
                  </a:moveTo>
                  <a:lnTo>
                    <a:pt x="1" y="90"/>
                  </a:lnTo>
                  <a:lnTo>
                    <a:pt x="107" y="141"/>
                  </a:lnTo>
                  <a:lnTo>
                    <a:pt x="158" y="52"/>
                  </a:lnTo>
                  <a:lnTo>
                    <a:pt x="5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69"/>
            <p:cNvSpPr/>
            <p:nvPr/>
          </p:nvSpPr>
          <p:spPr>
            <a:xfrm>
              <a:off x="6162928" y="1292083"/>
              <a:ext cx="5765" cy="4062"/>
            </a:xfrm>
            <a:custGeom>
              <a:avLst/>
              <a:gdLst/>
              <a:ahLst/>
              <a:cxnLst/>
              <a:rect l="l" t="t" r="r" b="b"/>
              <a:pathLst>
                <a:path w="176" h="124" extrusionOk="0">
                  <a:moveTo>
                    <a:pt x="107" y="1"/>
                  </a:moveTo>
                  <a:lnTo>
                    <a:pt x="1" y="35"/>
                  </a:lnTo>
                  <a:lnTo>
                    <a:pt x="18" y="124"/>
                  </a:lnTo>
                  <a:lnTo>
                    <a:pt x="175" y="18"/>
                  </a:lnTo>
                  <a:lnTo>
                    <a:pt x="107"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69"/>
            <p:cNvSpPr/>
            <p:nvPr/>
          </p:nvSpPr>
          <p:spPr>
            <a:xfrm>
              <a:off x="6204756" y="1274101"/>
              <a:ext cx="4094" cy="5732"/>
            </a:xfrm>
            <a:custGeom>
              <a:avLst/>
              <a:gdLst/>
              <a:ahLst/>
              <a:cxnLst/>
              <a:rect l="l" t="t" r="r" b="b"/>
              <a:pathLst>
                <a:path w="125" h="175" extrusionOk="0">
                  <a:moveTo>
                    <a:pt x="86" y="0"/>
                  </a:moveTo>
                  <a:lnTo>
                    <a:pt x="1" y="17"/>
                  </a:lnTo>
                  <a:lnTo>
                    <a:pt x="107" y="175"/>
                  </a:lnTo>
                  <a:lnTo>
                    <a:pt x="124" y="107"/>
                  </a:lnTo>
                  <a:lnTo>
                    <a:pt x="8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69"/>
            <p:cNvSpPr/>
            <p:nvPr/>
          </p:nvSpPr>
          <p:spPr>
            <a:xfrm>
              <a:off x="5994371" y="1225853"/>
              <a:ext cx="203441" cy="80774"/>
            </a:xfrm>
            <a:custGeom>
              <a:avLst/>
              <a:gdLst/>
              <a:ahLst/>
              <a:cxnLst/>
              <a:rect l="l" t="t" r="r" b="b"/>
              <a:pathLst>
                <a:path w="6211" h="2466" extrusionOk="0">
                  <a:moveTo>
                    <a:pt x="6104" y="1"/>
                  </a:moveTo>
                  <a:cubicBezTo>
                    <a:pt x="3814" y="1205"/>
                    <a:pt x="2431" y="1754"/>
                    <a:pt x="39" y="2201"/>
                  </a:cubicBezTo>
                  <a:lnTo>
                    <a:pt x="1" y="2465"/>
                  </a:lnTo>
                  <a:cubicBezTo>
                    <a:pt x="1" y="2465"/>
                    <a:pt x="3355" y="2057"/>
                    <a:pt x="6211" y="141"/>
                  </a:cubicBezTo>
                  <a:lnTo>
                    <a:pt x="6104"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69"/>
            <p:cNvSpPr/>
            <p:nvPr/>
          </p:nvSpPr>
          <p:spPr>
            <a:xfrm>
              <a:off x="6164041" y="1214290"/>
              <a:ext cx="160925" cy="92336"/>
            </a:xfrm>
            <a:custGeom>
              <a:avLst/>
              <a:gdLst/>
              <a:ahLst/>
              <a:cxnLst/>
              <a:rect l="l" t="t" r="r" b="b"/>
              <a:pathLst>
                <a:path w="4913" h="2819" extrusionOk="0">
                  <a:moveTo>
                    <a:pt x="107" y="0"/>
                  </a:moveTo>
                  <a:lnTo>
                    <a:pt x="1" y="124"/>
                  </a:lnTo>
                  <a:cubicBezTo>
                    <a:pt x="2129" y="2235"/>
                    <a:pt x="4913" y="2818"/>
                    <a:pt x="4913" y="2818"/>
                  </a:cubicBezTo>
                  <a:lnTo>
                    <a:pt x="4913" y="2554"/>
                  </a:lnTo>
                  <a:cubicBezTo>
                    <a:pt x="2946" y="1967"/>
                    <a:pt x="1861" y="1345"/>
                    <a:pt x="10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69"/>
            <p:cNvSpPr/>
            <p:nvPr/>
          </p:nvSpPr>
          <p:spPr>
            <a:xfrm>
              <a:off x="6151791" y="1261818"/>
              <a:ext cx="198692" cy="49526"/>
            </a:xfrm>
            <a:custGeom>
              <a:avLst/>
              <a:gdLst/>
              <a:ahLst/>
              <a:cxnLst/>
              <a:rect l="l" t="t" r="r" b="b"/>
              <a:pathLst>
                <a:path w="6066" h="1512" extrusionOk="0">
                  <a:moveTo>
                    <a:pt x="90" y="1"/>
                  </a:moveTo>
                  <a:lnTo>
                    <a:pt x="0" y="146"/>
                  </a:lnTo>
                  <a:cubicBezTo>
                    <a:pt x="2396" y="1410"/>
                    <a:pt x="5040" y="1511"/>
                    <a:pt x="5830" y="1511"/>
                  </a:cubicBezTo>
                  <a:cubicBezTo>
                    <a:pt x="5982" y="1511"/>
                    <a:pt x="6065" y="1508"/>
                    <a:pt x="6065" y="1508"/>
                  </a:cubicBezTo>
                  <a:lnTo>
                    <a:pt x="6014" y="1244"/>
                  </a:lnTo>
                  <a:cubicBezTo>
                    <a:pt x="3707" y="1188"/>
                    <a:pt x="2341" y="852"/>
                    <a:pt x="9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69"/>
            <p:cNvSpPr/>
            <p:nvPr/>
          </p:nvSpPr>
          <p:spPr>
            <a:xfrm>
              <a:off x="6164041" y="1233943"/>
              <a:ext cx="108648" cy="70292"/>
            </a:xfrm>
            <a:custGeom>
              <a:avLst/>
              <a:gdLst/>
              <a:ahLst/>
              <a:cxnLst/>
              <a:rect l="l" t="t" r="r" b="b"/>
              <a:pathLst>
                <a:path w="3317" h="2146" extrusionOk="0">
                  <a:moveTo>
                    <a:pt x="73" y="1"/>
                  </a:moveTo>
                  <a:lnTo>
                    <a:pt x="1" y="73"/>
                  </a:lnTo>
                  <a:cubicBezTo>
                    <a:pt x="1384" y="1563"/>
                    <a:pt x="3299" y="2146"/>
                    <a:pt x="3299" y="2146"/>
                  </a:cubicBezTo>
                  <a:lnTo>
                    <a:pt x="3316" y="1988"/>
                  </a:lnTo>
                  <a:cubicBezTo>
                    <a:pt x="1967" y="1456"/>
                    <a:pt x="1244" y="975"/>
                    <a:pt x="7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69"/>
            <p:cNvSpPr/>
            <p:nvPr/>
          </p:nvSpPr>
          <p:spPr>
            <a:xfrm>
              <a:off x="6201284" y="1215961"/>
              <a:ext cx="50475" cy="68065"/>
            </a:xfrm>
            <a:custGeom>
              <a:avLst/>
              <a:gdLst/>
              <a:ahLst/>
              <a:cxnLst/>
              <a:rect l="l" t="t" r="r" b="b"/>
              <a:pathLst>
                <a:path w="1541" h="2078" extrusionOk="0">
                  <a:moveTo>
                    <a:pt x="68" y="1"/>
                  </a:moveTo>
                  <a:lnTo>
                    <a:pt x="0" y="35"/>
                  </a:lnTo>
                  <a:cubicBezTo>
                    <a:pt x="477" y="1333"/>
                    <a:pt x="1490" y="2078"/>
                    <a:pt x="1490" y="2078"/>
                  </a:cubicBezTo>
                  <a:lnTo>
                    <a:pt x="1541" y="1971"/>
                  </a:lnTo>
                  <a:cubicBezTo>
                    <a:pt x="851" y="1367"/>
                    <a:pt x="532" y="886"/>
                    <a:pt x="6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69"/>
            <p:cNvSpPr/>
            <p:nvPr/>
          </p:nvSpPr>
          <p:spPr>
            <a:xfrm>
              <a:off x="6067578" y="1245669"/>
              <a:ext cx="82019" cy="47560"/>
            </a:xfrm>
            <a:custGeom>
              <a:avLst/>
              <a:gdLst/>
              <a:ahLst/>
              <a:cxnLst/>
              <a:rect l="l" t="t" r="r" b="b"/>
              <a:pathLst>
                <a:path w="2504" h="1452" extrusionOk="0">
                  <a:moveTo>
                    <a:pt x="2465" y="0"/>
                  </a:moveTo>
                  <a:cubicBezTo>
                    <a:pt x="1528" y="724"/>
                    <a:pt x="975" y="1043"/>
                    <a:pt x="17" y="1294"/>
                  </a:cubicBezTo>
                  <a:lnTo>
                    <a:pt x="0" y="1452"/>
                  </a:lnTo>
                  <a:cubicBezTo>
                    <a:pt x="0" y="1452"/>
                    <a:pt x="1333" y="1256"/>
                    <a:pt x="2503" y="85"/>
                  </a:cubicBezTo>
                  <a:lnTo>
                    <a:pt x="2465" y="0"/>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69"/>
            <p:cNvSpPr/>
            <p:nvPr/>
          </p:nvSpPr>
          <p:spPr>
            <a:xfrm>
              <a:off x="6157065" y="1186416"/>
              <a:ext cx="42418" cy="60957"/>
            </a:xfrm>
            <a:custGeom>
              <a:avLst/>
              <a:gdLst/>
              <a:ahLst/>
              <a:cxnLst/>
              <a:rect l="l" t="t" r="r" b="b"/>
              <a:pathLst>
                <a:path w="1295" h="1861" extrusionOk="0">
                  <a:moveTo>
                    <a:pt x="1223" y="0"/>
                  </a:moveTo>
                  <a:cubicBezTo>
                    <a:pt x="852" y="813"/>
                    <a:pt x="584" y="1239"/>
                    <a:pt x="1" y="1737"/>
                  </a:cubicBezTo>
                  <a:lnTo>
                    <a:pt x="52" y="1860"/>
                  </a:lnTo>
                  <a:cubicBezTo>
                    <a:pt x="52" y="1860"/>
                    <a:pt x="886" y="1256"/>
                    <a:pt x="1295" y="34"/>
                  </a:cubicBezTo>
                  <a:lnTo>
                    <a:pt x="1223"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69"/>
            <p:cNvSpPr/>
            <p:nvPr/>
          </p:nvSpPr>
          <p:spPr>
            <a:xfrm>
              <a:off x="6112321" y="1206626"/>
              <a:ext cx="52867" cy="86604"/>
            </a:xfrm>
            <a:custGeom>
              <a:avLst/>
              <a:gdLst/>
              <a:ahLst/>
              <a:cxnLst/>
              <a:rect l="l" t="t" r="r" b="b"/>
              <a:pathLst>
                <a:path w="1614" h="2644" extrusionOk="0">
                  <a:moveTo>
                    <a:pt x="1524" y="0"/>
                  </a:moveTo>
                  <a:cubicBezTo>
                    <a:pt x="1065" y="1137"/>
                    <a:pt x="728" y="1741"/>
                    <a:pt x="1" y="2486"/>
                  </a:cubicBezTo>
                  <a:lnTo>
                    <a:pt x="73" y="2644"/>
                  </a:lnTo>
                  <a:cubicBezTo>
                    <a:pt x="73" y="2644"/>
                    <a:pt x="1154" y="1724"/>
                    <a:pt x="1614" y="56"/>
                  </a:cubicBezTo>
                  <a:lnTo>
                    <a:pt x="1524"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69"/>
            <p:cNvSpPr/>
            <p:nvPr/>
          </p:nvSpPr>
          <p:spPr>
            <a:xfrm>
              <a:off x="6136167" y="1296112"/>
              <a:ext cx="98724" cy="11923"/>
            </a:xfrm>
            <a:custGeom>
              <a:avLst/>
              <a:gdLst/>
              <a:ahLst/>
              <a:cxnLst/>
              <a:rect l="l" t="t" r="r" b="b"/>
              <a:pathLst>
                <a:path w="3014" h="364" extrusionOk="0">
                  <a:moveTo>
                    <a:pt x="3014" y="1"/>
                  </a:moveTo>
                  <a:cubicBezTo>
                    <a:pt x="2326" y="132"/>
                    <a:pt x="1805" y="207"/>
                    <a:pt x="1293" y="207"/>
                  </a:cubicBezTo>
                  <a:cubicBezTo>
                    <a:pt x="909" y="207"/>
                    <a:pt x="530" y="165"/>
                    <a:pt x="90" y="73"/>
                  </a:cubicBezTo>
                  <a:lnTo>
                    <a:pt x="0" y="214"/>
                  </a:lnTo>
                  <a:cubicBezTo>
                    <a:pt x="0" y="214"/>
                    <a:pt x="502" y="364"/>
                    <a:pt x="1263" y="364"/>
                  </a:cubicBezTo>
                  <a:cubicBezTo>
                    <a:pt x="1759" y="364"/>
                    <a:pt x="2364" y="300"/>
                    <a:pt x="3014" y="90"/>
                  </a:cubicBezTo>
                  <a:lnTo>
                    <a:pt x="3014"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69"/>
            <p:cNvSpPr/>
            <p:nvPr/>
          </p:nvSpPr>
          <p:spPr>
            <a:xfrm>
              <a:off x="6129190" y="1226966"/>
              <a:ext cx="76712" cy="65150"/>
            </a:xfrm>
            <a:custGeom>
              <a:avLst/>
              <a:gdLst/>
              <a:ahLst/>
              <a:cxnLst/>
              <a:rect l="l" t="t" r="r" b="b"/>
              <a:pathLst>
                <a:path w="2342" h="1989" extrusionOk="0">
                  <a:moveTo>
                    <a:pt x="2286" y="1"/>
                  </a:moveTo>
                  <a:cubicBezTo>
                    <a:pt x="1473" y="924"/>
                    <a:pt x="941" y="1367"/>
                    <a:pt x="1" y="1827"/>
                  </a:cubicBezTo>
                  <a:lnTo>
                    <a:pt x="18" y="1989"/>
                  </a:lnTo>
                  <a:cubicBezTo>
                    <a:pt x="18" y="1989"/>
                    <a:pt x="1350" y="1491"/>
                    <a:pt x="2342" y="90"/>
                  </a:cubicBezTo>
                  <a:lnTo>
                    <a:pt x="2286"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69"/>
            <p:cNvSpPr/>
            <p:nvPr/>
          </p:nvSpPr>
          <p:spPr>
            <a:xfrm>
              <a:off x="5969412" y="1272299"/>
              <a:ext cx="224241" cy="37537"/>
            </a:xfrm>
            <a:custGeom>
              <a:avLst/>
              <a:gdLst/>
              <a:ahLst/>
              <a:cxnLst/>
              <a:rect l="l" t="t" r="r" b="b"/>
              <a:pathLst>
                <a:path w="6846" h="1146" extrusionOk="0">
                  <a:moveTo>
                    <a:pt x="6760" y="0"/>
                  </a:moveTo>
                  <a:cubicBezTo>
                    <a:pt x="4520" y="604"/>
                    <a:pt x="3075" y="869"/>
                    <a:pt x="1034" y="869"/>
                  </a:cubicBezTo>
                  <a:cubicBezTo>
                    <a:pt x="729" y="869"/>
                    <a:pt x="410" y="863"/>
                    <a:pt x="73" y="851"/>
                  </a:cubicBezTo>
                  <a:lnTo>
                    <a:pt x="1" y="1103"/>
                  </a:lnTo>
                  <a:cubicBezTo>
                    <a:pt x="1" y="1103"/>
                    <a:pt x="440" y="1146"/>
                    <a:pt x="1152" y="1146"/>
                  </a:cubicBezTo>
                  <a:cubicBezTo>
                    <a:pt x="2471" y="1146"/>
                    <a:pt x="4727" y="997"/>
                    <a:pt x="6845" y="145"/>
                  </a:cubicBezTo>
                  <a:lnTo>
                    <a:pt x="676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69"/>
            <p:cNvSpPr/>
            <p:nvPr/>
          </p:nvSpPr>
          <p:spPr>
            <a:xfrm>
              <a:off x="6068135" y="1028864"/>
              <a:ext cx="245826" cy="232986"/>
            </a:xfrm>
            <a:custGeom>
              <a:avLst/>
              <a:gdLst/>
              <a:ahLst/>
              <a:cxnLst/>
              <a:rect l="l" t="t" r="r" b="b"/>
              <a:pathLst>
                <a:path w="7505" h="7113" extrusionOk="0">
                  <a:moveTo>
                    <a:pt x="3903" y="4895"/>
                  </a:moveTo>
                  <a:lnTo>
                    <a:pt x="3903" y="4895"/>
                  </a:lnTo>
                  <a:cubicBezTo>
                    <a:pt x="3886" y="4917"/>
                    <a:pt x="3886" y="4917"/>
                    <a:pt x="3869" y="4934"/>
                  </a:cubicBezTo>
                  <a:cubicBezTo>
                    <a:pt x="3886" y="4934"/>
                    <a:pt x="3886" y="4934"/>
                    <a:pt x="3886" y="4951"/>
                  </a:cubicBezTo>
                  <a:cubicBezTo>
                    <a:pt x="3886" y="4934"/>
                    <a:pt x="3903" y="4917"/>
                    <a:pt x="3903" y="4895"/>
                  </a:cubicBezTo>
                  <a:close/>
                  <a:moveTo>
                    <a:pt x="3674" y="5129"/>
                  </a:moveTo>
                  <a:cubicBezTo>
                    <a:pt x="3478" y="5321"/>
                    <a:pt x="3282" y="5517"/>
                    <a:pt x="3069" y="5696"/>
                  </a:cubicBezTo>
                  <a:cubicBezTo>
                    <a:pt x="3159" y="5768"/>
                    <a:pt x="3248" y="5836"/>
                    <a:pt x="3337" y="5891"/>
                  </a:cubicBezTo>
                  <a:cubicBezTo>
                    <a:pt x="3478" y="5696"/>
                    <a:pt x="3601" y="5483"/>
                    <a:pt x="3746" y="5236"/>
                  </a:cubicBezTo>
                  <a:cubicBezTo>
                    <a:pt x="3725" y="5198"/>
                    <a:pt x="3708" y="5163"/>
                    <a:pt x="3674" y="5129"/>
                  </a:cubicBezTo>
                  <a:close/>
                  <a:moveTo>
                    <a:pt x="4133" y="4648"/>
                  </a:moveTo>
                  <a:cubicBezTo>
                    <a:pt x="4082" y="4721"/>
                    <a:pt x="4027" y="4772"/>
                    <a:pt x="3976" y="4827"/>
                  </a:cubicBezTo>
                  <a:lnTo>
                    <a:pt x="4010" y="4844"/>
                  </a:lnTo>
                  <a:cubicBezTo>
                    <a:pt x="3976" y="4917"/>
                    <a:pt x="3959" y="4968"/>
                    <a:pt x="3938" y="5023"/>
                  </a:cubicBezTo>
                  <a:cubicBezTo>
                    <a:pt x="4240" y="5449"/>
                    <a:pt x="4525" y="5802"/>
                    <a:pt x="4810" y="6155"/>
                  </a:cubicBezTo>
                  <a:lnTo>
                    <a:pt x="4827" y="6155"/>
                  </a:lnTo>
                  <a:cubicBezTo>
                    <a:pt x="4576" y="5730"/>
                    <a:pt x="4329" y="5236"/>
                    <a:pt x="4133" y="4648"/>
                  </a:cubicBezTo>
                  <a:close/>
                  <a:moveTo>
                    <a:pt x="4240" y="5908"/>
                  </a:moveTo>
                  <a:lnTo>
                    <a:pt x="4240" y="5908"/>
                  </a:lnTo>
                  <a:cubicBezTo>
                    <a:pt x="4312" y="6066"/>
                    <a:pt x="4384" y="6194"/>
                    <a:pt x="4470" y="6317"/>
                  </a:cubicBezTo>
                  <a:cubicBezTo>
                    <a:pt x="4491" y="6317"/>
                    <a:pt x="4508" y="6300"/>
                    <a:pt x="4542" y="6279"/>
                  </a:cubicBezTo>
                  <a:cubicBezTo>
                    <a:pt x="4436" y="6172"/>
                    <a:pt x="4346" y="6049"/>
                    <a:pt x="4240" y="5908"/>
                  </a:cubicBezTo>
                  <a:close/>
                  <a:moveTo>
                    <a:pt x="3814" y="5321"/>
                  </a:moveTo>
                  <a:cubicBezTo>
                    <a:pt x="3691" y="5572"/>
                    <a:pt x="3567" y="5785"/>
                    <a:pt x="3427" y="5959"/>
                  </a:cubicBezTo>
                  <a:cubicBezTo>
                    <a:pt x="3512" y="6015"/>
                    <a:pt x="3584" y="6066"/>
                    <a:pt x="3657" y="6121"/>
                  </a:cubicBezTo>
                  <a:cubicBezTo>
                    <a:pt x="3725" y="6087"/>
                    <a:pt x="3780" y="6049"/>
                    <a:pt x="3852" y="6015"/>
                  </a:cubicBezTo>
                  <a:lnTo>
                    <a:pt x="3959" y="6155"/>
                  </a:lnTo>
                  <a:cubicBezTo>
                    <a:pt x="3903" y="6194"/>
                    <a:pt x="3869" y="6211"/>
                    <a:pt x="3814" y="6245"/>
                  </a:cubicBezTo>
                  <a:cubicBezTo>
                    <a:pt x="3852" y="6262"/>
                    <a:pt x="3886" y="6300"/>
                    <a:pt x="3920" y="6317"/>
                  </a:cubicBezTo>
                  <a:cubicBezTo>
                    <a:pt x="3993" y="6228"/>
                    <a:pt x="4082" y="6155"/>
                    <a:pt x="4150" y="6049"/>
                  </a:cubicBezTo>
                  <a:lnTo>
                    <a:pt x="4206" y="6138"/>
                  </a:lnTo>
                  <a:cubicBezTo>
                    <a:pt x="4150" y="6228"/>
                    <a:pt x="4082" y="6300"/>
                    <a:pt x="4010" y="6385"/>
                  </a:cubicBezTo>
                  <a:cubicBezTo>
                    <a:pt x="4065" y="6423"/>
                    <a:pt x="4099" y="6440"/>
                    <a:pt x="4133" y="6474"/>
                  </a:cubicBezTo>
                  <a:cubicBezTo>
                    <a:pt x="4206" y="6440"/>
                    <a:pt x="4278" y="6406"/>
                    <a:pt x="4346" y="6368"/>
                  </a:cubicBezTo>
                  <a:cubicBezTo>
                    <a:pt x="4240" y="6172"/>
                    <a:pt x="4150" y="5981"/>
                    <a:pt x="4065" y="5747"/>
                  </a:cubicBezTo>
                  <a:lnTo>
                    <a:pt x="4099" y="5730"/>
                  </a:lnTo>
                  <a:cubicBezTo>
                    <a:pt x="3993" y="5606"/>
                    <a:pt x="3903" y="5466"/>
                    <a:pt x="3814" y="5321"/>
                  </a:cubicBezTo>
                  <a:close/>
                  <a:moveTo>
                    <a:pt x="2946" y="5819"/>
                  </a:moveTo>
                  <a:cubicBezTo>
                    <a:pt x="2912" y="5853"/>
                    <a:pt x="2856" y="5891"/>
                    <a:pt x="2822" y="5925"/>
                  </a:cubicBezTo>
                  <a:cubicBezTo>
                    <a:pt x="2716" y="6211"/>
                    <a:pt x="2593" y="6457"/>
                    <a:pt x="2469" y="6687"/>
                  </a:cubicBezTo>
                  <a:lnTo>
                    <a:pt x="2486" y="6704"/>
                  </a:lnTo>
                  <a:cubicBezTo>
                    <a:pt x="2486" y="6704"/>
                    <a:pt x="2469" y="6704"/>
                    <a:pt x="2469" y="6726"/>
                  </a:cubicBezTo>
                  <a:cubicBezTo>
                    <a:pt x="2554" y="6670"/>
                    <a:pt x="2644" y="6636"/>
                    <a:pt x="2733" y="6598"/>
                  </a:cubicBezTo>
                  <a:lnTo>
                    <a:pt x="2716" y="6547"/>
                  </a:lnTo>
                  <a:cubicBezTo>
                    <a:pt x="2805" y="6474"/>
                    <a:pt x="2873" y="6423"/>
                    <a:pt x="2929" y="6351"/>
                  </a:cubicBezTo>
                  <a:lnTo>
                    <a:pt x="2929" y="6334"/>
                  </a:lnTo>
                  <a:lnTo>
                    <a:pt x="3001" y="6262"/>
                  </a:lnTo>
                  <a:cubicBezTo>
                    <a:pt x="3001" y="6262"/>
                    <a:pt x="3018" y="6262"/>
                    <a:pt x="3018" y="6279"/>
                  </a:cubicBezTo>
                  <a:cubicBezTo>
                    <a:pt x="3086" y="6211"/>
                    <a:pt x="3142" y="6138"/>
                    <a:pt x="3214" y="6049"/>
                  </a:cubicBezTo>
                  <a:cubicBezTo>
                    <a:pt x="3125" y="5981"/>
                    <a:pt x="3035" y="5891"/>
                    <a:pt x="2946" y="5819"/>
                  </a:cubicBezTo>
                  <a:close/>
                  <a:moveTo>
                    <a:pt x="2593" y="6104"/>
                  </a:moveTo>
                  <a:lnTo>
                    <a:pt x="2593" y="6104"/>
                  </a:lnTo>
                  <a:cubicBezTo>
                    <a:pt x="2520" y="6172"/>
                    <a:pt x="2431" y="6228"/>
                    <a:pt x="2363" y="6300"/>
                  </a:cubicBezTo>
                  <a:lnTo>
                    <a:pt x="2273" y="6743"/>
                  </a:lnTo>
                  <a:cubicBezTo>
                    <a:pt x="2380" y="6547"/>
                    <a:pt x="2486" y="6334"/>
                    <a:pt x="2593" y="6104"/>
                  </a:cubicBezTo>
                  <a:close/>
                  <a:moveTo>
                    <a:pt x="2733" y="1"/>
                  </a:moveTo>
                  <a:cubicBezTo>
                    <a:pt x="2150" y="677"/>
                    <a:pt x="818" y="2342"/>
                    <a:pt x="320" y="4150"/>
                  </a:cubicBezTo>
                  <a:cubicBezTo>
                    <a:pt x="0" y="5253"/>
                    <a:pt x="392" y="6211"/>
                    <a:pt x="1192" y="6794"/>
                  </a:cubicBezTo>
                  <a:cubicBezTo>
                    <a:pt x="1299" y="6726"/>
                    <a:pt x="1405" y="6653"/>
                    <a:pt x="1511" y="6581"/>
                  </a:cubicBezTo>
                  <a:cubicBezTo>
                    <a:pt x="1703" y="6300"/>
                    <a:pt x="1899" y="5998"/>
                    <a:pt x="2112" y="5661"/>
                  </a:cubicBezTo>
                  <a:lnTo>
                    <a:pt x="2201" y="5713"/>
                  </a:lnTo>
                  <a:cubicBezTo>
                    <a:pt x="2112" y="5908"/>
                    <a:pt x="2005" y="6104"/>
                    <a:pt x="1882" y="6300"/>
                  </a:cubicBezTo>
                  <a:cubicBezTo>
                    <a:pt x="1988" y="6228"/>
                    <a:pt x="2095" y="6155"/>
                    <a:pt x="2184" y="6066"/>
                  </a:cubicBezTo>
                  <a:cubicBezTo>
                    <a:pt x="2324" y="5623"/>
                    <a:pt x="2414" y="5304"/>
                    <a:pt x="2414" y="5304"/>
                  </a:cubicBezTo>
                  <a:lnTo>
                    <a:pt x="2575" y="5359"/>
                  </a:lnTo>
                  <a:lnTo>
                    <a:pt x="2469" y="5853"/>
                  </a:lnTo>
                  <a:cubicBezTo>
                    <a:pt x="2593" y="5747"/>
                    <a:pt x="2716" y="5640"/>
                    <a:pt x="2839" y="5534"/>
                  </a:cubicBezTo>
                  <a:cubicBezTo>
                    <a:pt x="2856" y="5500"/>
                    <a:pt x="2873" y="5466"/>
                    <a:pt x="2873" y="5427"/>
                  </a:cubicBezTo>
                  <a:lnTo>
                    <a:pt x="2929" y="5466"/>
                  </a:lnTo>
                  <a:cubicBezTo>
                    <a:pt x="3125" y="5287"/>
                    <a:pt x="3337" y="5108"/>
                    <a:pt x="3550" y="4917"/>
                  </a:cubicBezTo>
                  <a:cubicBezTo>
                    <a:pt x="3371" y="4631"/>
                    <a:pt x="3193" y="4312"/>
                    <a:pt x="3052" y="3993"/>
                  </a:cubicBezTo>
                  <a:lnTo>
                    <a:pt x="3108" y="3959"/>
                  </a:lnTo>
                  <a:lnTo>
                    <a:pt x="3069" y="3959"/>
                  </a:lnTo>
                  <a:cubicBezTo>
                    <a:pt x="1775" y="3567"/>
                    <a:pt x="2733" y="1"/>
                    <a:pt x="2733" y="1"/>
                  </a:cubicBezTo>
                  <a:close/>
                  <a:moveTo>
                    <a:pt x="4951" y="1512"/>
                  </a:moveTo>
                  <a:lnTo>
                    <a:pt x="4951" y="1512"/>
                  </a:lnTo>
                  <a:cubicBezTo>
                    <a:pt x="5661" y="2380"/>
                    <a:pt x="5410" y="3018"/>
                    <a:pt x="5057" y="3159"/>
                  </a:cubicBezTo>
                  <a:cubicBezTo>
                    <a:pt x="5023" y="3176"/>
                    <a:pt x="5002" y="3176"/>
                    <a:pt x="4985" y="3176"/>
                  </a:cubicBezTo>
                  <a:cubicBezTo>
                    <a:pt x="4648" y="3176"/>
                    <a:pt x="4401" y="2184"/>
                    <a:pt x="3444" y="1865"/>
                  </a:cubicBezTo>
                  <a:lnTo>
                    <a:pt x="3444" y="1865"/>
                  </a:lnTo>
                  <a:cubicBezTo>
                    <a:pt x="3444" y="1865"/>
                    <a:pt x="4150" y="3993"/>
                    <a:pt x="3282" y="3993"/>
                  </a:cubicBezTo>
                  <a:lnTo>
                    <a:pt x="3248" y="3993"/>
                  </a:lnTo>
                  <a:cubicBezTo>
                    <a:pt x="3427" y="4257"/>
                    <a:pt x="3584" y="4508"/>
                    <a:pt x="3746" y="4738"/>
                  </a:cubicBezTo>
                  <a:cubicBezTo>
                    <a:pt x="3920" y="4559"/>
                    <a:pt x="4116" y="4385"/>
                    <a:pt x="4312" y="4189"/>
                  </a:cubicBezTo>
                  <a:lnTo>
                    <a:pt x="4453" y="4295"/>
                  </a:lnTo>
                  <a:cubicBezTo>
                    <a:pt x="4384" y="4385"/>
                    <a:pt x="4312" y="4470"/>
                    <a:pt x="4240" y="4542"/>
                  </a:cubicBezTo>
                  <a:cubicBezTo>
                    <a:pt x="4508" y="5146"/>
                    <a:pt x="4755" y="5623"/>
                    <a:pt x="5023" y="6066"/>
                  </a:cubicBezTo>
                  <a:cubicBezTo>
                    <a:pt x="5091" y="6015"/>
                    <a:pt x="5180" y="5998"/>
                    <a:pt x="5236" y="5959"/>
                  </a:cubicBezTo>
                  <a:cubicBezTo>
                    <a:pt x="5678" y="5466"/>
                    <a:pt x="5819" y="5057"/>
                    <a:pt x="5819" y="5057"/>
                  </a:cubicBezTo>
                  <a:lnTo>
                    <a:pt x="5819" y="5057"/>
                  </a:lnTo>
                  <a:cubicBezTo>
                    <a:pt x="5874" y="5747"/>
                    <a:pt x="5678" y="6279"/>
                    <a:pt x="5410" y="6636"/>
                  </a:cubicBezTo>
                  <a:cubicBezTo>
                    <a:pt x="5466" y="6704"/>
                    <a:pt x="5534" y="6794"/>
                    <a:pt x="5589" y="6866"/>
                  </a:cubicBezTo>
                  <a:cubicBezTo>
                    <a:pt x="7449" y="5589"/>
                    <a:pt x="7504" y="2576"/>
                    <a:pt x="4951" y="1512"/>
                  </a:cubicBezTo>
                  <a:close/>
                  <a:moveTo>
                    <a:pt x="4682" y="6457"/>
                  </a:moveTo>
                  <a:lnTo>
                    <a:pt x="4576" y="6513"/>
                  </a:lnTo>
                  <a:cubicBezTo>
                    <a:pt x="4682" y="6670"/>
                    <a:pt x="4789" y="6832"/>
                    <a:pt x="4916" y="6972"/>
                  </a:cubicBezTo>
                  <a:cubicBezTo>
                    <a:pt x="4933" y="6989"/>
                    <a:pt x="4951" y="6989"/>
                    <a:pt x="4968" y="7006"/>
                  </a:cubicBezTo>
                  <a:lnTo>
                    <a:pt x="4682" y="6457"/>
                  </a:lnTo>
                  <a:close/>
                  <a:moveTo>
                    <a:pt x="2043" y="6530"/>
                  </a:moveTo>
                  <a:lnTo>
                    <a:pt x="2043" y="6530"/>
                  </a:lnTo>
                  <a:cubicBezTo>
                    <a:pt x="1848" y="6687"/>
                    <a:pt x="1635" y="6832"/>
                    <a:pt x="1439" y="6972"/>
                  </a:cubicBezTo>
                  <a:cubicBezTo>
                    <a:pt x="1511" y="7006"/>
                    <a:pt x="1597" y="7045"/>
                    <a:pt x="1669" y="7079"/>
                  </a:cubicBezTo>
                  <a:cubicBezTo>
                    <a:pt x="1758" y="7045"/>
                    <a:pt x="1831" y="7006"/>
                    <a:pt x="1916" y="6972"/>
                  </a:cubicBezTo>
                  <a:cubicBezTo>
                    <a:pt x="1954" y="6832"/>
                    <a:pt x="2005" y="6687"/>
                    <a:pt x="2043" y="6530"/>
                  </a:cubicBezTo>
                  <a:close/>
                  <a:moveTo>
                    <a:pt x="5146" y="6938"/>
                  </a:moveTo>
                  <a:cubicBezTo>
                    <a:pt x="5091" y="6972"/>
                    <a:pt x="5057" y="7006"/>
                    <a:pt x="5023" y="7024"/>
                  </a:cubicBezTo>
                  <a:cubicBezTo>
                    <a:pt x="5057" y="7062"/>
                    <a:pt x="5108" y="7079"/>
                    <a:pt x="5146" y="7113"/>
                  </a:cubicBezTo>
                  <a:cubicBezTo>
                    <a:pt x="5180" y="7096"/>
                    <a:pt x="5214" y="7079"/>
                    <a:pt x="5253" y="7062"/>
                  </a:cubicBezTo>
                  <a:cubicBezTo>
                    <a:pt x="5214" y="7024"/>
                    <a:pt x="5180" y="6972"/>
                    <a:pt x="5146" y="6938"/>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69"/>
            <p:cNvSpPr/>
            <p:nvPr/>
          </p:nvSpPr>
          <p:spPr>
            <a:xfrm>
              <a:off x="6221493" y="1194506"/>
              <a:ext cx="39077" cy="64429"/>
            </a:xfrm>
            <a:custGeom>
              <a:avLst/>
              <a:gdLst/>
              <a:ahLst/>
              <a:cxnLst/>
              <a:rect l="l" t="t" r="r" b="b"/>
              <a:pathLst>
                <a:path w="1193" h="1967" extrusionOk="0">
                  <a:moveTo>
                    <a:pt x="1137" y="0"/>
                  </a:moveTo>
                  <a:cubicBezTo>
                    <a:pt x="1137" y="0"/>
                    <a:pt x="996" y="409"/>
                    <a:pt x="554" y="902"/>
                  </a:cubicBezTo>
                  <a:cubicBezTo>
                    <a:pt x="801" y="779"/>
                    <a:pt x="958" y="711"/>
                    <a:pt x="958" y="711"/>
                  </a:cubicBezTo>
                  <a:lnTo>
                    <a:pt x="1013" y="851"/>
                  </a:lnTo>
                  <a:lnTo>
                    <a:pt x="447" y="1171"/>
                  </a:lnTo>
                  <a:cubicBezTo>
                    <a:pt x="532" y="1311"/>
                    <a:pt x="622" y="1456"/>
                    <a:pt x="728" y="1579"/>
                  </a:cubicBezTo>
                  <a:cubicBezTo>
                    <a:pt x="996" y="1222"/>
                    <a:pt x="1192" y="690"/>
                    <a:pt x="1137" y="0"/>
                  </a:cubicBezTo>
                  <a:close/>
                  <a:moveTo>
                    <a:pt x="0" y="1400"/>
                  </a:moveTo>
                  <a:lnTo>
                    <a:pt x="286" y="1949"/>
                  </a:lnTo>
                  <a:cubicBezTo>
                    <a:pt x="303" y="1949"/>
                    <a:pt x="320" y="1967"/>
                    <a:pt x="341" y="1967"/>
                  </a:cubicBezTo>
                  <a:cubicBezTo>
                    <a:pt x="375" y="1949"/>
                    <a:pt x="409" y="1915"/>
                    <a:pt x="464" y="1881"/>
                  </a:cubicBezTo>
                  <a:cubicBezTo>
                    <a:pt x="303" y="1737"/>
                    <a:pt x="162" y="1579"/>
                    <a:pt x="0" y="1400"/>
                  </a:cubicBezTo>
                  <a:close/>
                </a:path>
              </a:pathLst>
            </a:custGeom>
            <a:solidFill>
              <a:srgbClr val="FFE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69"/>
            <p:cNvSpPr/>
            <p:nvPr/>
          </p:nvSpPr>
          <p:spPr>
            <a:xfrm>
              <a:off x="6168103" y="1158509"/>
              <a:ext cx="76155" cy="101672"/>
            </a:xfrm>
            <a:custGeom>
              <a:avLst/>
              <a:gdLst/>
              <a:ahLst/>
              <a:cxnLst/>
              <a:rect l="l" t="t" r="r" b="b"/>
              <a:pathLst>
                <a:path w="2325" h="3104" extrusionOk="0">
                  <a:moveTo>
                    <a:pt x="56" y="1"/>
                  </a:moveTo>
                  <a:lnTo>
                    <a:pt x="0" y="35"/>
                  </a:lnTo>
                  <a:cubicBezTo>
                    <a:pt x="141" y="354"/>
                    <a:pt x="319" y="673"/>
                    <a:pt x="498" y="959"/>
                  </a:cubicBezTo>
                  <a:cubicBezTo>
                    <a:pt x="549" y="903"/>
                    <a:pt x="622" y="831"/>
                    <a:pt x="694" y="780"/>
                  </a:cubicBezTo>
                  <a:cubicBezTo>
                    <a:pt x="532" y="550"/>
                    <a:pt x="375" y="299"/>
                    <a:pt x="196" y="35"/>
                  </a:cubicBezTo>
                  <a:cubicBezTo>
                    <a:pt x="162" y="35"/>
                    <a:pt x="107" y="18"/>
                    <a:pt x="56" y="1"/>
                  </a:cubicBezTo>
                  <a:close/>
                  <a:moveTo>
                    <a:pt x="817" y="976"/>
                  </a:moveTo>
                  <a:cubicBezTo>
                    <a:pt x="762" y="1044"/>
                    <a:pt x="694" y="1099"/>
                    <a:pt x="622" y="1171"/>
                  </a:cubicBezTo>
                  <a:cubicBezTo>
                    <a:pt x="656" y="1205"/>
                    <a:pt x="673" y="1240"/>
                    <a:pt x="694" y="1278"/>
                  </a:cubicBezTo>
                  <a:cubicBezTo>
                    <a:pt x="745" y="1188"/>
                    <a:pt x="779" y="1082"/>
                    <a:pt x="834" y="993"/>
                  </a:cubicBezTo>
                  <a:cubicBezTo>
                    <a:pt x="834" y="976"/>
                    <a:pt x="834" y="976"/>
                    <a:pt x="817" y="976"/>
                  </a:cubicBezTo>
                  <a:close/>
                  <a:moveTo>
                    <a:pt x="886" y="1065"/>
                  </a:moveTo>
                  <a:cubicBezTo>
                    <a:pt x="851" y="1171"/>
                    <a:pt x="800" y="1278"/>
                    <a:pt x="762" y="1363"/>
                  </a:cubicBezTo>
                  <a:cubicBezTo>
                    <a:pt x="851" y="1508"/>
                    <a:pt x="941" y="1648"/>
                    <a:pt x="1047" y="1772"/>
                  </a:cubicBezTo>
                  <a:lnTo>
                    <a:pt x="1081" y="1755"/>
                  </a:lnTo>
                  <a:cubicBezTo>
                    <a:pt x="1120" y="1827"/>
                    <a:pt x="1154" y="1895"/>
                    <a:pt x="1188" y="1950"/>
                  </a:cubicBezTo>
                  <a:cubicBezTo>
                    <a:pt x="1294" y="2091"/>
                    <a:pt x="1384" y="2214"/>
                    <a:pt x="1490" y="2321"/>
                  </a:cubicBezTo>
                  <a:cubicBezTo>
                    <a:pt x="1579" y="2287"/>
                    <a:pt x="1669" y="2236"/>
                    <a:pt x="1758" y="2197"/>
                  </a:cubicBezTo>
                  <a:cubicBezTo>
                    <a:pt x="1473" y="1844"/>
                    <a:pt x="1188" y="1491"/>
                    <a:pt x="886" y="1065"/>
                  </a:cubicBezTo>
                  <a:close/>
                  <a:moveTo>
                    <a:pt x="1881" y="2359"/>
                  </a:moveTo>
                  <a:lnTo>
                    <a:pt x="1630" y="2499"/>
                  </a:lnTo>
                  <a:cubicBezTo>
                    <a:pt x="1792" y="2678"/>
                    <a:pt x="1933" y="2836"/>
                    <a:pt x="2094" y="2980"/>
                  </a:cubicBezTo>
                  <a:cubicBezTo>
                    <a:pt x="2128" y="3014"/>
                    <a:pt x="2162" y="3066"/>
                    <a:pt x="2201" y="3104"/>
                  </a:cubicBezTo>
                  <a:cubicBezTo>
                    <a:pt x="2252" y="3087"/>
                    <a:pt x="2290" y="3048"/>
                    <a:pt x="2324" y="3031"/>
                  </a:cubicBezTo>
                  <a:cubicBezTo>
                    <a:pt x="2184" y="2836"/>
                    <a:pt x="2022" y="2623"/>
                    <a:pt x="1881" y="2359"/>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69"/>
            <p:cNvSpPr/>
            <p:nvPr/>
          </p:nvSpPr>
          <p:spPr>
            <a:xfrm>
              <a:off x="6203511" y="1177637"/>
              <a:ext cx="47691" cy="80184"/>
            </a:xfrm>
            <a:custGeom>
              <a:avLst/>
              <a:gdLst/>
              <a:ahLst/>
              <a:cxnLst/>
              <a:rect l="l" t="t" r="r" b="b"/>
              <a:pathLst>
                <a:path w="1456" h="2448" extrusionOk="0">
                  <a:moveTo>
                    <a:pt x="107" y="0"/>
                  </a:moveTo>
                  <a:cubicBezTo>
                    <a:pt x="73" y="34"/>
                    <a:pt x="39" y="72"/>
                    <a:pt x="0" y="106"/>
                  </a:cubicBezTo>
                  <a:cubicBezTo>
                    <a:pt x="196" y="694"/>
                    <a:pt x="443" y="1188"/>
                    <a:pt x="694" y="1613"/>
                  </a:cubicBezTo>
                  <a:cubicBezTo>
                    <a:pt x="762" y="1579"/>
                    <a:pt x="818" y="1545"/>
                    <a:pt x="890" y="1524"/>
                  </a:cubicBezTo>
                  <a:cubicBezTo>
                    <a:pt x="622" y="1081"/>
                    <a:pt x="375" y="604"/>
                    <a:pt x="107" y="0"/>
                  </a:cubicBezTo>
                  <a:close/>
                  <a:moveTo>
                    <a:pt x="996" y="1686"/>
                  </a:moveTo>
                  <a:lnTo>
                    <a:pt x="800" y="1775"/>
                  </a:lnTo>
                  <a:cubicBezTo>
                    <a:pt x="941" y="2039"/>
                    <a:pt x="1103" y="2252"/>
                    <a:pt x="1243" y="2447"/>
                  </a:cubicBezTo>
                  <a:cubicBezTo>
                    <a:pt x="1316" y="2413"/>
                    <a:pt x="1384" y="2358"/>
                    <a:pt x="1456" y="2324"/>
                  </a:cubicBezTo>
                  <a:cubicBezTo>
                    <a:pt x="1401" y="2252"/>
                    <a:pt x="1333" y="2162"/>
                    <a:pt x="1277" y="2094"/>
                  </a:cubicBezTo>
                  <a:cubicBezTo>
                    <a:pt x="1171" y="1971"/>
                    <a:pt x="1081" y="1826"/>
                    <a:pt x="996" y="1686"/>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69"/>
            <p:cNvSpPr/>
            <p:nvPr/>
          </p:nvSpPr>
          <p:spPr>
            <a:xfrm>
              <a:off x="6107179" y="1166042"/>
              <a:ext cx="106814" cy="91223"/>
            </a:xfrm>
            <a:custGeom>
              <a:avLst/>
              <a:gdLst/>
              <a:ahLst/>
              <a:cxnLst/>
              <a:rect l="l" t="t" r="r" b="b"/>
              <a:pathLst>
                <a:path w="3261" h="2785" extrusionOk="0">
                  <a:moveTo>
                    <a:pt x="3120" y="1"/>
                  </a:moveTo>
                  <a:cubicBezTo>
                    <a:pt x="2924" y="197"/>
                    <a:pt x="2728" y="371"/>
                    <a:pt x="2554" y="550"/>
                  </a:cubicBezTo>
                  <a:cubicBezTo>
                    <a:pt x="2482" y="601"/>
                    <a:pt x="2409" y="673"/>
                    <a:pt x="2358" y="729"/>
                  </a:cubicBezTo>
                  <a:cubicBezTo>
                    <a:pt x="2145" y="920"/>
                    <a:pt x="1933" y="1099"/>
                    <a:pt x="1737" y="1278"/>
                  </a:cubicBezTo>
                  <a:lnTo>
                    <a:pt x="1771" y="1295"/>
                  </a:lnTo>
                  <a:cubicBezTo>
                    <a:pt x="1720" y="1435"/>
                    <a:pt x="1681" y="1597"/>
                    <a:pt x="1630" y="1737"/>
                  </a:cubicBezTo>
                  <a:cubicBezTo>
                    <a:pt x="1664" y="1703"/>
                    <a:pt x="1720" y="1665"/>
                    <a:pt x="1754" y="1631"/>
                  </a:cubicBezTo>
                  <a:cubicBezTo>
                    <a:pt x="1754" y="1614"/>
                    <a:pt x="1737" y="1614"/>
                    <a:pt x="1737" y="1597"/>
                  </a:cubicBezTo>
                  <a:lnTo>
                    <a:pt x="1843" y="1473"/>
                  </a:lnTo>
                  <a:cubicBezTo>
                    <a:pt x="1860" y="1491"/>
                    <a:pt x="1860" y="1508"/>
                    <a:pt x="1877" y="1508"/>
                  </a:cubicBezTo>
                  <a:cubicBezTo>
                    <a:pt x="2090" y="1329"/>
                    <a:pt x="2286" y="1133"/>
                    <a:pt x="2482" y="941"/>
                  </a:cubicBezTo>
                  <a:cubicBezTo>
                    <a:pt x="2554" y="869"/>
                    <a:pt x="2622" y="814"/>
                    <a:pt x="2677" y="746"/>
                  </a:cubicBezTo>
                  <a:cubicBezTo>
                    <a:pt x="2694" y="729"/>
                    <a:pt x="2694" y="729"/>
                    <a:pt x="2711" y="707"/>
                  </a:cubicBezTo>
                  <a:cubicBezTo>
                    <a:pt x="2728" y="690"/>
                    <a:pt x="2746" y="656"/>
                    <a:pt x="2746" y="622"/>
                  </a:cubicBezTo>
                  <a:lnTo>
                    <a:pt x="2784" y="639"/>
                  </a:lnTo>
                  <a:cubicBezTo>
                    <a:pt x="2835" y="584"/>
                    <a:pt x="2890" y="533"/>
                    <a:pt x="2941" y="460"/>
                  </a:cubicBezTo>
                  <a:cubicBezTo>
                    <a:pt x="2980" y="426"/>
                    <a:pt x="3014" y="388"/>
                    <a:pt x="3048" y="354"/>
                  </a:cubicBezTo>
                  <a:cubicBezTo>
                    <a:pt x="3120" y="282"/>
                    <a:pt x="3192" y="197"/>
                    <a:pt x="3261" y="107"/>
                  </a:cubicBezTo>
                  <a:lnTo>
                    <a:pt x="3120" y="1"/>
                  </a:lnTo>
                  <a:close/>
                  <a:moveTo>
                    <a:pt x="1647" y="1346"/>
                  </a:moveTo>
                  <a:lnTo>
                    <a:pt x="1647" y="1346"/>
                  </a:lnTo>
                  <a:cubicBezTo>
                    <a:pt x="1524" y="1452"/>
                    <a:pt x="1401" y="1559"/>
                    <a:pt x="1277" y="1665"/>
                  </a:cubicBezTo>
                  <a:lnTo>
                    <a:pt x="1171" y="2112"/>
                  </a:lnTo>
                  <a:cubicBezTo>
                    <a:pt x="1239" y="2040"/>
                    <a:pt x="1328" y="1984"/>
                    <a:pt x="1401" y="1916"/>
                  </a:cubicBezTo>
                  <a:cubicBezTo>
                    <a:pt x="1490" y="1737"/>
                    <a:pt x="1558" y="1559"/>
                    <a:pt x="1647" y="1346"/>
                  </a:cubicBezTo>
                  <a:close/>
                  <a:moveTo>
                    <a:pt x="319" y="2393"/>
                  </a:moveTo>
                  <a:cubicBezTo>
                    <a:pt x="213" y="2465"/>
                    <a:pt x="107" y="2538"/>
                    <a:pt x="0" y="2606"/>
                  </a:cubicBezTo>
                  <a:cubicBezTo>
                    <a:pt x="34" y="2644"/>
                    <a:pt x="68" y="2661"/>
                    <a:pt x="107" y="2678"/>
                  </a:cubicBezTo>
                  <a:cubicBezTo>
                    <a:pt x="175" y="2589"/>
                    <a:pt x="247" y="2482"/>
                    <a:pt x="319" y="2393"/>
                  </a:cubicBezTo>
                  <a:close/>
                  <a:moveTo>
                    <a:pt x="992" y="1878"/>
                  </a:moveTo>
                  <a:cubicBezTo>
                    <a:pt x="903" y="1967"/>
                    <a:pt x="796" y="2040"/>
                    <a:pt x="690" y="2112"/>
                  </a:cubicBezTo>
                  <a:cubicBezTo>
                    <a:pt x="549" y="2359"/>
                    <a:pt x="405" y="2572"/>
                    <a:pt x="247" y="2767"/>
                  </a:cubicBezTo>
                  <a:lnTo>
                    <a:pt x="247" y="2784"/>
                  </a:lnTo>
                  <a:cubicBezTo>
                    <a:pt x="443" y="2644"/>
                    <a:pt x="656" y="2499"/>
                    <a:pt x="851" y="2342"/>
                  </a:cubicBezTo>
                  <a:cubicBezTo>
                    <a:pt x="903" y="2180"/>
                    <a:pt x="958" y="2023"/>
                    <a:pt x="992" y="1878"/>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69"/>
            <p:cNvSpPr/>
            <p:nvPr/>
          </p:nvSpPr>
          <p:spPr>
            <a:xfrm>
              <a:off x="6110651" y="1214290"/>
              <a:ext cx="29578" cy="42418"/>
            </a:xfrm>
            <a:custGeom>
              <a:avLst/>
              <a:gdLst/>
              <a:ahLst/>
              <a:cxnLst/>
              <a:rect l="l" t="t" r="r" b="b"/>
              <a:pathLst>
                <a:path w="903" h="1295" extrusionOk="0">
                  <a:moveTo>
                    <a:pt x="814" y="0"/>
                  </a:moveTo>
                  <a:cubicBezTo>
                    <a:pt x="601" y="337"/>
                    <a:pt x="405" y="639"/>
                    <a:pt x="213" y="920"/>
                  </a:cubicBezTo>
                  <a:cubicBezTo>
                    <a:pt x="141" y="1009"/>
                    <a:pt x="69" y="1116"/>
                    <a:pt x="1" y="1205"/>
                  </a:cubicBezTo>
                  <a:cubicBezTo>
                    <a:pt x="52" y="1239"/>
                    <a:pt x="86" y="1277"/>
                    <a:pt x="141" y="1294"/>
                  </a:cubicBezTo>
                  <a:cubicBezTo>
                    <a:pt x="299" y="1099"/>
                    <a:pt x="443" y="886"/>
                    <a:pt x="584" y="639"/>
                  </a:cubicBezTo>
                  <a:cubicBezTo>
                    <a:pt x="707" y="443"/>
                    <a:pt x="814" y="247"/>
                    <a:pt x="903" y="52"/>
                  </a:cubicBezTo>
                  <a:lnTo>
                    <a:pt x="814" y="0"/>
                  </a:ln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69"/>
            <p:cNvSpPr/>
            <p:nvPr/>
          </p:nvSpPr>
          <p:spPr>
            <a:xfrm>
              <a:off x="6166989" y="1229914"/>
              <a:ext cx="52310" cy="20930"/>
            </a:xfrm>
            <a:custGeom>
              <a:avLst/>
              <a:gdLst/>
              <a:ahLst/>
              <a:cxnLst/>
              <a:rect l="l" t="t" r="r" b="b"/>
              <a:pathLst>
                <a:path w="1597" h="639" extrusionOk="0">
                  <a:moveTo>
                    <a:pt x="281" y="0"/>
                  </a:moveTo>
                  <a:cubicBezTo>
                    <a:pt x="213" y="90"/>
                    <a:pt x="158" y="162"/>
                    <a:pt x="90" y="213"/>
                  </a:cubicBezTo>
                  <a:cubicBezTo>
                    <a:pt x="107" y="230"/>
                    <a:pt x="124" y="230"/>
                    <a:pt x="124" y="247"/>
                  </a:cubicBezTo>
                  <a:cubicBezTo>
                    <a:pt x="230" y="196"/>
                    <a:pt x="319" y="162"/>
                    <a:pt x="409" y="107"/>
                  </a:cubicBezTo>
                  <a:cubicBezTo>
                    <a:pt x="370" y="73"/>
                    <a:pt x="319" y="34"/>
                    <a:pt x="281" y="0"/>
                  </a:cubicBezTo>
                  <a:close/>
                  <a:moveTo>
                    <a:pt x="0" y="302"/>
                  </a:moveTo>
                  <a:lnTo>
                    <a:pt x="0" y="319"/>
                  </a:lnTo>
                  <a:lnTo>
                    <a:pt x="17" y="302"/>
                  </a:lnTo>
                  <a:close/>
                  <a:moveTo>
                    <a:pt x="1452" y="426"/>
                  </a:moveTo>
                  <a:lnTo>
                    <a:pt x="1345" y="481"/>
                  </a:lnTo>
                  <a:cubicBezTo>
                    <a:pt x="1435" y="549"/>
                    <a:pt x="1507" y="605"/>
                    <a:pt x="1596" y="639"/>
                  </a:cubicBezTo>
                  <a:cubicBezTo>
                    <a:pt x="1541" y="588"/>
                    <a:pt x="1490" y="515"/>
                    <a:pt x="1452" y="426"/>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69"/>
            <p:cNvSpPr/>
            <p:nvPr/>
          </p:nvSpPr>
          <p:spPr>
            <a:xfrm>
              <a:off x="6130861" y="1202564"/>
              <a:ext cx="21651" cy="54701"/>
            </a:xfrm>
            <a:custGeom>
              <a:avLst/>
              <a:gdLst/>
              <a:ahLst/>
              <a:cxnLst/>
              <a:rect l="l" t="t" r="r" b="b"/>
              <a:pathLst>
                <a:path w="661" h="1670" extrusionOk="0">
                  <a:moveTo>
                    <a:pt x="499" y="1"/>
                  </a:moveTo>
                  <a:cubicBezTo>
                    <a:pt x="499" y="1"/>
                    <a:pt x="409" y="320"/>
                    <a:pt x="269" y="763"/>
                  </a:cubicBezTo>
                  <a:cubicBezTo>
                    <a:pt x="235" y="908"/>
                    <a:pt x="180" y="1065"/>
                    <a:pt x="128" y="1227"/>
                  </a:cubicBezTo>
                  <a:cubicBezTo>
                    <a:pt x="90" y="1384"/>
                    <a:pt x="39" y="1529"/>
                    <a:pt x="1" y="1669"/>
                  </a:cubicBezTo>
                  <a:cubicBezTo>
                    <a:pt x="56" y="1652"/>
                    <a:pt x="107" y="1614"/>
                    <a:pt x="162" y="1597"/>
                  </a:cubicBezTo>
                  <a:cubicBezTo>
                    <a:pt x="214" y="1563"/>
                    <a:pt x="269" y="1529"/>
                    <a:pt x="320" y="1474"/>
                  </a:cubicBezTo>
                  <a:cubicBezTo>
                    <a:pt x="341" y="1457"/>
                    <a:pt x="341" y="1457"/>
                    <a:pt x="358" y="1440"/>
                  </a:cubicBezTo>
                  <a:lnTo>
                    <a:pt x="448" y="997"/>
                  </a:lnTo>
                  <a:lnTo>
                    <a:pt x="554" y="550"/>
                  </a:lnTo>
                  <a:lnTo>
                    <a:pt x="660" y="56"/>
                  </a:lnTo>
                  <a:lnTo>
                    <a:pt x="499" y="1"/>
                  </a:lnTo>
                  <a:close/>
                </a:path>
              </a:pathLst>
            </a:custGeom>
            <a:solidFill>
              <a:srgbClr val="FE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69"/>
            <p:cNvSpPr/>
            <p:nvPr/>
          </p:nvSpPr>
          <p:spPr>
            <a:xfrm>
              <a:off x="6203511" y="1217762"/>
              <a:ext cx="51196" cy="27940"/>
            </a:xfrm>
            <a:custGeom>
              <a:avLst/>
              <a:gdLst/>
              <a:ahLst/>
              <a:cxnLst/>
              <a:rect l="l" t="t" r="r" b="b"/>
              <a:pathLst>
                <a:path w="1563" h="853" extrusionOk="0">
                  <a:moveTo>
                    <a:pt x="1507" y="1"/>
                  </a:moveTo>
                  <a:cubicBezTo>
                    <a:pt x="1507" y="1"/>
                    <a:pt x="1350" y="69"/>
                    <a:pt x="1103" y="192"/>
                  </a:cubicBezTo>
                  <a:cubicBezTo>
                    <a:pt x="1047" y="231"/>
                    <a:pt x="958" y="248"/>
                    <a:pt x="890" y="299"/>
                  </a:cubicBezTo>
                  <a:cubicBezTo>
                    <a:pt x="818" y="320"/>
                    <a:pt x="762" y="354"/>
                    <a:pt x="694" y="388"/>
                  </a:cubicBezTo>
                  <a:lnTo>
                    <a:pt x="677" y="388"/>
                  </a:lnTo>
                  <a:cubicBezTo>
                    <a:pt x="588" y="427"/>
                    <a:pt x="498" y="478"/>
                    <a:pt x="409" y="512"/>
                  </a:cubicBezTo>
                  <a:cubicBezTo>
                    <a:pt x="375" y="533"/>
                    <a:pt x="358" y="550"/>
                    <a:pt x="337" y="550"/>
                  </a:cubicBezTo>
                  <a:cubicBezTo>
                    <a:pt x="375" y="618"/>
                    <a:pt x="409" y="673"/>
                    <a:pt x="443" y="746"/>
                  </a:cubicBezTo>
                  <a:lnTo>
                    <a:pt x="549" y="690"/>
                  </a:lnTo>
                  <a:lnTo>
                    <a:pt x="800" y="550"/>
                  </a:lnTo>
                  <a:lnTo>
                    <a:pt x="996" y="461"/>
                  </a:lnTo>
                  <a:lnTo>
                    <a:pt x="1562" y="141"/>
                  </a:lnTo>
                  <a:lnTo>
                    <a:pt x="1507" y="1"/>
                  </a:lnTo>
                  <a:close/>
                  <a:moveTo>
                    <a:pt x="213" y="601"/>
                  </a:moveTo>
                  <a:cubicBezTo>
                    <a:pt x="145" y="639"/>
                    <a:pt x="73" y="673"/>
                    <a:pt x="0" y="707"/>
                  </a:cubicBezTo>
                  <a:cubicBezTo>
                    <a:pt x="90" y="763"/>
                    <a:pt x="162" y="814"/>
                    <a:pt x="230" y="852"/>
                  </a:cubicBezTo>
                  <a:lnTo>
                    <a:pt x="337" y="797"/>
                  </a:lnTo>
                  <a:cubicBezTo>
                    <a:pt x="303" y="746"/>
                    <a:pt x="251" y="673"/>
                    <a:pt x="213" y="601"/>
                  </a:cubicBezTo>
                  <a:close/>
                </a:path>
              </a:pathLst>
            </a:custGeom>
            <a:solidFill>
              <a:srgbClr val="FE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69"/>
            <p:cNvSpPr/>
            <p:nvPr/>
          </p:nvSpPr>
          <p:spPr>
            <a:xfrm>
              <a:off x="6137837" y="1245669"/>
              <a:ext cx="88439" cy="22601"/>
            </a:xfrm>
            <a:custGeom>
              <a:avLst/>
              <a:gdLst/>
              <a:ahLst/>
              <a:cxnLst/>
              <a:rect l="l" t="t" r="r" b="b"/>
              <a:pathLst>
                <a:path w="2700" h="690" extrusionOk="0">
                  <a:moveTo>
                    <a:pt x="1086" y="0"/>
                  </a:moveTo>
                  <a:cubicBezTo>
                    <a:pt x="745" y="192"/>
                    <a:pt x="409" y="370"/>
                    <a:pt x="73" y="511"/>
                  </a:cubicBezTo>
                  <a:cubicBezTo>
                    <a:pt x="56" y="566"/>
                    <a:pt x="22" y="600"/>
                    <a:pt x="1" y="639"/>
                  </a:cubicBezTo>
                  <a:cubicBezTo>
                    <a:pt x="73" y="656"/>
                    <a:pt x="162" y="673"/>
                    <a:pt x="252" y="690"/>
                  </a:cubicBezTo>
                  <a:lnTo>
                    <a:pt x="1086" y="17"/>
                  </a:lnTo>
                  <a:lnTo>
                    <a:pt x="1086" y="0"/>
                  </a:lnTo>
                  <a:close/>
                  <a:moveTo>
                    <a:pt x="1988" y="158"/>
                  </a:moveTo>
                  <a:lnTo>
                    <a:pt x="2503" y="690"/>
                  </a:lnTo>
                  <a:cubicBezTo>
                    <a:pt x="2576" y="673"/>
                    <a:pt x="2627" y="639"/>
                    <a:pt x="2699" y="617"/>
                  </a:cubicBezTo>
                  <a:cubicBezTo>
                    <a:pt x="2469" y="477"/>
                    <a:pt x="2218" y="336"/>
                    <a:pt x="1988" y="158"/>
                  </a:cubicBezTo>
                  <a:close/>
                </a:path>
              </a:pathLst>
            </a:custGeom>
            <a:solidFill>
              <a:srgbClr val="FE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69"/>
            <p:cNvSpPr/>
            <p:nvPr/>
          </p:nvSpPr>
          <p:spPr>
            <a:xfrm>
              <a:off x="6146059" y="1238005"/>
              <a:ext cx="73797" cy="34327"/>
            </a:xfrm>
            <a:custGeom>
              <a:avLst/>
              <a:gdLst/>
              <a:ahLst/>
              <a:cxnLst/>
              <a:rect l="l" t="t" r="r" b="b"/>
              <a:pathLst>
                <a:path w="2253" h="1048" extrusionOk="0">
                  <a:moveTo>
                    <a:pt x="1205" y="0"/>
                  </a:moveTo>
                  <a:cubicBezTo>
                    <a:pt x="1133" y="55"/>
                    <a:pt x="1048" y="106"/>
                    <a:pt x="958" y="162"/>
                  </a:cubicBezTo>
                  <a:cubicBezTo>
                    <a:pt x="1026" y="213"/>
                    <a:pt x="1099" y="268"/>
                    <a:pt x="1171" y="319"/>
                  </a:cubicBezTo>
                  <a:cubicBezTo>
                    <a:pt x="1222" y="251"/>
                    <a:pt x="1295" y="196"/>
                    <a:pt x="1367" y="128"/>
                  </a:cubicBezTo>
                  <a:cubicBezTo>
                    <a:pt x="1312" y="89"/>
                    <a:pt x="1261" y="38"/>
                    <a:pt x="1205" y="0"/>
                  </a:cubicBezTo>
                  <a:close/>
                  <a:moveTo>
                    <a:pt x="1473" y="213"/>
                  </a:moveTo>
                  <a:cubicBezTo>
                    <a:pt x="1401" y="285"/>
                    <a:pt x="1346" y="341"/>
                    <a:pt x="1278" y="409"/>
                  </a:cubicBezTo>
                  <a:cubicBezTo>
                    <a:pt x="1541" y="621"/>
                    <a:pt x="1793" y="800"/>
                    <a:pt x="2057" y="958"/>
                  </a:cubicBezTo>
                  <a:cubicBezTo>
                    <a:pt x="2129" y="941"/>
                    <a:pt x="2180" y="941"/>
                    <a:pt x="2252" y="924"/>
                  </a:cubicBezTo>
                  <a:lnTo>
                    <a:pt x="1737" y="392"/>
                  </a:lnTo>
                  <a:cubicBezTo>
                    <a:pt x="1648" y="341"/>
                    <a:pt x="1559" y="268"/>
                    <a:pt x="1473" y="213"/>
                  </a:cubicBezTo>
                  <a:close/>
                  <a:moveTo>
                    <a:pt x="835" y="251"/>
                  </a:moveTo>
                  <a:lnTo>
                    <a:pt x="1" y="924"/>
                  </a:lnTo>
                  <a:cubicBezTo>
                    <a:pt x="107" y="958"/>
                    <a:pt x="231" y="979"/>
                    <a:pt x="354" y="996"/>
                  </a:cubicBezTo>
                  <a:cubicBezTo>
                    <a:pt x="371" y="996"/>
                    <a:pt x="371" y="979"/>
                    <a:pt x="371" y="979"/>
                  </a:cubicBezTo>
                  <a:cubicBezTo>
                    <a:pt x="320" y="941"/>
                    <a:pt x="248" y="907"/>
                    <a:pt x="175" y="873"/>
                  </a:cubicBezTo>
                  <a:lnTo>
                    <a:pt x="265" y="728"/>
                  </a:lnTo>
                  <a:cubicBezTo>
                    <a:pt x="371" y="766"/>
                    <a:pt x="460" y="800"/>
                    <a:pt x="567" y="834"/>
                  </a:cubicBezTo>
                  <a:cubicBezTo>
                    <a:pt x="729" y="711"/>
                    <a:pt x="886" y="587"/>
                    <a:pt x="1048" y="426"/>
                  </a:cubicBezTo>
                  <a:cubicBezTo>
                    <a:pt x="975" y="375"/>
                    <a:pt x="903" y="302"/>
                    <a:pt x="835" y="251"/>
                  </a:cubicBezTo>
                  <a:close/>
                  <a:moveTo>
                    <a:pt x="1171" y="532"/>
                  </a:moveTo>
                  <a:cubicBezTo>
                    <a:pt x="1026" y="677"/>
                    <a:pt x="886" y="800"/>
                    <a:pt x="746" y="907"/>
                  </a:cubicBezTo>
                  <a:cubicBezTo>
                    <a:pt x="886" y="958"/>
                    <a:pt x="1009" y="996"/>
                    <a:pt x="1133" y="1047"/>
                  </a:cubicBezTo>
                  <a:lnTo>
                    <a:pt x="1367" y="1047"/>
                  </a:lnTo>
                  <a:cubicBezTo>
                    <a:pt x="1507" y="1047"/>
                    <a:pt x="1665" y="1030"/>
                    <a:pt x="1793" y="1013"/>
                  </a:cubicBezTo>
                  <a:cubicBezTo>
                    <a:pt x="1597" y="873"/>
                    <a:pt x="1367" y="711"/>
                    <a:pt x="1171" y="532"/>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69"/>
            <p:cNvSpPr/>
            <p:nvPr/>
          </p:nvSpPr>
          <p:spPr>
            <a:xfrm>
              <a:off x="6122770" y="1225853"/>
              <a:ext cx="75042" cy="36555"/>
            </a:xfrm>
            <a:custGeom>
              <a:avLst/>
              <a:gdLst/>
              <a:ahLst/>
              <a:cxnLst/>
              <a:rect l="l" t="t" r="r" b="b"/>
              <a:pathLst>
                <a:path w="2291" h="1116" extrusionOk="0">
                  <a:moveTo>
                    <a:pt x="2184" y="1"/>
                  </a:moveTo>
                  <a:cubicBezTo>
                    <a:pt x="2112" y="35"/>
                    <a:pt x="2057" y="73"/>
                    <a:pt x="1989" y="107"/>
                  </a:cubicBezTo>
                  <a:cubicBezTo>
                    <a:pt x="2040" y="158"/>
                    <a:pt x="2095" y="197"/>
                    <a:pt x="2146" y="231"/>
                  </a:cubicBezTo>
                  <a:cubicBezTo>
                    <a:pt x="2201" y="197"/>
                    <a:pt x="2235" y="180"/>
                    <a:pt x="2291" y="141"/>
                  </a:cubicBezTo>
                  <a:lnTo>
                    <a:pt x="2184" y="1"/>
                  </a:lnTo>
                  <a:close/>
                  <a:moveTo>
                    <a:pt x="1759" y="231"/>
                  </a:moveTo>
                  <a:cubicBezTo>
                    <a:pt x="1669" y="286"/>
                    <a:pt x="1580" y="320"/>
                    <a:pt x="1474" y="371"/>
                  </a:cubicBezTo>
                  <a:cubicBezTo>
                    <a:pt x="1546" y="426"/>
                    <a:pt x="1614" y="477"/>
                    <a:pt x="1669" y="533"/>
                  </a:cubicBezTo>
                  <a:cubicBezTo>
                    <a:pt x="1759" y="477"/>
                    <a:pt x="1844" y="426"/>
                    <a:pt x="1916" y="371"/>
                  </a:cubicBezTo>
                  <a:cubicBezTo>
                    <a:pt x="1865" y="320"/>
                    <a:pt x="1810" y="286"/>
                    <a:pt x="1759" y="231"/>
                  </a:cubicBezTo>
                  <a:close/>
                  <a:moveTo>
                    <a:pt x="409" y="886"/>
                  </a:moveTo>
                  <a:cubicBezTo>
                    <a:pt x="354" y="903"/>
                    <a:pt x="303" y="941"/>
                    <a:pt x="248" y="958"/>
                  </a:cubicBezTo>
                  <a:cubicBezTo>
                    <a:pt x="163" y="992"/>
                    <a:pt x="90" y="1031"/>
                    <a:pt x="1" y="1065"/>
                  </a:cubicBezTo>
                  <a:cubicBezTo>
                    <a:pt x="35" y="1082"/>
                    <a:pt x="73" y="1099"/>
                    <a:pt x="90" y="1116"/>
                  </a:cubicBezTo>
                  <a:cubicBezTo>
                    <a:pt x="197" y="1048"/>
                    <a:pt x="303" y="958"/>
                    <a:pt x="409" y="886"/>
                  </a:cubicBezTo>
                  <a:close/>
                  <a:moveTo>
                    <a:pt x="1367" y="426"/>
                  </a:moveTo>
                  <a:lnTo>
                    <a:pt x="1350" y="443"/>
                  </a:lnTo>
                  <a:cubicBezTo>
                    <a:pt x="1205" y="584"/>
                    <a:pt x="1099" y="656"/>
                    <a:pt x="1099" y="656"/>
                  </a:cubicBezTo>
                  <a:lnTo>
                    <a:pt x="1065" y="584"/>
                  </a:lnTo>
                  <a:cubicBezTo>
                    <a:pt x="976" y="622"/>
                    <a:pt x="886" y="656"/>
                    <a:pt x="801" y="712"/>
                  </a:cubicBezTo>
                  <a:lnTo>
                    <a:pt x="780" y="729"/>
                  </a:lnTo>
                  <a:cubicBezTo>
                    <a:pt x="695" y="869"/>
                    <a:pt x="622" y="1010"/>
                    <a:pt x="533" y="1116"/>
                  </a:cubicBezTo>
                  <a:cubicBezTo>
                    <a:pt x="869" y="975"/>
                    <a:pt x="1205" y="797"/>
                    <a:pt x="1546" y="605"/>
                  </a:cubicBezTo>
                  <a:cubicBezTo>
                    <a:pt x="1474" y="550"/>
                    <a:pt x="1418" y="499"/>
                    <a:pt x="1367" y="426"/>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69"/>
            <p:cNvSpPr/>
            <p:nvPr/>
          </p:nvSpPr>
          <p:spPr>
            <a:xfrm>
              <a:off x="6164041" y="1214290"/>
              <a:ext cx="72683" cy="51622"/>
            </a:xfrm>
            <a:custGeom>
              <a:avLst/>
              <a:gdLst/>
              <a:ahLst/>
              <a:cxnLst/>
              <a:rect l="l" t="t" r="r" b="b"/>
              <a:pathLst>
                <a:path w="2219" h="1576" extrusionOk="0">
                  <a:moveTo>
                    <a:pt x="107" y="0"/>
                  </a:moveTo>
                  <a:lnTo>
                    <a:pt x="1" y="124"/>
                  </a:lnTo>
                  <a:cubicBezTo>
                    <a:pt x="1" y="141"/>
                    <a:pt x="18" y="141"/>
                    <a:pt x="18" y="158"/>
                  </a:cubicBezTo>
                  <a:cubicBezTo>
                    <a:pt x="107" y="230"/>
                    <a:pt x="197" y="320"/>
                    <a:pt x="286" y="388"/>
                  </a:cubicBezTo>
                  <a:cubicBezTo>
                    <a:pt x="320" y="337"/>
                    <a:pt x="371" y="281"/>
                    <a:pt x="409" y="230"/>
                  </a:cubicBezTo>
                  <a:cubicBezTo>
                    <a:pt x="320" y="175"/>
                    <a:pt x="231" y="107"/>
                    <a:pt x="141" y="35"/>
                  </a:cubicBezTo>
                  <a:cubicBezTo>
                    <a:pt x="124" y="35"/>
                    <a:pt x="124" y="18"/>
                    <a:pt x="107" y="0"/>
                  </a:cubicBezTo>
                  <a:close/>
                  <a:moveTo>
                    <a:pt x="499" y="298"/>
                  </a:moveTo>
                  <a:cubicBezTo>
                    <a:pt x="460" y="371"/>
                    <a:pt x="409" y="426"/>
                    <a:pt x="371" y="477"/>
                  </a:cubicBezTo>
                  <a:cubicBezTo>
                    <a:pt x="409" y="511"/>
                    <a:pt x="460" y="550"/>
                    <a:pt x="499" y="584"/>
                  </a:cubicBezTo>
                  <a:cubicBezTo>
                    <a:pt x="550" y="639"/>
                    <a:pt x="605" y="673"/>
                    <a:pt x="656" y="724"/>
                  </a:cubicBezTo>
                  <a:cubicBezTo>
                    <a:pt x="712" y="762"/>
                    <a:pt x="763" y="813"/>
                    <a:pt x="818" y="852"/>
                  </a:cubicBezTo>
                  <a:cubicBezTo>
                    <a:pt x="869" y="779"/>
                    <a:pt x="924" y="724"/>
                    <a:pt x="992" y="656"/>
                  </a:cubicBezTo>
                  <a:cubicBezTo>
                    <a:pt x="958" y="639"/>
                    <a:pt x="924" y="601"/>
                    <a:pt x="886" y="584"/>
                  </a:cubicBezTo>
                  <a:cubicBezTo>
                    <a:pt x="835" y="550"/>
                    <a:pt x="780" y="511"/>
                    <a:pt x="729" y="460"/>
                  </a:cubicBezTo>
                  <a:cubicBezTo>
                    <a:pt x="656" y="405"/>
                    <a:pt x="584" y="354"/>
                    <a:pt x="499" y="298"/>
                  </a:cubicBezTo>
                  <a:close/>
                  <a:moveTo>
                    <a:pt x="1989" y="1311"/>
                  </a:moveTo>
                  <a:cubicBezTo>
                    <a:pt x="2040" y="1363"/>
                    <a:pt x="2095" y="1435"/>
                    <a:pt x="2146" y="1490"/>
                  </a:cubicBezTo>
                  <a:cubicBezTo>
                    <a:pt x="2163" y="1469"/>
                    <a:pt x="2201" y="1469"/>
                    <a:pt x="2218" y="1452"/>
                  </a:cubicBezTo>
                  <a:cubicBezTo>
                    <a:pt x="2180" y="1418"/>
                    <a:pt x="2129" y="1401"/>
                    <a:pt x="2095" y="1363"/>
                  </a:cubicBezTo>
                  <a:cubicBezTo>
                    <a:pt x="2074" y="1363"/>
                    <a:pt x="2057" y="1345"/>
                    <a:pt x="2040" y="1345"/>
                  </a:cubicBezTo>
                  <a:cubicBezTo>
                    <a:pt x="2023" y="1328"/>
                    <a:pt x="2006" y="1328"/>
                    <a:pt x="1989" y="1311"/>
                  </a:cubicBezTo>
                  <a:close/>
                  <a:moveTo>
                    <a:pt x="1082" y="724"/>
                  </a:moveTo>
                  <a:cubicBezTo>
                    <a:pt x="1031" y="796"/>
                    <a:pt x="975" y="869"/>
                    <a:pt x="924" y="937"/>
                  </a:cubicBezTo>
                  <a:cubicBezTo>
                    <a:pt x="1010" y="992"/>
                    <a:pt x="1099" y="1065"/>
                    <a:pt x="1188" y="1116"/>
                  </a:cubicBezTo>
                  <a:cubicBezTo>
                    <a:pt x="1418" y="1294"/>
                    <a:pt x="1669" y="1435"/>
                    <a:pt x="1899" y="1575"/>
                  </a:cubicBezTo>
                  <a:cubicBezTo>
                    <a:pt x="1933" y="1558"/>
                    <a:pt x="1967" y="1558"/>
                    <a:pt x="2005" y="1541"/>
                  </a:cubicBezTo>
                  <a:cubicBezTo>
                    <a:pt x="1899" y="1418"/>
                    <a:pt x="1793" y="1277"/>
                    <a:pt x="1686" y="1116"/>
                  </a:cubicBezTo>
                  <a:cubicBezTo>
                    <a:pt x="1597" y="1082"/>
                    <a:pt x="1525" y="1026"/>
                    <a:pt x="1435" y="958"/>
                  </a:cubicBezTo>
                  <a:cubicBezTo>
                    <a:pt x="1367" y="920"/>
                    <a:pt x="1295" y="869"/>
                    <a:pt x="1205" y="813"/>
                  </a:cubicBezTo>
                  <a:cubicBezTo>
                    <a:pt x="1171" y="779"/>
                    <a:pt x="1137" y="762"/>
                    <a:pt x="1082" y="724"/>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69"/>
            <p:cNvSpPr/>
            <p:nvPr/>
          </p:nvSpPr>
          <p:spPr>
            <a:xfrm>
              <a:off x="6151791" y="1261818"/>
              <a:ext cx="31379" cy="10514"/>
            </a:xfrm>
            <a:custGeom>
              <a:avLst/>
              <a:gdLst/>
              <a:ahLst/>
              <a:cxnLst/>
              <a:rect l="l" t="t" r="r" b="b"/>
              <a:pathLst>
                <a:path w="958" h="321" extrusionOk="0">
                  <a:moveTo>
                    <a:pt x="90" y="1"/>
                  </a:moveTo>
                  <a:lnTo>
                    <a:pt x="0" y="146"/>
                  </a:lnTo>
                  <a:cubicBezTo>
                    <a:pt x="73" y="180"/>
                    <a:pt x="145" y="214"/>
                    <a:pt x="196" y="252"/>
                  </a:cubicBezTo>
                  <a:cubicBezTo>
                    <a:pt x="268" y="197"/>
                    <a:pt x="341" y="163"/>
                    <a:pt x="392" y="107"/>
                  </a:cubicBezTo>
                  <a:cubicBezTo>
                    <a:pt x="285" y="73"/>
                    <a:pt x="196" y="39"/>
                    <a:pt x="90" y="1"/>
                  </a:cubicBezTo>
                  <a:close/>
                  <a:moveTo>
                    <a:pt x="571" y="180"/>
                  </a:moveTo>
                  <a:cubicBezTo>
                    <a:pt x="515" y="214"/>
                    <a:pt x="481" y="252"/>
                    <a:pt x="426" y="286"/>
                  </a:cubicBezTo>
                  <a:lnTo>
                    <a:pt x="588" y="286"/>
                  </a:lnTo>
                  <a:cubicBezTo>
                    <a:pt x="711" y="303"/>
                    <a:pt x="834" y="320"/>
                    <a:pt x="958" y="320"/>
                  </a:cubicBezTo>
                  <a:cubicBezTo>
                    <a:pt x="834" y="269"/>
                    <a:pt x="711" y="231"/>
                    <a:pt x="571" y="180"/>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69"/>
            <p:cNvSpPr/>
            <p:nvPr/>
          </p:nvSpPr>
          <p:spPr>
            <a:xfrm>
              <a:off x="6164041" y="1233943"/>
              <a:ext cx="49395" cy="37275"/>
            </a:xfrm>
            <a:custGeom>
              <a:avLst/>
              <a:gdLst/>
              <a:ahLst/>
              <a:cxnLst/>
              <a:rect l="l" t="t" r="r" b="b"/>
              <a:pathLst>
                <a:path w="1508" h="1138" extrusionOk="0">
                  <a:moveTo>
                    <a:pt x="73" y="1"/>
                  </a:moveTo>
                  <a:lnTo>
                    <a:pt x="1" y="73"/>
                  </a:lnTo>
                  <a:lnTo>
                    <a:pt x="1" y="90"/>
                  </a:lnTo>
                  <a:cubicBezTo>
                    <a:pt x="35" y="56"/>
                    <a:pt x="52" y="39"/>
                    <a:pt x="90" y="18"/>
                  </a:cubicBezTo>
                  <a:cubicBezTo>
                    <a:pt x="90" y="1"/>
                    <a:pt x="73" y="1"/>
                    <a:pt x="73" y="1"/>
                  </a:cubicBezTo>
                  <a:close/>
                  <a:moveTo>
                    <a:pt x="180" y="90"/>
                  </a:moveTo>
                  <a:cubicBezTo>
                    <a:pt x="158" y="124"/>
                    <a:pt x="124" y="162"/>
                    <a:pt x="90" y="179"/>
                  </a:cubicBezTo>
                  <a:lnTo>
                    <a:pt x="107" y="179"/>
                  </a:lnTo>
                  <a:cubicBezTo>
                    <a:pt x="158" y="252"/>
                    <a:pt x="214" y="303"/>
                    <a:pt x="286" y="358"/>
                  </a:cubicBezTo>
                  <a:lnTo>
                    <a:pt x="286" y="375"/>
                  </a:lnTo>
                  <a:cubicBezTo>
                    <a:pt x="354" y="426"/>
                    <a:pt x="426" y="499"/>
                    <a:pt x="499" y="550"/>
                  </a:cubicBezTo>
                  <a:cubicBezTo>
                    <a:pt x="533" y="516"/>
                    <a:pt x="567" y="482"/>
                    <a:pt x="622" y="443"/>
                  </a:cubicBezTo>
                  <a:cubicBezTo>
                    <a:pt x="550" y="392"/>
                    <a:pt x="477" y="337"/>
                    <a:pt x="409" y="286"/>
                  </a:cubicBezTo>
                  <a:cubicBezTo>
                    <a:pt x="354" y="230"/>
                    <a:pt x="286" y="179"/>
                    <a:pt x="214" y="124"/>
                  </a:cubicBezTo>
                  <a:cubicBezTo>
                    <a:pt x="214" y="107"/>
                    <a:pt x="197" y="107"/>
                    <a:pt x="180" y="90"/>
                  </a:cubicBezTo>
                  <a:close/>
                  <a:moveTo>
                    <a:pt x="729" y="533"/>
                  </a:moveTo>
                  <a:cubicBezTo>
                    <a:pt x="690" y="588"/>
                    <a:pt x="656" y="622"/>
                    <a:pt x="622" y="656"/>
                  </a:cubicBezTo>
                  <a:cubicBezTo>
                    <a:pt x="818" y="835"/>
                    <a:pt x="1048" y="997"/>
                    <a:pt x="1244" y="1137"/>
                  </a:cubicBezTo>
                  <a:cubicBezTo>
                    <a:pt x="1329" y="1120"/>
                    <a:pt x="1418" y="1103"/>
                    <a:pt x="1508" y="1082"/>
                  </a:cubicBezTo>
                  <a:cubicBezTo>
                    <a:pt x="1244" y="924"/>
                    <a:pt x="992" y="745"/>
                    <a:pt x="729" y="533"/>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69"/>
            <p:cNvSpPr/>
            <p:nvPr/>
          </p:nvSpPr>
          <p:spPr>
            <a:xfrm>
              <a:off x="6130861" y="1261818"/>
              <a:ext cx="3538" cy="2981"/>
            </a:xfrm>
            <a:custGeom>
              <a:avLst/>
              <a:gdLst/>
              <a:ahLst/>
              <a:cxnLst/>
              <a:rect l="l" t="t" r="r" b="b"/>
              <a:pathLst>
                <a:path w="108" h="91" extrusionOk="0">
                  <a:moveTo>
                    <a:pt x="107" y="1"/>
                  </a:moveTo>
                  <a:lnTo>
                    <a:pt x="107" y="1"/>
                  </a:lnTo>
                  <a:cubicBezTo>
                    <a:pt x="73" y="18"/>
                    <a:pt x="39" y="56"/>
                    <a:pt x="1" y="73"/>
                  </a:cubicBezTo>
                  <a:cubicBezTo>
                    <a:pt x="22" y="73"/>
                    <a:pt x="39" y="90"/>
                    <a:pt x="39" y="90"/>
                  </a:cubicBezTo>
                  <a:cubicBezTo>
                    <a:pt x="73" y="56"/>
                    <a:pt x="90" y="39"/>
                    <a:pt x="107" y="1"/>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69"/>
            <p:cNvSpPr/>
            <p:nvPr/>
          </p:nvSpPr>
          <p:spPr>
            <a:xfrm>
              <a:off x="6201284" y="1215961"/>
              <a:ext cx="33050" cy="48838"/>
            </a:xfrm>
            <a:custGeom>
              <a:avLst/>
              <a:gdLst/>
              <a:ahLst/>
              <a:cxnLst/>
              <a:rect l="l" t="t" r="r" b="b"/>
              <a:pathLst>
                <a:path w="1009" h="1491" extrusionOk="0">
                  <a:moveTo>
                    <a:pt x="68" y="1"/>
                  </a:moveTo>
                  <a:lnTo>
                    <a:pt x="34" y="18"/>
                  </a:lnTo>
                  <a:lnTo>
                    <a:pt x="0" y="35"/>
                  </a:lnTo>
                  <a:cubicBezTo>
                    <a:pt x="85" y="269"/>
                    <a:pt x="175" y="460"/>
                    <a:pt x="281" y="656"/>
                  </a:cubicBezTo>
                  <a:cubicBezTo>
                    <a:pt x="319" y="728"/>
                    <a:pt x="371" y="801"/>
                    <a:pt x="405" y="852"/>
                  </a:cubicBezTo>
                  <a:cubicBezTo>
                    <a:pt x="443" y="941"/>
                    <a:pt x="494" y="1014"/>
                    <a:pt x="549" y="1065"/>
                  </a:cubicBezTo>
                  <a:cubicBezTo>
                    <a:pt x="656" y="1226"/>
                    <a:pt x="762" y="1367"/>
                    <a:pt x="868" y="1490"/>
                  </a:cubicBezTo>
                  <a:cubicBezTo>
                    <a:pt x="920" y="1473"/>
                    <a:pt x="958" y="1456"/>
                    <a:pt x="1009" y="1439"/>
                  </a:cubicBezTo>
                  <a:cubicBezTo>
                    <a:pt x="958" y="1384"/>
                    <a:pt x="903" y="1312"/>
                    <a:pt x="851" y="1260"/>
                  </a:cubicBezTo>
                  <a:cubicBezTo>
                    <a:pt x="724" y="1120"/>
                    <a:pt x="617" y="958"/>
                    <a:pt x="511" y="801"/>
                  </a:cubicBezTo>
                  <a:cubicBezTo>
                    <a:pt x="477" y="728"/>
                    <a:pt x="443" y="673"/>
                    <a:pt x="405" y="605"/>
                  </a:cubicBezTo>
                  <a:cubicBezTo>
                    <a:pt x="319" y="482"/>
                    <a:pt x="247" y="354"/>
                    <a:pt x="175" y="196"/>
                  </a:cubicBezTo>
                  <a:cubicBezTo>
                    <a:pt x="141" y="141"/>
                    <a:pt x="107" y="73"/>
                    <a:pt x="68" y="1"/>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69"/>
            <p:cNvSpPr/>
            <p:nvPr/>
          </p:nvSpPr>
          <p:spPr>
            <a:xfrm>
              <a:off x="6125718" y="1247897"/>
              <a:ext cx="23878" cy="16345"/>
            </a:xfrm>
            <a:custGeom>
              <a:avLst/>
              <a:gdLst/>
              <a:ahLst/>
              <a:cxnLst/>
              <a:rect l="l" t="t" r="r" b="b"/>
              <a:pathLst>
                <a:path w="729" h="499" extrusionOk="0">
                  <a:moveTo>
                    <a:pt x="711" y="0"/>
                  </a:moveTo>
                  <a:cubicBezTo>
                    <a:pt x="711" y="17"/>
                    <a:pt x="690" y="39"/>
                    <a:pt x="690" y="56"/>
                  </a:cubicBezTo>
                  <a:lnTo>
                    <a:pt x="711" y="39"/>
                  </a:lnTo>
                  <a:cubicBezTo>
                    <a:pt x="711" y="17"/>
                    <a:pt x="728" y="17"/>
                    <a:pt x="728" y="17"/>
                  </a:cubicBezTo>
                  <a:lnTo>
                    <a:pt x="711" y="0"/>
                  </a:lnTo>
                  <a:close/>
                  <a:moveTo>
                    <a:pt x="477" y="90"/>
                  </a:moveTo>
                  <a:cubicBezTo>
                    <a:pt x="426" y="145"/>
                    <a:pt x="371" y="179"/>
                    <a:pt x="319" y="213"/>
                  </a:cubicBezTo>
                  <a:cubicBezTo>
                    <a:pt x="213" y="285"/>
                    <a:pt x="107" y="375"/>
                    <a:pt x="0" y="443"/>
                  </a:cubicBezTo>
                  <a:cubicBezTo>
                    <a:pt x="51" y="464"/>
                    <a:pt x="107" y="481"/>
                    <a:pt x="158" y="498"/>
                  </a:cubicBezTo>
                  <a:cubicBezTo>
                    <a:pt x="196" y="481"/>
                    <a:pt x="230" y="443"/>
                    <a:pt x="264" y="426"/>
                  </a:cubicBezTo>
                  <a:cubicBezTo>
                    <a:pt x="337" y="319"/>
                    <a:pt x="409" y="213"/>
                    <a:pt x="477" y="90"/>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69"/>
            <p:cNvSpPr/>
            <p:nvPr/>
          </p:nvSpPr>
          <p:spPr>
            <a:xfrm>
              <a:off x="6157065" y="1186416"/>
              <a:ext cx="42418" cy="60957"/>
            </a:xfrm>
            <a:custGeom>
              <a:avLst/>
              <a:gdLst/>
              <a:ahLst/>
              <a:cxnLst/>
              <a:rect l="l" t="t" r="r" b="b"/>
              <a:pathLst>
                <a:path w="1295" h="1861" extrusionOk="0">
                  <a:moveTo>
                    <a:pt x="1223" y="0"/>
                  </a:moveTo>
                  <a:cubicBezTo>
                    <a:pt x="1223" y="34"/>
                    <a:pt x="1205" y="68"/>
                    <a:pt x="1188" y="85"/>
                  </a:cubicBezTo>
                  <a:cubicBezTo>
                    <a:pt x="1188" y="107"/>
                    <a:pt x="1171" y="124"/>
                    <a:pt x="1171" y="141"/>
                  </a:cubicBezTo>
                  <a:cubicBezTo>
                    <a:pt x="1116" y="230"/>
                    <a:pt x="1082" y="336"/>
                    <a:pt x="1031" y="426"/>
                  </a:cubicBezTo>
                  <a:cubicBezTo>
                    <a:pt x="886" y="673"/>
                    <a:pt x="763" y="886"/>
                    <a:pt x="622" y="1081"/>
                  </a:cubicBezTo>
                  <a:cubicBezTo>
                    <a:pt x="584" y="1132"/>
                    <a:pt x="533" y="1188"/>
                    <a:pt x="499" y="1239"/>
                  </a:cubicBezTo>
                  <a:cubicBezTo>
                    <a:pt x="427" y="1328"/>
                    <a:pt x="371" y="1401"/>
                    <a:pt x="303" y="1469"/>
                  </a:cubicBezTo>
                  <a:cubicBezTo>
                    <a:pt x="265" y="1490"/>
                    <a:pt x="248" y="1507"/>
                    <a:pt x="214" y="1541"/>
                  </a:cubicBezTo>
                  <a:cubicBezTo>
                    <a:pt x="158" y="1613"/>
                    <a:pt x="90" y="1664"/>
                    <a:pt x="1" y="1737"/>
                  </a:cubicBezTo>
                  <a:lnTo>
                    <a:pt x="18" y="1788"/>
                  </a:lnTo>
                  <a:lnTo>
                    <a:pt x="52" y="1860"/>
                  </a:lnTo>
                  <a:cubicBezTo>
                    <a:pt x="52" y="1860"/>
                    <a:pt x="158" y="1788"/>
                    <a:pt x="303" y="1647"/>
                  </a:cubicBezTo>
                  <a:lnTo>
                    <a:pt x="303" y="1630"/>
                  </a:lnTo>
                  <a:cubicBezTo>
                    <a:pt x="337" y="1613"/>
                    <a:pt x="371" y="1575"/>
                    <a:pt x="393" y="1541"/>
                  </a:cubicBezTo>
                  <a:cubicBezTo>
                    <a:pt x="461" y="1490"/>
                    <a:pt x="516" y="1418"/>
                    <a:pt x="584" y="1328"/>
                  </a:cubicBezTo>
                  <a:cubicBezTo>
                    <a:pt x="622" y="1277"/>
                    <a:pt x="673" y="1222"/>
                    <a:pt x="712" y="1149"/>
                  </a:cubicBezTo>
                  <a:cubicBezTo>
                    <a:pt x="852" y="975"/>
                    <a:pt x="976" y="762"/>
                    <a:pt x="1099" y="511"/>
                  </a:cubicBezTo>
                  <a:cubicBezTo>
                    <a:pt x="1137" y="426"/>
                    <a:pt x="1188" y="319"/>
                    <a:pt x="1223" y="213"/>
                  </a:cubicBezTo>
                  <a:cubicBezTo>
                    <a:pt x="1244" y="158"/>
                    <a:pt x="1261" y="107"/>
                    <a:pt x="1295" y="34"/>
                  </a:cubicBezTo>
                  <a:lnTo>
                    <a:pt x="1261" y="17"/>
                  </a:lnTo>
                  <a:lnTo>
                    <a:pt x="1223" y="0"/>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69"/>
            <p:cNvSpPr/>
            <p:nvPr/>
          </p:nvSpPr>
          <p:spPr>
            <a:xfrm>
              <a:off x="6132138" y="1206626"/>
              <a:ext cx="33050" cy="59974"/>
            </a:xfrm>
            <a:custGeom>
              <a:avLst/>
              <a:gdLst/>
              <a:ahLst/>
              <a:cxnLst/>
              <a:rect l="l" t="t" r="r" b="b"/>
              <a:pathLst>
                <a:path w="1009" h="1831" extrusionOk="0">
                  <a:moveTo>
                    <a:pt x="919" y="0"/>
                  </a:moveTo>
                  <a:cubicBezTo>
                    <a:pt x="919" y="39"/>
                    <a:pt x="902" y="73"/>
                    <a:pt x="885" y="107"/>
                  </a:cubicBezTo>
                  <a:cubicBezTo>
                    <a:pt x="796" y="320"/>
                    <a:pt x="728" y="498"/>
                    <a:pt x="639" y="677"/>
                  </a:cubicBezTo>
                  <a:cubicBezTo>
                    <a:pt x="532" y="907"/>
                    <a:pt x="426" y="1120"/>
                    <a:pt x="319" y="1316"/>
                  </a:cubicBezTo>
                  <a:cubicBezTo>
                    <a:pt x="302" y="1333"/>
                    <a:pt x="302" y="1333"/>
                    <a:pt x="281" y="1350"/>
                  </a:cubicBezTo>
                  <a:cubicBezTo>
                    <a:pt x="213" y="1473"/>
                    <a:pt x="141" y="1579"/>
                    <a:pt x="68" y="1686"/>
                  </a:cubicBezTo>
                  <a:cubicBezTo>
                    <a:pt x="51" y="1724"/>
                    <a:pt x="34" y="1741"/>
                    <a:pt x="0" y="1775"/>
                  </a:cubicBezTo>
                  <a:cubicBezTo>
                    <a:pt x="68" y="1792"/>
                    <a:pt x="123" y="1809"/>
                    <a:pt x="175" y="1831"/>
                  </a:cubicBezTo>
                  <a:cubicBezTo>
                    <a:pt x="196" y="1792"/>
                    <a:pt x="230" y="1758"/>
                    <a:pt x="247" y="1703"/>
                  </a:cubicBezTo>
                  <a:cubicBezTo>
                    <a:pt x="336" y="1597"/>
                    <a:pt x="409" y="1456"/>
                    <a:pt x="494" y="1316"/>
                  </a:cubicBezTo>
                  <a:cubicBezTo>
                    <a:pt x="494" y="1299"/>
                    <a:pt x="515" y="1277"/>
                    <a:pt x="515" y="1260"/>
                  </a:cubicBezTo>
                  <a:cubicBezTo>
                    <a:pt x="639" y="1030"/>
                    <a:pt x="762" y="784"/>
                    <a:pt x="868" y="498"/>
                  </a:cubicBezTo>
                  <a:cubicBezTo>
                    <a:pt x="919" y="358"/>
                    <a:pt x="958" y="196"/>
                    <a:pt x="1009" y="56"/>
                  </a:cubicBezTo>
                  <a:lnTo>
                    <a:pt x="975" y="39"/>
                  </a:lnTo>
                  <a:lnTo>
                    <a:pt x="919" y="0"/>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69"/>
            <p:cNvSpPr/>
            <p:nvPr/>
          </p:nvSpPr>
          <p:spPr>
            <a:xfrm>
              <a:off x="6157621" y="1226966"/>
              <a:ext cx="48281" cy="44252"/>
            </a:xfrm>
            <a:custGeom>
              <a:avLst/>
              <a:gdLst/>
              <a:ahLst/>
              <a:cxnLst/>
              <a:rect l="l" t="t" r="r" b="b"/>
              <a:pathLst>
                <a:path w="1474" h="1351" extrusionOk="0">
                  <a:moveTo>
                    <a:pt x="1418" y="1"/>
                  </a:moveTo>
                  <a:cubicBezTo>
                    <a:pt x="1350" y="107"/>
                    <a:pt x="1261" y="180"/>
                    <a:pt x="1188" y="269"/>
                  </a:cubicBezTo>
                  <a:cubicBezTo>
                    <a:pt x="1120" y="337"/>
                    <a:pt x="1065" y="392"/>
                    <a:pt x="1014" y="465"/>
                  </a:cubicBezTo>
                  <a:cubicBezTo>
                    <a:pt x="942" y="533"/>
                    <a:pt x="869" y="588"/>
                    <a:pt x="818" y="656"/>
                  </a:cubicBezTo>
                  <a:cubicBezTo>
                    <a:pt x="763" y="695"/>
                    <a:pt x="729" y="729"/>
                    <a:pt x="695" y="763"/>
                  </a:cubicBezTo>
                  <a:cubicBezTo>
                    <a:pt x="533" y="924"/>
                    <a:pt x="376" y="1048"/>
                    <a:pt x="214" y="1171"/>
                  </a:cubicBezTo>
                  <a:cubicBezTo>
                    <a:pt x="163" y="1227"/>
                    <a:pt x="90" y="1261"/>
                    <a:pt x="18" y="1316"/>
                  </a:cubicBezTo>
                  <a:cubicBezTo>
                    <a:pt x="18" y="1316"/>
                    <a:pt x="18" y="1333"/>
                    <a:pt x="1" y="1333"/>
                  </a:cubicBezTo>
                  <a:cubicBezTo>
                    <a:pt x="90" y="1333"/>
                    <a:pt x="163" y="1350"/>
                    <a:pt x="248" y="1350"/>
                  </a:cubicBezTo>
                  <a:cubicBezTo>
                    <a:pt x="303" y="1316"/>
                    <a:pt x="337" y="1278"/>
                    <a:pt x="393" y="1244"/>
                  </a:cubicBezTo>
                  <a:cubicBezTo>
                    <a:pt x="533" y="1137"/>
                    <a:pt x="673" y="1014"/>
                    <a:pt x="818" y="869"/>
                  </a:cubicBezTo>
                  <a:cubicBezTo>
                    <a:pt x="852" y="835"/>
                    <a:pt x="886" y="801"/>
                    <a:pt x="925" y="746"/>
                  </a:cubicBezTo>
                  <a:cubicBezTo>
                    <a:pt x="993" y="678"/>
                    <a:pt x="1048" y="622"/>
                    <a:pt x="1120" y="550"/>
                  </a:cubicBezTo>
                  <a:cubicBezTo>
                    <a:pt x="1171" y="482"/>
                    <a:pt x="1227" y="409"/>
                    <a:pt x="1278" y="337"/>
                  </a:cubicBezTo>
                  <a:cubicBezTo>
                    <a:pt x="1350" y="252"/>
                    <a:pt x="1418" y="180"/>
                    <a:pt x="1474" y="90"/>
                  </a:cubicBezTo>
                  <a:lnTo>
                    <a:pt x="1418" y="1"/>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69"/>
            <p:cNvSpPr/>
            <p:nvPr/>
          </p:nvSpPr>
          <p:spPr>
            <a:xfrm>
              <a:off x="6190114" y="1272299"/>
              <a:ext cx="721" cy="33"/>
            </a:xfrm>
            <a:custGeom>
              <a:avLst/>
              <a:gdLst/>
              <a:ahLst/>
              <a:cxnLst/>
              <a:rect l="l" t="t" r="r" b="b"/>
              <a:pathLst>
                <a:path w="22" h="1" extrusionOk="0">
                  <a:moveTo>
                    <a:pt x="22" y="0"/>
                  </a:moveTo>
                  <a:lnTo>
                    <a:pt x="1" y="0"/>
                  </a:lnTo>
                  <a:lnTo>
                    <a:pt x="22" y="0"/>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69"/>
            <p:cNvSpPr/>
            <p:nvPr/>
          </p:nvSpPr>
          <p:spPr>
            <a:xfrm>
              <a:off x="6003706" y="1025392"/>
              <a:ext cx="316774" cy="251395"/>
            </a:xfrm>
            <a:custGeom>
              <a:avLst/>
              <a:gdLst/>
              <a:ahLst/>
              <a:cxnLst/>
              <a:rect l="l" t="t" r="r" b="b"/>
              <a:pathLst>
                <a:path w="9671" h="7675" extrusionOk="0">
                  <a:moveTo>
                    <a:pt x="4789" y="0"/>
                  </a:moveTo>
                  <a:lnTo>
                    <a:pt x="4789" y="0"/>
                  </a:lnTo>
                  <a:cubicBezTo>
                    <a:pt x="4683" y="107"/>
                    <a:pt x="4577" y="234"/>
                    <a:pt x="4436" y="375"/>
                  </a:cubicBezTo>
                  <a:cubicBezTo>
                    <a:pt x="4381" y="426"/>
                    <a:pt x="4347" y="481"/>
                    <a:pt x="4291" y="532"/>
                  </a:cubicBezTo>
                  <a:cubicBezTo>
                    <a:pt x="4151" y="694"/>
                    <a:pt x="4010" y="873"/>
                    <a:pt x="3849" y="1064"/>
                  </a:cubicBezTo>
                  <a:cubicBezTo>
                    <a:pt x="3849" y="1086"/>
                    <a:pt x="3832" y="1086"/>
                    <a:pt x="3832" y="1103"/>
                  </a:cubicBezTo>
                  <a:cubicBezTo>
                    <a:pt x="3798" y="1154"/>
                    <a:pt x="3759" y="1192"/>
                    <a:pt x="3725" y="1243"/>
                  </a:cubicBezTo>
                  <a:cubicBezTo>
                    <a:pt x="3708" y="1277"/>
                    <a:pt x="3670" y="1315"/>
                    <a:pt x="3653" y="1349"/>
                  </a:cubicBezTo>
                  <a:cubicBezTo>
                    <a:pt x="3619" y="1383"/>
                    <a:pt x="3585" y="1439"/>
                    <a:pt x="3564" y="1473"/>
                  </a:cubicBezTo>
                  <a:cubicBezTo>
                    <a:pt x="3529" y="1511"/>
                    <a:pt x="3495" y="1562"/>
                    <a:pt x="3478" y="1596"/>
                  </a:cubicBezTo>
                  <a:cubicBezTo>
                    <a:pt x="3440" y="1635"/>
                    <a:pt x="3406" y="1686"/>
                    <a:pt x="3389" y="1724"/>
                  </a:cubicBezTo>
                  <a:cubicBezTo>
                    <a:pt x="3351" y="1775"/>
                    <a:pt x="3317" y="1830"/>
                    <a:pt x="3283" y="1881"/>
                  </a:cubicBezTo>
                  <a:cubicBezTo>
                    <a:pt x="3266" y="1916"/>
                    <a:pt x="3227" y="1954"/>
                    <a:pt x="3210" y="1988"/>
                  </a:cubicBezTo>
                  <a:cubicBezTo>
                    <a:pt x="3176" y="2060"/>
                    <a:pt x="3138" y="2128"/>
                    <a:pt x="3087" y="2184"/>
                  </a:cubicBezTo>
                  <a:cubicBezTo>
                    <a:pt x="3070" y="2218"/>
                    <a:pt x="3053" y="2235"/>
                    <a:pt x="3031" y="2273"/>
                  </a:cubicBezTo>
                  <a:cubicBezTo>
                    <a:pt x="2980" y="2362"/>
                    <a:pt x="2925" y="2469"/>
                    <a:pt x="2874" y="2554"/>
                  </a:cubicBezTo>
                  <a:cubicBezTo>
                    <a:pt x="2857" y="2592"/>
                    <a:pt x="2857" y="2609"/>
                    <a:pt x="2840" y="2643"/>
                  </a:cubicBezTo>
                  <a:cubicBezTo>
                    <a:pt x="2802" y="2716"/>
                    <a:pt x="2751" y="2788"/>
                    <a:pt x="2712" y="2856"/>
                  </a:cubicBezTo>
                  <a:cubicBezTo>
                    <a:pt x="2695" y="2894"/>
                    <a:pt x="2678" y="2946"/>
                    <a:pt x="2661" y="2980"/>
                  </a:cubicBezTo>
                  <a:cubicBezTo>
                    <a:pt x="2627" y="3035"/>
                    <a:pt x="2606" y="3107"/>
                    <a:pt x="2572" y="3175"/>
                  </a:cubicBezTo>
                  <a:cubicBezTo>
                    <a:pt x="2555" y="3214"/>
                    <a:pt x="2538" y="3248"/>
                    <a:pt x="2521" y="3299"/>
                  </a:cubicBezTo>
                  <a:cubicBezTo>
                    <a:pt x="2482" y="3354"/>
                    <a:pt x="2465" y="3427"/>
                    <a:pt x="2431" y="3495"/>
                  </a:cubicBezTo>
                  <a:cubicBezTo>
                    <a:pt x="2414" y="3533"/>
                    <a:pt x="2393" y="3584"/>
                    <a:pt x="2376" y="3618"/>
                  </a:cubicBezTo>
                  <a:cubicBezTo>
                    <a:pt x="2359" y="3690"/>
                    <a:pt x="2325" y="3763"/>
                    <a:pt x="2308" y="3831"/>
                  </a:cubicBezTo>
                  <a:cubicBezTo>
                    <a:pt x="2287" y="3869"/>
                    <a:pt x="2270" y="3903"/>
                    <a:pt x="2270" y="3937"/>
                  </a:cubicBezTo>
                  <a:cubicBezTo>
                    <a:pt x="2219" y="4044"/>
                    <a:pt x="2201" y="4150"/>
                    <a:pt x="2163" y="4256"/>
                  </a:cubicBezTo>
                  <a:cubicBezTo>
                    <a:pt x="2129" y="4384"/>
                    <a:pt x="2112" y="4491"/>
                    <a:pt x="2095" y="4597"/>
                  </a:cubicBezTo>
                  <a:cubicBezTo>
                    <a:pt x="2074" y="4665"/>
                    <a:pt x="2074" y="4754"/>
                    <a:pt x="2057" y="4827"/>
                  </a:cubicBezTo>
                  <a:lnTo>
                    <a:pt x="2057" y="4895"/>
                  </a:lnTo>
                  <a:lnTo>
                    <a:pt x="2057" y="5197"/>
                  </a:lnTo>
                  <a:cubicBezTo>
                    <a:pt x="2146" y="6597"/>
                    <a:pt x="3389" y="7627"/>
                    <a:pt x="5092" y="7645"/>
                  </a:cubicBezTo>
                  <a:cubicBezTo>
                    <a:pt x="5270" y="7665"/>
                    <a:pt x="5442" y="7674"/>
                    <a:pt x="5609" y="7674"/>
                  </a:cubicBezTo>
                  <a:cubicBezTo>
                    <a:pt x="7537" y="7674"/>
                    <a:pt x="8711" y="6389"/>
                    <a:pt x="8922" y="4967"/>
                  </a:cubicBezTo>
                  <a:lnTo>
                    <a:pt x="8922" y="4950"/>
                  </a:lnTo>
                  <a:cubicBezTo>
                    <a:pt x="8939" y="4895"/>
                    <a:pt x="8939" y="4844"/>
                    <a:pt x="8939" y="4772"/>
                  </a:cubicBezTo>
                  <a:cubicBezTo>
                    <a:pt x="8939" y="4754"/>
                    <a:pt x="8939" y="4737"/>
                    <a:pt x="8956" y="4703"/>
                  </a:cubicBezTo>
                  <a:lnTo>
                    <a:pt x="8956" y="4559"/>
                  </a:lnTo>
                  <a:lnTo>
                    <a:pt x="8956" y="4452"/>
                  </a:lnTo>
                  <a:lnTo>
                    <a:pt x="8956" y="4329"/>
                  </a:lnTo>
                  <a:cubicBezTo>
                    <a:pt x="8939" y="4295"/>
                    <a:pt x="8939" y="4239"/>
                    <a:pt x="8939" y="4188"/>
                  </a:cubicBezTo>
                  <a:cubicBezTo>
                    <a:pt x="8939" y="4171"/>
                    <a:pt x="8939" y="4133"/>
                    <a:pt x="8922" y="4116"/>
                  </a:cubicBezTo>
                  <a:cubicBezTo>
                    <a:pt x="8922" y="4044"/>
                    <a:pt x="8922" y="3993"/>
                    <a:pt x="8905" y="3937"/>
                  </a:cubicBezTo>
                  <a:cubicBezTo>
                    <a:pt x="8905" y="3920"/>
                    <a:pt x="8905" y="3903"/>
                    <a:pt x="8884" y="3886"/>
                  </a:cubicBezTo>
                  <a:cubicBezTo>
                    <a:pt x="8884" y="3814"/>
                    <a:pt x="8867" y="3746"/>
                    <a:pt x="8850" y="3690"/>
                  </a:cubicBezTo>
                  <a:lnTo>
                    <a:pt x="8833" y="3673"/>
                  </a:lnTo>
                  <a:cubicBezTo>
                    <a:pt x="8603" y="2805"/>
                    <a:pt x="7965" y="2005"/>
                    <a:pt x="6862" y="1545"/>
                  </a:cubicBezTo>
                  <a:lnTo>
                    <a:pt x="6862" y="1545"/>
                  </a:lnTo>
                  <a:cubicBezTo>
                    <a:pt x="7254" y="2022"/>
                    <a:pt x="7394" y="2431"/>
                    <a:pt x="7377" y="2716"/>
                  </a:cubicBezTo>
                  <a:cubicBezTo>
                    <a:pt x="9670" y="4088"/>
                    <a:pt x="8015" y="7577"/>
                    <a:pt x="5459" y="7577"/>
                  </a:cubicBezTo>
                  <a:cubicBezTo>
                    <a:pt x="5344" y="7577"/>
                    <a:pt x="5227" y="7570"/>
                    <a:pt x="5109" y="7555"/>
                  </a:cubicBezTo>
                  <a:cubicBezTo>
                    <a:pt x="1" y="7325"/>
                    <a:pt x="3815" y="1137"/>
                    <a:pt x="4789"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69"/>
            <p:cNvSpPr/>
            <p:nvPr/>
          </p:nvSpPr>
          <p:spPr>
            <a:xfrm>
              <a:off x="6144814" y="1124214"/>
              <a:ext cx="46676" cy="65707"/>
            </a:xfrm>
            <a:custGeom>
              <a:avLst/>
              <a:gdLst/>
              <a:ahLst/>
              <a:cxnLst/>
              <a:rect l="l" t="t" r="r" b="b"/>
              <a:pathLst>
                <a:path w="1425" h="2006" extrusionOk="0">
                  <a:moveTo>
                    <a:pt x="73" y="1"/>
                  </a:moveTo>
                  <a:cubicBezTo>
                    <a:pt x="0" y="886"/>
                    <a:pt x="90" y="1772"/>
                    <a:pt x="711" y="1967"/>
                  </a:cubicBezTo>
                  <a:cubicBezTo>
                    <a:pt x="795" y="1993"/>
                    <a:pt x="869" y="2005"/>
                    <a:pt x="935" y="2005"/>
                  </a:cubicBezTo>
                  <a:cubicBezTo>
                    <a:pt x="1411" y="2005"/>
                    <a:pt x="1424" y="1371"/>
                    <a:pt x="1316" y="780"/>
                  </a:cubicBezTo>
                  <a:lnTo>
                    <a:pt x="1316" y="780"/>
                  </a:lnTo>
                  <a:cubicBezTo>
                    <a:pt x="1261" y="967"/>
                    <a:pt x="1145" y="1086"/>
                    <a:pt x="938" y="1086"/>
                  </a:cubicBezTo>
                  <a:cubicBezTo>
                    <a:pt x="872" y="1086"/>
                    <a:pt x="797" y="1074"/>
                    <a:pt x="711" y="1048"/>
                  </a:cubicBezTo>
                  <a:cubicBezTo>
                    <a:pt x="320" y="920"/>
                    <a:pt x="128" y="516"/>
                    <a:pt x="73"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69"/>
            <p:cNvSpPr/>
            <p:nvPr/>
          </p:nvSpPr>
          <p:spPr>
            <a:xfrm>
              <a:off x="6179665" y="1087005"/>
              <a:ext cx="62202" cy="55258"/>
            </a:xfrm>
            <a:custGeom>
              <a:avLst/>
              <a:gdLst/>
              <a:ahLst/>
              <a:cxnLst/>
              <a:rect l="l" t="t" r="r" b="b"/>
              <a:pathLst>
                <a:path w="1899" h="1687" extrusionOk="0">
                  <a:moveTo>
                    <a:pt x="0" y="0"/>
                  </a:moveTo>
                  <a:cubicBezTo>
                    <a:pt x="0" y="0"/>
                    <a:pt x="0" y="17"/>
                    <a:pt x="22" y="17"/>
                  </a:cubicBezTo>
                  <a:cubicBezTo>
                    <a:pt x="22" y="35"/>
                    <a:pt x="22" y="56"/>
                    <a:pt x="39" y="90"/>
                  </a:cubicBezTo>
                  <a:cubicBezTo>
                    <a:pt x="39" y="124"/>
                    <a:pt x="56" y="141"/>
                    <a:pt x="56" y="179"/>
                  </a:cubicBezTo>
                  <a:lnTo>
                    <a:pt x="73" y="196"/>
                  </a:lnTo>
                  <a:cubicBezTo>
                    <a:pt x="73" y="230"/>
                    <a:pt x="90" y="269"/>
                    <a:pt x="107" y="303"/>
                  </a:cubicBezTo>
                  <a:lnTo>
                    <a:pt x="107" y="337"/>
                  </a:lnTo>
                  <a:cubicBezTo>
                    <a:pt x="128" y="375"/>
                    <a:pt x="128" y="426"/>
                    <a:pt x="145" y="460"/>
                  </a:cubicBezTo>
                  <a:lnTo>
                    <a:pt x="145" y="481"/>
                  </a:lnTo>
                  <a:cubicBezTo>
                    <a:pt x="162" y="533"/>
                    <a:pt x="179" y="588"/>
                    <a:pt x="179" y="639"/>
                  </a:cubicBezTo>
                  <a:lnTo>
                    <a:pt x="179" y="656"/>
                  </a:lnTo>
                  <a:cubicBezTo>
                    <a:pt x="196" y="711"/>
                    <a:pt x="213" y="762"/>
                    <a:pt x="235" y="818"/>
                  </a:cubicBezTo>
                  <a:cubicBezTo>
                    <a:pt x="235" y="835"/>
                    <a:pt x="213" y="835"/>
                    <a:pt x="235" y="835"/>
                  </a:cubicBezTo>
                  <a:cubicBezTo>
                    <a:pt x="500" y="911"/>
                    <a:pt x="1220" y="1687"/>
                    <a:pt x="1621" y="1687"/>
                  </a:cubicBezTo>
                  <a:cubicBezTo>
                    <a:pt x="1780" y="1687"/>
                    <a:pt x="1889" y="1564"/>
                    <a:pt x="1899" y="1226"/>
                  </a:cubicBezTo>
                  <a:lnTo>
                    <a:pt x="1899" y="1226"/>
                  </a:lnTo>
                  <a:cubicBezTo>
                    <a:pt x="1848" y="1277"/>
                    <a:pt x="1775" y="1333"/>
                    <a:pt x="1703" y="1367"/>
                  </a:cubicBezTo>
                  <a:cubicBezTo>
                    <a:pt x="1681" y="1375"/>
                    <a:pt x="1659" y="1379"/>
                    <a:pt x="1637" y="1379"/>
                  </a:cubicBezTo>
                  <a:cubicBezTo>
                    <a:pt x="1284" y="1379"/>
                    <a:pt x="1003" y="353"/>
                    <a:pt x="0"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69"/>
            <p:cNvSpPr/>
            <p:nvPr/>
          </p:nvSpPr>
          <p:spPr>
            <a:xfrm>
              <a:off x="6059946" y="1231028"/>
              <a:ext cx="34982" cy="49329"/>
            </a:xfrm>
            <a:custGeom>
              <a:avLst/>
              <a:gdLst/>
              <a:ahLst/>
              <a:cxnLst/>
              <a:rect l="l" t="t" r="r" b="b"/>
              <a:pathLst>
                <a:path w="1068" h="1506" extrusionOk="0">
                  <a:moveTo>
                    <a:pt x="289" y="0"/>
                  </a:moveTo>
                  <a:lnTo>
                    <a:pt x="289" y="0"/>
                  </a:lnTo>
                  <a:cubicBezTo>
                    <a:pt x="395" y="213"/>
                    <a:pt x="233" y="588"/>
                    <a:pt x="110" y="924"/>
                  </a:cubicBezTo>
                  <a:cubicBezTo>
                    <a:pt x="1" y="1221"/>
                    <a:pt x="264" y="1505"/>
                    <a:pt x="536" y="1505"/>
                  </a:cubicBezTo>
                  <a:cubicBezTo>
                    <a:pt x="571" y="1505"/>
                    <a:pt x="607" y="1500"/>
                    <a:pt x="642" y="1490"/>
                  </a:cubicBezTo>
                  <a:cubicBezTo>
                    <a:pt x="1068" y="1405"/>
                    <a:pt x="961" y="1047"/>
                    <a:pt x="910" y="852"/>
                  </a:cubicBezTo>
                  <a:cubicBezTo>
                    <a:pt x="872" y="660"/>
                    <a:pt x="289" y="0"/>
                    <a:pt x="289" y="0"/>
                  </a:cubicBez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69"/>
            <p:cNvSpPr/>
            <p:nvPr/>
          </p:nvSpPr>
          <p:spPr>
            <a:xfrm>
              <a:off x="6265680" y="1256118"/>
              <a:ext cx="20734" cy="38618"/>
            </a:xfrm>
            <a:custGeom>
              <a:avLst/>
              <a:gdLst/>
              <a:ahLst/>
              <a:cxnLst/>
              <a:rect l="l" t="t" r="r" b="b"/>
              <a:pathLst>
                <a:path w="633" h="1179" extrusionOk="0">
                  <a:moveTo>
                    <a:pt x="482" y="0"/>
                  </a:moveTo>
                  <a:cubicBezTo>
                    <a:pt x="481" y="1"/>
                    <a:pt x="124" y="511"/>
                    <a:pt x="90" y="673"/>
                  </a:cubicBezTo>
                  <a:cubicBezTo>
                    <a:pt x="73" y="813"/>
                    <a:pt x="1" y="1081"/>
                    <a:pt x="248" y="1171"/>
                  </a:cubicBezTo>
                  <a:cubicBezTo>
                    <a:pt x="266" y="1176"/>
                    <a:pt x="285" y="1178"/>
                    <a:pt x="303" y="1178"/>
                  </a:cubicBezTo>
                  <a:cubicBezTo>
                    <a:pt x="478" y="1178"/>
                    <a:pt x="632" y="967"/>
                    <a:pt x="567" y="724"/>
                  </a:cubicBezTo>
                  <a:cubicBezTo>
                    <a:pt x="499" y="443"/>
                    <a:pt x="409" y="175"/>
                    <a:pt x="482" y="0"/>
                  </a:cubicBez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69"/>
            <p:cNvSpPr/>
            <p:nvPr/>
          </p:nvSpPr>
          <p:spPr>
            <a:xfrm>
              <a:off x="6067578" y="1035841"/>
              <a:ext cx="33770" cy="86047"/>
            </a:xfrm>
            <a:custGeom>
              <a:avLst/>
              <a:gdLst/>
              <a:ahLst/>
              <a:cxnLst/>
              <a:rect l="l" t="t" r="r" b="b"/>
              <a:pathLst>
                <a:path w="1031" h="2627" extrusionOk="0">
                  <a:moveTo>
                    <a:pt x="392" y="0"/>
                  </a:moveTo>
                  <a:cubicBezTo>
                    <a:pt x="392" y="1"/>
                    <a:pt x="0" y="660"/>
                    <a:pt x="124" y="1013"/>
                  </a:cubicBezTo>
                  <a:cubicBezTo>
                    <a:pt x="269" y="1350"/>
                    <a:pt x="481" y="1367"/>
                    <a:pt x="464" y="1562"/>
                  </a:cubicBezTo>
                  <a:cubicBezTo>
                    <a:pt x="443" y="1741"/>
                    <a:pt x="269" y="2627"/>
                    <a:pt x="269" y="2627"/>
                  </a:cubicBezTo>
                  <a:cubicBezTo>
                    <a:pt x="443" y="2235"/>
                    <a:pt x="1030" y="1490"/>
                    <a:pt x="801" y="1226"/>
                  </a:cubicBezTo>
                  <a:cubicBezTo>
                    <a:pt x="588" y="941"/>
                    <a:pt x="269" y="375"/>
                    <a:pt x="392"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9"/>
        <p:cNvGrpSpPr/>
        <p:nvPr/>
      </p:nvGrpSpPr>
      <p:grpSpPr>
        <a:xfrm>
          <a:off x="0" y="0"/>
          <a:ext cx="0" cy="0"/>
          <a:chOff x="0" y="0"/>
          <a:chExt cx="0" cy="0"/>
        </a:xfrm>
      </p:grpSpPr>
      <p:grpSp>
        <p:nvGrpSpPr>
          <p:cNvPr id="4283" name="Google Shape;4283;p62"/>
          <p:cNvGrpSpPr/>
          <p:nvPr/>
        </p:nvGrpSpPr>
        <p:grpSpPr>
          <a:xfrm>
            <a:off x="233913" y="2476545"/>
            <a:ext cx="1930960" cy="2569783"/>
            <a:chOff x="1934172" y="1560608"/>
            <a:chExt cx="423456" cy="563549"/>
          </a:xfrm>
        </p:grpSpPr>
        <p:sp>
          <p:nvSpPr>
            <p:cNvPr id="4284" name="Google Shape;4284;p62"/>
            <p:cNvSpPr/>
            <p:nvPr/>
          </p:nvSpPr>
          <p:spPr>
            <a:xfrm>
              <a:off x="2151927" y="1853306"/>
              <a:ext cx="8844" cy="14707"/>
            </a:xfrm>
            <a:custGeom>
              <a:avLst/>
              <a:gdLst/>
              <a:ahLst/>
              <a:cxnLst/>
              <a:rect l="l" t="t" r="r" b="b"/>
              <a:pathLst>
                <a:path w="270" h="449" extrusionOk="0">
                  <a:moveTo>
                    <a:pt x="201" y="1"/>
                  </a:moveTo>
                  <a:cubicBezTo>
                    <a:pt x="151" y="1"/>
                    <a:pt x="86" y="86"/>
                    <a:pt x="39" y="199"/>
                  </a:cubicBezTo>
                  <a:cubicBezTo>
                    <a:pt x="1" y="322"/>
                    <a:pt x="22" y="429"/>
                    <a:pt x="73" y="446"/>
                  </a:cubicBezTo>
                  <a:cubicBezTo>
                    <a:pt x="79" y="448"/>
                    <a:pt x="84" y="449"/>
                    <a:pt x="90" y="449"/>
                  </a:cubicBezTo>
                  <a:cubicBezTo>
                    <a:pt x="142" y="449"/>
                    <a:pt x="201" y="365"/>
                    <a:pt x="235" y="254"/>
                  </a:cubicBezTo>
                  <a:cubicBezTo>
                    <a:pt x="269" y="126"/>
                    <a:pt x="252" y="20"/>
                    <a:pt x="214" y="3"/>
                  </a:cubicBezTo>
                  <a:cubicBezTo>
                    <a:pt x="210" y="2"/>
                    <a:pt x="205" y="1"/>
                    <a:pt x="20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2"/>
            <p:cNvSpPr/>
            <p:nvPr/>
          </p:nvSpPr>
          <p:spPr>
            <a:xfrm>
              <a:off x="2149143" y="1849671"/>
              <a:ext cx="22044" cy="22110"/>
            </a:xfrm>
            <a:custGeom>
              <a:avLst/>
              <a:gdLst/>
              <a:ahLst/>
              <a:cxnLst/>
              <a:rect l="l" t="t" r="r" b="b"/>
              <a:pathLst>
                <a:path w="673" h="675" extrusionOk="0">
                  <a:moveTo>
                    <a:pt x="602" y="1"/>
                  </a:moveTo>
                  <a:cubicBezTo>
                    <a:pt x="597" y="1"/>
                    <a:pt x="591" y="3"/>
                    <a:pt x="584" y="8"/>
                  </a:cubicBezTo>
                  <a:cubicBezTo>
                    <a:pt x="478" y="80"/>
                    <a:pt x="1" y="612"/>
                    <a:pt x="124" y="663"/>
                  </a:cubicBezTo>
                  <a:cubicBezTo>
                    <a:pt x="149" y="671"/>
                    <a:pt x="174" y="674"/>
                    <a:pt x="198" y="674"/>
                  </a:cubicBezTo>
                  <a:cubicBezTo>
                    <a:pt x="347" y="674"/>
                    <a:pt x="482" y="547"/>
                    <a:pt x="512" y="489"/>
                  </a:cubicBezTo>
                  <a:cubicBezTo>
                    <a:pt x="547" y="421"/>
                    <a:pt x="672" y="1"/>
                    <a:pt x="60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2"/>
            <p:cNvSpPr/>
            <p:nvPr/>
          </p:nvSpPr>
          <p:spPr>
            <a:xfrm>
              <a:off x="2052123" y="1846985"/>
              <a:ext cx="112120" cy="61416"/>
            </a:xfrm>
            <a:custGeom>
              <a:avLst/>
              <a:gdLst/>
              <a:ahLst/>
              <a:cxnLst/>
              <a:rect l="l" t="t" r="r" b="b"/>
              <a:pathLst>
                <a:path w="3423" h="1875" extrusionOk="0">
                  <a:moveTo>
                    <a:pt x="320" y="0"/>
                  </a:moveTo>
                  <a:lnTo>
                    <a:pt x="0" y="285"/>
                  </a:lnTo>
                  <a:cubicBezTo>
                    <a:pt x="148" y="1136"/>
                    <a:pt x="1079" y="1874"/>
                    <a:pt x="1471" y="1874"/>
                  </a:cubicBezTo>
                  <a:cubicBezTo>
                    <a:pt x="1497" y="1874"/>
                    <a:pt x="1520" y="1871"/>
                    <a:pt x="1541" y="1865"/>
                  </a:cubicBezTo>
                  <a:cubicBezTo>
                    <a:pt x="1950" y="1741"/>
                    <a:pt x="3423" y="554"/>
                    <a:pt x="3423" y="554"/>
                  </a:cubicBezTo>
                  <a:lnTo>
                    <a:pt x="3367" y="426"/>
                  </a:lnTo>
                  <a:cubicBezTo>
                    <a:pt x="3367" y="426"/>
                    <a:pt x="1773" y="1423"/>
                    <a:pt x="1450" y="1423"/>
                  </a:cubicBezTo>
                  <a:cubicBezTo>
                    <a:pt x="1444" y="1423"/>
                    <a:pt x="1439" y="1422"/>
                    <a:pt x="1435" y="1422"/>
                  </a:cubicBezTo>
                  <a:cubicBezTo>
                    <a:pt x="762" y="1298"/>
                    <a:pt x="320" y="0"/>
                    <a:pt x="32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2"/>
            <p:cNvSpPr/>
            <p:nvPr/>
          </p:nvSpPr>
          <p:spPr>
            <a:xfrm>
              <a:off x="2052123" y="1846985"/>
              <a:ext cx="30135" cy="53554"/>
            </a:xfrm>
            <a:custGeom>
              <a:avLst/>
              <a:gdLst/>
              <a:ahLst/>
              <a:cxnLst/>
              <a:rect l="l" t="t" r="r" b="b"/>
              <a:pathLst>
                <a:path w="920" h="1635" extrusionOk="0">
                  <a:moveTo>
                    <a:pt x="320" y="0"/>
                  </a:moveTo>
                  <a:lnTo>
                    <a:pt x="0" y="285"/>
                  </a:lnTo>
                  <a:cubicBezTo>
                    <a:pt x="107" y="834"/>
                    <a:pt x="515" y="1350"/>
                    <a:pt x="920" y="1635"/>
                  </a:cubicBezTo>
                  <a:cubicBezTo>
                    <a:pt x="835" y="1456"/>
                    <a:pt x="762" y="1260"/>
                    <a:pt x="728" y="1047"/>
                  </a:cubicBezTo>
                  <a:cubicBezTo>
                    <a:pt x="707" y="958"/>
                    <a:pt x="690" y="873"/>
                    <a:pt x="690" y="783"/>
                  </a:cubicBezTo>
                  <a:cubicBezTo>
                    <a:pt x="460" y="409"/>
                    <a:pt x="320" y="0"/>
                    <a:pt x="320"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2"/>
            <p:cNvSpPr/>
            <p:nvPr/>
          </p:nvSpPr>
          <p:spPr>
            <a:xfrm>
              <a:off x="1963717" y="1830706"/>
              <a:ext cx="105864" cy="154047"/>
            </a:xfrm>
            <a:custGeom>
              <a:avLst/>
              <a:gdLst/>
              <a:ahLst/>
              <a:cxnLst/>
              <a:rect l="l" t="t" r="r" b="b"/>
              <a:pathLst>
                <a:path w="3232" h="4703" extrusionOk="0">
                  <a:moveTo>
                    <a:pt x="2053" y="1"/>
                  </a:moveTo>
                  <a:cubicBezTo>
                    <a:pt x="1811" y="1"/>
                    <a:pt x="1565" y="86"/>
                    <a:pt x="1350" y="306"/>
                  </a:cubicBezTo>
                  <a:cubicBezTo>
                    <a:pt x="1" y="1651"/>
                    <a:pt x="465" y="3868"/>
                    <a:pt x="427" y="4703"/>
                  </a:cubicBezTo>
                  <a:lnTo>
                    <a:pt x="3070" y="4047"/>
                  </a:lnTo>
                  <a:cubicBezTo>
                    <a:pt x="2274" y="1970"/>
                    <a:pt x="3231" y="1510"/>
                    <a:pt x="3193" y="816"/>
                  </a:cubicBezTo>
                  <a:cubicBezTo>
                    <a:pt x="3181" y="492"/>
                    <a:pt x="2631" y="1"/>
                    <a:pt x="2053"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2"/>
            <p:cNvSpPr/>
            <p:nvPr/>
          </p:nvSpPr>
          <p:spPr>
            <a:xfrm>
              <a:off x="1987563" y="1854518"/>
              <a:ext cx="86047" cy="116837"/>
            </a:xfrm>
            <a:custGeom>
              <a:avLst/>
              <a:gdLst/>
              <a:ahLst/>
              <a:cxnLst/>
              <a:rect l="l" t="t" r="r" b="b"/>
              <a:pathLst>
                <a:path w="2627" h="3567" extrusionOk="0">
                  <a:moveTo>
                    <a:pt x="623" y="1"/>
                  </a:moveTo>
                  <a:cubicBezTo>
                    <a:pt x="460" y="1"/>
                    <a:pt x="262" y="179"/>
                    <a:pt x="197" y="515"/>
                  </a:cubicBezTo>
                  <a:cubicBezTo>
                    <a:pt x="90" y="1226"/>
                    <a:pt x="1" y="2043"/>
                    <a:pt x="180" y="2413"/>
                  </a:cubicBezTo>
                  <a:cubicBezTo>
                    <a:pt x="337" y="2733"/>
                    <a:pt x="2521" y="3567"/>
                    <a:pt x="2521" y="3567"/>
                  </a:cubicBezTo>
                  <a:lnTo>
                    <a:pt x="2627" y="3478"/>
                  </a:lnTo>
                  <a:cubicBezTo>
                    <a:pt x="2627" y="3478"/>
                    <a:pt x="571" y="2469"/>
                    <a:pt x="588" y="2256"/>
                  </a:cubicBezTo>
                  <a:cubicBezTo>
                    <a:pt x="605" y="2043"/>
                    <a:pt x="784" y="1068"/>
                    <a:pt x="852" y="447"/>
                  </a:cubicBezTo>
                  <a:cubicBezTo>
                    <a:pt x="886" y="145"/>
                    <a:pt x="769" y="1"/>
                    <a:pt x="623"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2"/>
            <p:cNvSpPr/>
            <p:nvPr/>
          </p:nvSpPr>
          <p:spPr>
            <a:xfrm>
              <a:off x="2038169" y="1919046"/>
              <a:ext cx="18015" cy="22241"/>
            </a:xfrm>
            <a:custGeom>
              <a:avLst/>
              <a:gdLst/>
              <a:ahLst/>
              <a:cxnLst/>
              <a:rect l="l" t="t" r="r" b="b"/>
              <a:pathLst>
                <a:path w="550" h="679" extrusionOk="0">
                  <a:moveTo>
                    <a:pt x="478" y="1"/>
                  </a:moveTo>
                  <a:cubicBezTo>
                    <a:pt x="478" y="1"/>
                    <a:pt x="1" y="622"/>
                    <a:pt x="18" y="673"/>
                  </a:cubicBezTo>
                  <a:cubicBezTo>
                    <a:pt x="21" y="677"/>
                    <a:pt x="28" y="678"/>
                    <a:pt x="37" y="678"/>
                  </a:cubicBezTo>
                  <a:cubicBezTo>
                    <a:pt x="137" y="678"/>
                    <a:pt x="550" y="516"/>
                    <a:pt x="550" y="516"/>
                  </a:cubicBezTo>
                  <a:lnTo>
                    <a:pt x="478"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2"/>
            <p:cNvSpPr/>
            <p:nvPr/>
          </p:nvSpPr>
          <p:spPr>
            <a:xfrm>
              <a:off x="1963717" y="1839091"/>
              <a:ext cx="100558" cy="145661"/>
            </a:xfrm>
            <a:custGeom>
              <a:avLst/>
              <a:gdLst/>
              <a:ahLst/>
              <a:cxnLst/>
              <a:rect l="l" t="t" r="r" b="b"/>
              <a:pathLst>
                <a:path w="3070" h="4447" extrusionOk="0">
                  <a:moveTo>
                    <a:pt x="1464" y="0"/>
                  </a:moveTo>
                  <a:cubicBezTo>
                    <a:pt x="1423" y="0"/>
                    <a:pt x="1383" y="16"/>
                    <a:pt x="1350" y="50"/>
                  </a:cubicBezTo>
                  <a:cubicBezTo>
                    <a:pt x="1" y="1395"/>
                    <a:pt x="465" y="3612"/>
                    <a:pt x="427" y="4447"/>
                  </a:cubicBezTo>
                  <a:lnTo>
                    <a:pt x="3070" y="3791"/>
                  </a:lnTo>
                  <a:cubicBezTo>
                    <a:pt x="3059" y="3755"/>
                    <a:pt x="3048" y="3743"/>
                    <a:pt x="3037" y="3743"/>
                  </a:cubicBezTo>
                  <a:cubicBezTo>
                    <a:pt x="3031" y="3743"/>
                    <a:pt x="3025" y="3747"/>
                    <a:pt x="3019" y="3753"/>
                  </a:cubicBezTo>
                  <a:cubicBezTo>
                    <a:pt x="3011" y="3762"/>
                    <a:pt x="3003" y="3767"/>
                    <a:pt x="2995" y="3767"/>
                  </a:cubicBezTo>
                  <a:cubicBezTo>
                    <a:pt x="2984" y="3767"/>
                    <a:pt x="2973" y="3758"/>
                    <a:pt x="2963" y="3736"/>
                  </a:cubicBezTo>
                  <a:cubicBezTo>
                    <a:pt x="2833" y="3746"/>
                    <a:pt x="2362" y="3790"/>
                    <a:pt x="1927" y="3790"/>
                  </a:cubicBezTo>
                  <a:cubicBezTo>
                    <a:pt x="1654" y="3790"/>
                    <a:pt x="1395" y="3773"/>
                    <a:pt x="1244" y="3719"/>
                  </a:cubicBezTo>
                  <a:cubicBezTo>
                    <a:pt x="465" y="3433"/>
                    <a:pt x="2167" y="1982"/>
                    <a:pt x="1793" y="348"/>
                  </a:cubicBezTo>
                  <a:cubicBezTo>
                    <a:pt x="1754" y="159"/>
                    <a:pt x="1598" y="0"/>
                    <a:pt x="1464"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2"/>
            <p:cNvSpPr/>
            <p:nvPr/>
          </p:nvSpPr>
          <p:spPr>
            <a:xfrm>
              <a:off x="2025919" y="1832867"/>
              <a:ext cx="46578" cy="52605"/>
            </a:xfrm>
            <a:custGeom>
              <a:avLst/>
              <a:gdLst/>
              <a:ahLst/>
              <a:cxnLst/>
              <a:rect l="l" t="t" r="r" b="b"/>
              <a:pathLst>
                <a:path w="1422" h="1606" extrusionOk="0">
                  <a:moveTo>
                    <a:pt x="311" y="0"/>
                  </a:moveTo>
                  <a:cubicBezTo>
                    <a:pt x="122" y="0"/>
                    <a:pt x="0" y="61"/>
                    <a:pt x="0" y="61"/>
                  </a:cubicBezTo>
                  <a:cubicBezTo>
                    <a:pt x="223" y="251"/>
                    <a:pt x="98" y="1606"/>
                    <a:pt x="509" y="1606"/>
                  </a:cubicBezTo>
                  <a:cubicBezTo>
                    <a:pt x="522" y="1606"/>
                    <a:pt x="535" y="1604"/>
                    <a:pt x="549" y="1602"/>
                  </a:cubicBezTo>
                  <a:cubicBezTo>
                    <a:pt x="1013" y="1534"/>
                    <a:pt x="1422" y="610"/>
                    <a:pt x="924" y="218"/>
                  </a:cubicBezTo>
                  <a:cubicBezTo>
                    <a:pt x="692" y="46"/>
                    <a:pt x="476" y="0"/>
                    <a:pt x="31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2"/>
            <p:cNvSpPr/>
            <p:nvPr/>
          </p:nvSpPr>
          <p:spPr>
            <a:xfrm>
              <a:off x="2038169" y="1839451"/>
              <a:ext cx="34294" cy="46152"/>
            </a:xfrm>
            <a:custGeom>
              <a:avLst/>
              <a:gdLst/>
              <a:ahLst/>
              <a:cxnLst/>
              <a:rect l="l" t="t" r="r" b="b"/>
              <a:pathLst>
                <a:path w="1047" h="1409" extrusionOk="0">
                  <a:moveTo>
                    <a:pt x="533" y="0"/>
                  </a:moveTo>
                  <a:cubicBezTo>
                    <a:pt x="533" y="17"/>
                    <a:pt x="550" y="17"/>
                    <a:pt x="550" y="17"/>
                  </a:cubicBezTo>
                  <a:cubicBezTo>
                    <a:pt x="551" y="18"/>
                    <a:pt x="552" y="19"/>
                    <a:pt x="553" y="20"/>
                  </a:cubicBezTo>
                  <a:lnTo>
                    <a:pt x="553" y="20"/>
                  </a:lnTo>
                  <a:cubicBezTo>
                    <a:pt x="546" y="13"/>
                    <a:pt x="540" y="7"/>
                    <a:pt x="533" y="0"/>
                  </a:cubicBezTo>
                  <a:close/>
                  <a:moveTo>
                    <a:pt x="553" y="20"/>
                  </a:moveTo>
                  <a:lnTo>
                    <a:pt x="553" y="20"/>
                  </a:lnTo>
                  <a:cubicBezTo>
                    <a:pt x="963" y="436"/>
                    <a:pt x="577" y="1295"/>
                    <a:pt x="124" y="1367"/>
                  </a:cubicBezTo>
                  <a:cubicBezTo>
                    <a:pt x="69" y="1367"/>
                    <a:pt x="35" y="1367"/>
                    <a:pt x="1" y="1350"/>
                  </a:cubicBezTo>
                  <a:lnTo>
                    <a:pt x="1" y="1350"/>
                  </a:lnTo>
                  <a:cubicBezTo>
                    <a:pt x="39" y="1387"/>
                    <a:pt x="79" y="1409"/>
                    <a:pt x="125" y="1409"/>
                  </a:cubicBezTo>
                  <a:cubicBezTo>
                    <a:pt x="141" y="1409"/>
                    <a:pt x="158" y="1406"/>
                    <a:pt x="175" y="1401"/>
                  </a:cubicBezTo>
                  <a:cubicBezTo>
                    <a:pt x="638" y="1333"/>
                    <a:pt x="1046" y="413"/>
                    <a:pt x="553" y="20"/>
                  </a:cubicBezTo>
                  <a:close/>
                </a:path>
              </a:pathLst>
            </a:custGeom>
            <a:solidFill>
              <a:srgbClr val="A38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2"/>
            <p:cNvSpPr/>
            <p:nvPr/>
          </p:nvSpPr>
          <p:spPr>
            <a:xfrm>
              <a:off x="1986449" y="1845019"/>
              <a:ext cx="42975" cy="69703"/>
            </a:xfrm>
            <a:custGeom>
              <a:avLst/>
              <a:gdLst/>
              <a:ahLst/>
              <a:cxnLst/>
              <a:rect l="l" t="t" r="r" b="b"/>
              <a:pathLst>
                <a:path w="1312" h="2128" extrusionOk="0">
                  <a:moveTo>
                    <a:pt x="878" y="1"/>
                  </a:moveTo>
                  <a:cubicBezTo>
                    <a:pt x="620" y="1"/>
                    <a:pt x="307" y="391"/>
                    <a:pt x="158" y="933"/>
                  </a:cubicBezTo>
                  <a:cubicBezTo>
                    <a:pt x="1" y="1516"/>
                    <a:pt x="107" y="2048"/>
                    <a:pt x="371" y="2120"/>
                  </a:cubicBezTo>
                  <a:cubicBezTo>
                    <a:pt x="392" y="2125"/>
                    <a:pt x="413" y="2128"/>
                    <a:pt x="435" y="2128"/>
                  </a:cubicBezTo>
                  <a:cubicBezTo>
                    <a:pt x="707" y="2128"/>
                    <a:pt x="1021" y="1741"/>
                    <a:pt x="1171" y="1197"/>
                  </a:cubicBezTo>
                  <a:cubicBezTo>
                    <a:pt x="1312" y="631"/>
                    <a:pt x="1222" y="99"/>
                    <a:pt x="941" y="9"/>
                  </a:cubicBezTo>
                  <a:cubicBezTo>
                    <a:pt x="921" y="4"/>
                    <a:pt x="900" y="1"/>
                    <a:pt x="878" y="1"/>
                  </a:cubicBez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2"/>
            <p:cNvSpPr/>
            <p:nvPr/>
          </p:nvSpPr>
          <p:spPr>
            <a:xfrm>
              <a:off x="2020187" y="1959367"/>
              <a:ext cx="125517" cy="46840"/>
            </a:xfrm>
            <a:custGeom>
              <a:avLst/>
              <a:gdLst/>
              <a:ahLst/>
              <a:cxnLst/>
              <a:rect l="l" t="t" r="r" b="b"/>
              <a:pathLst>
                <a:path w="3832" h="1430" extrusionOk="0">
                  <a:moveTo>
                    <a:pt x="1109" y="0"/>
                  </a:moveTo>
                  <a:cubicBezTo>
                    <a:pt x="679" y="0"/>
                    <a:pt x="333" y="39"/>
                    <a:pt x="248" y="153"/>
                  </a:cubicBezTo>
                  <a:cubicBezTo>
                    <a:pt x="1" y="528"/>
                    <a:pt x="192" y="1183"/>
                    <a:pt x="320" y="1251"/>
                  </a:cubicBezTo>
                  <a:lnTo>
                    <a:pt x="3210" y="1430"/>
                  </a:lnTo>
                  <a:cubicBezTo>
                    <a:pt x="3831" y="294"/>
                    <a:pt x="3278" y="170"/>
                    <a:pt x="3278" y="170"/>
                  </a:cubicBezTo>
                  <a:cubicBezTo>
                    <a:pt x="3278" y="170"/>
                    <a:pt x="2010" y="0"/>
                    <a:pt x="11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2"/>
            <p:cNvSpPr/>
            <p:nvPr/>
          </p:nvSpPr>
          <p:spPr>
            <a:xfrm>
              <a:off x="2020187" y="1959596"/>
              <a:ext cx="114348" cy="46610"/>
            </a:xfrm>
            <a:custGeom>
              <a:avLst/>
              <a:gdLst/>
              <a:ahLst/>
              <a:cxnLst/>
              <a:rect l="l" t="t" r="r" b="b"/>
              <a:pathLst>
                <a:path w="3491" h="1423" extrusionOk="0">
                  <a:moveTo>
                    <a:pt x="1197" y="0"/>
                  </a:moveTo>
                  <a:cubicBezTo>
                    <a:pt x="725" y="0"/>
                    <a:pt x="333" y="33"/>
                    <a:pt x="248" y="146"/>
                  </a:cubicBezTo>
                  <a:cubicBezTo>
                    <a:pt x="1" y="521"/>
                    <a:pt x="192" y="1176"/>
                    <a:pt x="320" y="1244"/>
                  </a:cubicBezTo>
                  <a:lnTo>
                    <a:pt x="3210" y="1423"/>
                  </a:lnTo>
                  <a:cubicBezTo>
                    <a:pt x="3368" y="1121"/>
                    <a:pt x="3457" y="874"/>
                    <a:pt x="3491" y="695"/>
                  </a:cubicBezTo>
                  <a:lnTo>
                    <a:pt x="3491" y="695"/>
                  </a:lnTo>
                  <a:cubicBezTo>
                    <a:pt x="3482" y="698"/>
                    <a:pt x="3473" y="700"/>
                    <a:pt x="3465" y="700"/>
                  </a:cubicBezTo>
                  <a:cubicBezTo>
                    <a:pt x="3309" y="700"/>
                    <a:pt x="3407" y="164"/>
                    <a:pt x="3197" y="164"/>
                  </a:cubicBezTo>
                  <a:cubicBezTo>
                    <a:pt x="3155" y="164"/>
                    <a:pt x="3102" y="185"/>
                    <a:pt x="3031" y="235"/>
                  </a:cubicBezTo>
                  <a:cubicBezTo>
                    <a:pt x="2873" y="347"/>
                    <a:pt x="2668" y="392"/>
                    <a:pt x="2460" y="392"/>
                  </a:cubicBezTo>
                  <a:cubicBezTo>
                    <a:pt x="2013" y="392"/>
                    <a:pt x="1559" y="186"/>
                    <a:pt x="1559" y="6"/>
                  </a:cubicBezTo>
                  <a:cubicBezTo>
                    <a:pt x="1435" y="2"/>
                    <a:pt x="1314" y="0"/>
                    <a:pt x="1197"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2"/>
            <p:cNvSpPr/>
            <p:nvPr/>
          </p:nvSpPr>
          <p:spPr>
            <a:xfrm>
              <a:off x="1969580" y="1960972"/>
              <a:ext cx="117427" cy="48183"/>
            </a:xfrm>
            <a:custGeom>
              <a:avLst/>
              <a:gdLst/>
              <a:ahLst/>
              <a:cxnLst/>
              <a:rect l="l" t="t" r="r" b="b"/>
              <a:pathLst>
                <a:path w="3585" h="1471" extrusionOk="0">
                  <a:moveTo>
                    <a:pt x="2176" y="1"/>
                  </a:moveTo>
                  <a:cubicBezTo>
                    <a:pt x="1426" y="1"/>
                    <a:pt x="366" y="44"/>
                    <a:pt x="231" y="283"/>
                  </a:cubicBezTo>
                  <a:cubicBezTo>
                    <a:pt x="1" y="653"/>
                    <a:pt x="248" y="1309"/>
                    <a:pt x="392" y="1381"/>
                  </a:cubicBezTo>
                  <a:lnTo>
                    <a:pt x="3121" y="1470"/>
                  </a:lnTo>
                  <a:cubicBezTo>
                    <a:pt x="3585" y="228"/>
                    <a:pt x="2929" y="15"/>
                    <a:pt x="2929" y="15"/>
                  </a:cubicBezTo>
                  <a:cubicBezTo>
                    <a:pt x="2929" y="15"/>
                    <a:pt x="2603" y="1"/>
                    <a:pt x="2176"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2"/>
            <p:cNvSpPr/>
            <p:nvPr/>
          </p:nvSpPr>
          <p:spPr>
            <a:xfrm>
              <a:off x="1969580" y="1961430"/>
              <a:ext cx="111007" cy="47724"/>
            </a:xfrm>
            <a:custGeom>
              <a:avLst/>
              <a:gdLst/>
              <a:ahLst/>
              <a:cxnLst/>
              <a:rect l="l" t="t" r="r" b="b"/>
              <a:pathLst>
                <a:path w="3389" h="1457" extrusionOk="0">
                  <a:moveTo>
                    <a:pt x="1439" y="1"/>
                  </a:moveTo>
                  <a:lnTo>
                    <a:pt x="1439" y="1"/>
                  </a:lnTo>
                  <a:cubicBezTo>
                    <a:pt x="869" y="39"/>
                    <a:pt x="320" y="107"/>
                    <a:pt x="231" y="269"/>
                  </a:cubicBezTo>
                  <a:cubicBezTo>
                    <a:pt x="1" y="639"/>
                    <a:pt x="248" y="1295"/>
                    <a:pt x="392" y="1367"/>
                  </a:cubicBezTo>
                  <a:lnTo>
                    <a:pt x="3121" y="1456"/>
                  </a:lnTo>
                  <a:cubicBezTo>
                    <a:pt x="3389" y="746"/>
                    <a:pt x="3282" y="375"/>
                    <a:pt x="3159" y="179"/>
                  </a:cubicBezTo>
                  <a:lnTo>
                    <a:pt x="3159" y="179"/>
                  </a:lnTo>
                  <a:cubicBezTo>
                    <a:pt x="3035" y="337"/>
                    <a:pt x="2716" y="465"/>
                    <a:pt x="2325" y="465"/>
                  </a:cubicBezTo>
                  <a:cubicBezTo>
                    <a:pt x="1827" y="465"/>
                    <a:pt x="1418" y="286"/>
                    <a:pt x="1418" y="56"/>
                  </a:cubicBezTo>
                  <a:cubicBezTo>
                    <a:pt x="1418" y="39"/>
                    <a:pt x="1439" y="18"/>
                    <a:pt x="1439"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2"/>
            <p:cNvSpPr/>
            <p:nvPr/>
          </p:nvSpPr>
          <p:spPr>
            <a:xfrm>
              <a:off x="2048782" y="1961332"/>
              <a:ext cx="36980" cy="47822"/>
            </a:xfrm>
            <a:custGeom>
              <a:avLst/>
              <a:gdLst/>
              <a:ahLst/>
              <a:cxnLst/>
              <a:rect l="l" t="t" r="r" b="b"/>
              <a:pathLst>
                <a:path w="1129" h="1460" extrusionOk="0">
                  <a:moveTo>
                    <a:pt x="474" y="1"/>
                  </a:moveTo>
                  <a:cubicBezTo>
                    <a:pt x="44" y="1"/>
                    <a:pt x="0" y="1148"/>
                    <a:pt x="154" y="1425"/>
                  </a:cubicBezTo>
                  <a:lnTo>
                    <a:pt x="703" y="1459"/>
                  </a:lnTo>
                  <a:cubicBezTo>
                    <a:pt x="898" y="1353"/>
                    <a:pt x="1128" y="76"/>
                    <a:pt x="511" y="4"/>
                  </a:cubicBezTo>
                  <a:cubicBezTo>
                    <a:pt x="498" y="2"/>
                    <a:pt x="486" y="1"/>
                    <a:pt x="474" y="1"/>
                  </a:cubicBezTo>
                  <a:close/>
                </a:path>
              </a:pathLst>
            </a:custGeom>
            <a:solidFill>
              <a:srgbClr val="A38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2"/>
            <p:cNvSpPr/>
            <p:nvPr/>
          </p:nvSpPr>
          <p:spPr>
            <a:xfrm>
              <a:off x="2106758" y="1964804"/>
              <a:ext cx="37144" cy="41402"/>
            </a:xfrm>
            <a:custGeom>
              <a:avLst/>
              <a:gdLst/>
              <a:ahLst/>
              <a:cxnLst/>
              <a:rect l="l" t="t" r="r" b="b"/>
              <a:pathLst>
                <a:path w="1134" h="1264" extrusionOk="0">
                  <a:moveTo>
                    <a:pt x="582" y="1"/>
                  </a:moveTo>
                  <a:cubicBezTo>
                    <a:pt x="232" y="1"/>
                    <a:pt x="1" y="937"/>
                    <a:pt x="124" y="1213"/>
                  </a:cubicBezTo>
                  <a:lnTo>
                    <a:pt x="690" y="1264"/>
                  </a:lnTo>
                  <a:cubicBezTo>
                    <a:pt x="848" y="1175"/>
                    <a:pt x="1133" y="111"/>
                    <a:pt x="618" y="4"/>
                  </a:cubicBezTo>
                  <a:cubicBezTo>
                    <a:pt x="606" y="2"/>
                    <a:pt x="594" y="1"/>
                    <a:pt x="582" y="1"/>
                  </a:cubicBezTo>
                  <a:close/>
                </a:path>
              </a:pathLst>
            </a:custGeom>
            <a:solidFill>
              <a:srgbClr val="A38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2"/>
            <p:cNvSpPr/>
            <p:nvPr/>
          </p:nvSpPr>
          <p:spPr>
            <a:xfrm>
              <a:off x="1978359" y="2008565"/>
              <a:ext cx="23747" cy="114479"/>
            </a:xfrm>
            <a:custGeom>
              <a:avLst/>
              <a:gdLst/>
              <a:ahLst/>
              <a:cxnLst/>
              <a:rect l="l" t="t" r="r" b="b"/>
              <a:pathLst>
                <a:path w="725" h="3495" extrusionOk="0">
                  <a:moveTo>
                    <a:pt x="724" y="0"/>
                  </a:moveTo>
                  <a:lnTo>
                    <a:pt x="443" y="17"/>
                  </a:lnTo>
                  <a:lnTo>
                    <a:pt x="1" y="3495"/>
                  </a:lnTo>
                  <a:lnTo>
                    <a:pt x="86" y="3495"/>
                  </a:lnTo>
                  <a:lnTo>
                    <a:pt x="724"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2"/>
            <p:cNvSpPr/>
            <p:nvPr/>
          </p:nvSpPr>
          <p:spPr>
            <a:xfrm>
              <a:off x="1999846" y="2008565"/>
              <a:ext cx="24435" cy="114479"/>
            </a:xfrm>
            <a:custGeom>
              <a:avLst/>
              <a:gdLst/>
              <a:ahLst/>
              <a:cxnLst/>
              <a:rect l="l" t="t" r="r" b="b"/>
              <a:pathLst>
                <a:path w="746" h="3495" extrusionOk="0">
                  <a:moveTo>
                    <a:pt x="745" y="0"/>
                  </a:moveTo>
                  <a:lnTo>
                    <a:pt x="443" y="17"/>
                  </a:lnTo>
                  <a:lnTo>
                    <a:pt x="0" y="3495"/>
                  </a:lnTo>
                  <a:lnTo>
                    <a:pt x="107" y="3495"/>
                  </a:lnTo>
                  <a:lnTo>
                    <a:pt x="745"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2"/>
            <p:cNvSpPr/>
            <p:nvPr/>
          </p:nvSpPr>
          <p:spPr>
            <a:xfrm>
              <a:off x="2045703" y="2008565"/>
              <a:ext cx="16902" cy="114479"/>
            </a:xfrm>
            <a:custGeom>
              <a:avLst/>
              <a:gdLst/>
              <a:ahLst/>
              <a:cxnLst/>
              <a:rect l="l" t="t" r="r" b="b"/>
              <a:pathLst>
                <a:path w="516" h="3495" extrusionOk="0">
                  <a:moveTo>
                    <a:pt x="1" y="0"/>
                  </a:moveTo>
                  <a:lnTo>
                    <a:pt x="426" y="3495"/>
                  </a:lnTo>
                  <a:lnTo>
                    <a:pt x="516" y="3495"/>
                  </a:lnTo>
                  <a:lnTo>
                    <a:pt x="303" y="17"/>
                  </a:lnTo>
                  <a:lnTo>
                    <a:pt x="1"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2"/>
            <p:cNvSpPr/>
            <p:nvPr/>
          </p:nvSpPr>
          <p:spPr>
            <a:xfrm>
              <a:off x="2073577" y="2008565"/>
              <a:ext cx="16902" cy="114479"/>
            </a:xfrm>
            <a:custGeom>
              <a:avLst/>
              <a:gdLst/>
              <a:ahLst/>
              <a:cxnLst/>
              <a:rect l="l" t="t" r="r" b="b"/>
              <a:pathLst>
                <a:path w="516" h="3495" extrusionOk="0">
                  <a:moveTo>
                    <a:pt x="1" y="0"/>
                  </a:moveTo>
                  <a:lnTo>
                    <a:pt x="427" y="3495"/>
                  </a:lnTo>
                  <a:lnTo>
                    <a:pt x="516" y="3495"/>
                  </a:lnTo>
                  <a:lnTo>
                    <a:pt x="303" y="17"/>
                  </a:lnTo>
                  <a:lnTo>
                    <a:pt x="1"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2"/>
            <p:cNvSpPr/>
            <p:nvPr/>
          </p:nvSpPr>
          <p:spPr>
            <a:xfrm>
              <a:off x="1992312" y="2007320"/>
              <a:ext cx="89945" cy="10482"/>
            </a:xfrm>
            <a:custGeom>
              <a:avLst/>
              <a:gdLst/>
              <a:ahLst/>
              <a:cxnLst/>
              <a:rect l="l" t="t" r="r" b="b"/>
              <a:pathLst>
                <a:path w="2746" h="320" extrusionOk="0">
                  <a:moveTo>
                    <a:pt x="0" y="0"/>
                  </a:moveTo>
                  <a:lnTo>
                    <a:pt x="0" y="319"/>
                  </a:lnTo>
                  <a:lnTo>
                    <a:pt x="2746" y="319"/>
                  </a:lnTo>
                  <a:lnTo>
                    <a:pt x="2746"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2"/>
            <p:cNvSpPr/>
            <p:nvPr/>
          </p:nvSpPr>
          <p:spPr>
            <a:xfrm>
              <a:off x="1982977" y="2003259"/>
              <a:ext cx="108616" cy="7010"/>
            </a:xfrm>
            <a:custGeom>
              <a:avLst/>
              <a:gdLst/>
              <a:ahLst/>
              <a:cxnLst/>
              <a:rect l="l" t="t" r="r" b="b"/>
              <a:pathLst>
                <a:path w="3316" h="214" extrusionOk="0">
                  <a:moveTo>
                    <a:pt x="141" y="1"/>
                  </a:moveTo>
                  <a:cubicBezTo>
                    <a:pt x="51" y="1"/>
                    <a:pt x="0" y="56"/>
                    <a:pt x="0" y="145"/>
                  </a:cubicBezTo>
                  <a:cubicBezTo>
                    <a:pt x="0" y="179"/>
                    <a:pt x="34" y="213"/>
                    <a:pt x="73" y="213"/>
                  </a:cubicBezTo>
                  <a:lnTo>
                    <a:pt x="3193" y="213"/>
                  </a:lnTo>
                  <a:cubicBezTo>
                    <a:pt x="3265" y="213"/>
                    <a:pt x="3316" y="162"/>
                    <a:pt x="3316" y="90"/>
                  </a:cubicBezTo>
                  <a:cubicBezTo>
                    <a:pt x="3316" y="39"/>
                    <a:pt x="3282" y="1"/>
                    <a:pt x="322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2"/>
            <p:cNvSpPr/>
            <p:nvPr/>
          </p:nvSpPr>
          <p:spPr>
            <a:xfrm>
              <a:off x="1992312" y="2038110"/>
              <a:ext cx="89945" cy="2981"/>
            </a:xfrm>
            <a:custGeom>
              <a:avLst/>
              <a:gdLst/>
              <a:ahLst/>
              <a:cxnLst/>
              <a:rect l="l" t="t" r="r" b="b"/>
              <a:pathLst>
                <a:path w="2746" h="91" extrusionOk="0">
                  <a:moveTo>
                    <a:pt x="0" y="1"/>
                  </a:moveTo>
                  <a:lnTo>
                    <a:pt x="0" y="90"/>
                  </a:lnTo>
                  <a:lnTo>
                    <a:pt x="2746" y="90"/>
                  </a:lnTo>
                  <a:lnTo>
                    <a:pt x="2746"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2"/>
            <p:cNvSpPr/>
            <p:nvPr/>
          </p:nvSpPr>
          <p:spPr>
            <a:xfrm>
              <a:off x="2117796" y="1561165"/>
              <a:ext cx="239832" cy="446876"/>
            </a:xfrm>
            <a:custGeom>
              <a:avLst/>
              <a:gdLst/>
              <a:ahLst/>
              <a:cxnLst/>
              <a:rect l="l" t="t" r="r" b="b"/>
              <a:pathLst>
                <a:path w="7322" h="13643" extrusionOk="0">
                  <a:moveTo>
                    <a:pt x="6968" y="1"/>
                  </a:moveTo>
                  <a:lnTo>
                    <a:pt x="6968" y="73"/>
                  </a:lnTo>
                  <a:cubicBezTo>
                    <a:pt x="6895" y="958"/>
                    <a:pt x="6134" y="1439"/>
                    <a:pt x="6117" y="1456"/>
                  </a:cubicBezTo>
                  <a:cubicBezTo>
                    <a:pt x="6065" y="2610"/>
                    <a:pt x="5282" y="2699"/>
                    <a:pt x="5282" y="2699"/>
                  </a:cubicBezTo>
                  <a:lnTo>
                    <a:pt x="5265" y="2699"/>
                  </a:lnTo>
                  <a:lnTo>
                    <a:pt x="5265" y="2716"/>
                  </a:lnTo>
                  <a:cubicBezTo>
                    <a:pt x="5176" y="4172"/>
                    <a:pt x="4235" y="4385"/>
                    <a:pt x="4235" y="4385"/>
                  </a:cubicBezTo>
                  <a:lnTo>
                    <a:pt x="4218" y="4385"/>
                  </a:lnTo>
                  <a:cubicBezTo>
                    <a:pt x="4431" y="5892"/>
                    <a:pt x="2873" y="6598"/>
                    <a:pt x="2873" y="6598"/>
                  </a:cubicBezTo>
                  <a:lnTo>
                    <a:pt x="2852" y="6598"/>
                  </a:lnTo>
                  <a:lnTo>
                    <a:pt x="2852" y="6619"/>
                  </a:lnTo>
                  <a:cubicBezTo>
                    <a:pt x="2890" y="7662"/>
                    <a:pt x="2482" y="8284"/>
                    <a:pt x="2145" y="8620"/>
                  </a:cubicBezTo>
                  <a:cubicBezTo>
                    <a:pt x="1771" y="8977"/>
                    <a:pt x="1401" y="9101"/>
                    <a:pt x="1401" y="9101"/>
                  </a:cubicBezTo>
                  <a:lnTo>
                    <a:pt x="1383" y="9101"/>
                  </a:lnTo>
                  <a:lnTo>
                    <a:pt x="1383" y="9118"/>
                  </a:lnTo>
                  <a:cubicBezTo>
                    <a:pt x="1256" y="10110"/>
                    <a:pt x="975" y="10876"/>
                    <a:pt x="0" y="11335"/>
                  </a:cubicBezTo>
                  <a:lnTo>
                    <a:pt x="17" y="11352"/>
                  </a:lnTo>
                  <a:cubicBezTo>
                    <a:pt x="992" y="10893"/>
                    <a:pt x="1277" y="10131"/>
                    <a:pt x="1418" y="9118"/>
                  </a:cubicBezTo>
                  <a:cubicBezTo>
                    <a:pt x="1469" y="9101"/>
                    <a:pt x="1826" y="8977"/>
                    <a:pt x="2162" y="8641"/>
                  </a:cubicBezTo>
                  <a:cubicBezTo>
                    <a:pt x="2499" y="8284"/>
                    <a:pt x="2907" y="7662"/>
                    <a:pt x="2890" y="6619"/>
                  </a:cubicBezTo>
                  <a:cubicBezTo>
                    <a:pt x="2997" y="6564"/>
                    <a:pt x="4448" y="5853"/>
                    <a:pt x="4235" y="4402"/>
                  </a:cubicBezTo>
                  <a:cubicBezTo>
                    <a:pt x="4363" y="4364"/>
                    <a:pt x="5214" y="4100"/>
                    <a:pt x="5282" y="2716"/>
                  </a:cubicBezTo>
                  <a:cubicBezTo>
                    <a:pt x="5389" y="2699"/>
                    <a:pt x="6100" y="2555"/>
                    <a:pt x="6134" y="1456"/>
                  </a:cubicBezTo>
                  <a:cubicBezTo>
                    <a:pt x="6206" y="1422"/>
                    <a:pt x="6895" y="958"/>
                    <a:pt x="6985" y="146"/>
                  </a:cubicBezTo>
                  <a:lnTo>
                    <a:pt x="6985" y="146"/>
                  </a:lnTo>
                  <a:cubicBezTo>
                    <a:pt x="7057" y="499"/>
                    <a:pt x="7321" y="2129"/>
                    <a:pt x="6065" y="4576"/>
                  </a:cubicBezTo>
                  <a:cubicBezTo>
                    <a:pt x="5780" y="5147"/>
                    <a:pt x="5512" y="5640"/>
                    <a:pt x="5265" y="6066"/>
                  </a:cubicBezTo>
                  <a:cubicBezTo>
                    <a:pt x="4291" y="7841"/>
                    <a:pt x="3759" y="8816"/>
                    <a:pt x="4291" y="10199"/>
                  </a:cubicBezTo>
                  <a:cubicBezTo>
                    <a:pt x="4929" y="11918"/>
                    <a:pt x="5035" y="12293"/>
                    <a:pt x="4469" y="13621"/>
                  </a:cubicBezTo>
                  <a:lnTo>
                    <a:pt x="4486" y="13642"/>
                  </a:lnTo>
                  <a:cubicBezTo>
                    <a:pt x="5069" y="12293"/>
                    <a:pt x="4963" y="11918"/>
                    <a:pt x="4308" y="10199"/>
                  </a:cubicBezTo>
                  <a:cubicBezTo>
                    <a:pt x="3776" y="8816"/>
                    <a:pt x="4325" y="7841"/>
                    <a:pt x="5282" y="6087"/>
                  </a:cubicBezTo>
                  <a:cubicBezTo>
                    <a:pt x="5533" y="5640"/>
                    <a:pt x="5797" y="5147"/>
                    <a:pt x="6083" y="4598"/>
                  </a:cubicBezTo>
                  <a:cubicBezTo>
                    <a:pt x="6827" y="3142"/>
                    <a:pt x="7040" y="1988"/>
                    <a:pt x="7074" y="1278"/>
                  </a:cubicBezTo>
                  <a:cubicBezTo>
                    <a:pt x="7130" y="516"/>
                    <a:pt x="6985" y="73"/>
                    <a:pt x="6985" y="73"/>
                  </a:cubicBezTo>
                  <a:lnTo>
                    <a:pt x="6968"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2"/>
            <p:cNvSpPr/>
            <p:nvPr/>
          </p:nvSpPr>
          <p:spPr>
            <a:xfrm>
              <a:off x="2087531" y="1560608"/>
              <a:ext cx="260337" cy="419559"/>
            </a:xfrm>
            <a:custGeom>
              <a:avLst/>
              <a:gdLst/>
              <a:ahLst/>
              <a:cxnLst/>
              <a:rect l="l" t="t" r="r" b="b"/>
              <a:pathLst>
                <a:path w="7948" h="12809" extrusionOk="0">
                  <a:moveTo>
                    <a:pt x="7909" y="1"/>
                  </a:moveTo>
                  <a:cubicBezTo>
                    <a:pt x="6083" y="2678"/>
                    <a:pt x="1222" y="10535"/>
                    <a:pt x="1" y="12753"/>
                  </a:cubicBezTo>
                  <a:lnTo>
                    <a:pt x="141" y="12808"/>
                  </a:lnTo>
                  <a:cubicBezTo>
                    <a:pt x="1367" y="10608"/>
                    <a:pt x="6117" y="2699"/>
                    <a:pt x="7947" y="18"/>
                  </a:cubicBezTo>
                  <a:lnTo>
                    <a:pt x="7909"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2"/>
            <p:cNvSpPr/>
            <p:nvPr/>
          </p:nvSpPr>
          <p:spPr>
            <a:xfrm>
              <a:off x="2100927" y="1928708"/>
              <a:ext cx="20374" cy="18507"/>
            </a:xfrm>
            <a:custGeom>
              <a:avLst/>
              <a:gdLst/>
              <a:ahLst/>
              <a:cxnLst/>
              <a:rect l="l" t="t" r="r" b="b"/>
              <a:pathLst>
                <a:path w="622" h="565" extrusionOk="0">
                  <a:moveTo>
                    <a:pt x="334" y="1"/>
                  </a:moveTo>
                  <a:cubicBezTo>
                    <a:pt x="311" y="1"/>
                    <a:pt x="288" y="3"/>
                    <a:pt x="264" y="8"/>
                  </a:cubicBezTo>
                  <a:cubicBezTo>
                    <a:pt x="107" y="42"/>
                    <a:pt x="0" y="204"/>
                    <a:pt x="34" y="344"/>
                  </a:cubicBezTo>
                  <a:cubicBezTo>
                    <a:pt x="49" y="482"/>
                    <a:pt x="169" y="564"/>
                    <a:pt x="301" y="564"/>
                  </a:cubicBezTo>
                  <a:cubicBezTo>
                    <a:pt x="324" y="564"/>
                    <a:pt x="347" y="562"/>
                    <a:pt x="370" y="557"/>
                  </a:cubicBezTo>
                  <a:cubicBezTo>
                    <a:pt x="532" y="523"/>
                    <a:pt x="622" y="361"/>
                    <a:pt x="600" y="221"/>
                  </a:cubicBezTo>
                  <a:cubicBezTo>
                    <a:pt x="571" y="83"/>
                    <a:pt x="465" y="1"/>
                    <a:pt x="334" y="1"/>
                  </a:cubicBezTo>
                  <a:close/>
                </a:path>
              </a:pathLst>
            </a:custGeom>
            <a:solidFill>
              <a:srgbClr val="D3A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2"/>
            <p:cNvSpPr/>
            <p:nvPr/>
          </p:nvSpPr>
          <p:spPr>
            <a:xfrm>
              <a:off x="2135779" y="2111055"/>
              <a:ext cx="37799" cy="13102"/>
            </a:xfrm>
            <a:custGeom>
              <a:avLst/>
              <a:gdLst/>
              <a:ahLst/>
              <a:cxnLst/>
              <a:rect l="l" t="t" r="r" b="b"/>
              <a:pathLst>
                <a:path w="1154" h="400" extrusionOk="0">
                  <a:moveTo>
                    <a:pt x="267" y="1"/>
                  </a:moveTo>
                  <a:cubicBezTo>
                    <a:pt x="225" y="1"/>
                    <a:pt x="188" y="8"/>
                    <a:pt x="158" y="25"/>
                  </a:cubicBezTo>
                  <a:cubicBezTo>
                    <a:pt x="0" y="132"/>
                    <a:pt x="175" y="400"/>
                    <a:pt x="175" y="400"/>
                  </a:cubicBezTo>
                  <a:lnTo>
                    <a:pt x="1154" y="400"/>
                  </a:lnTo>
                  <a:cubicBezTo>
                    <a:pt x="1154" y="400"/>
                    <a:pt x="577" y="1"/>
                    <a:pt x="26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2"/>
            <p:cNvSpPr/>
            <p:nvPr/>
          </p:nvSpPr>
          <p:spPr>
            <a:xfrm>
              <a:off x="2106070" y="2111055"/>
              <a:ext cx="28464" cy="13102"/>
            </a:xfrm>
            <a:custGeom>
              <a:avLst/>
              <a:gdLst/>
              <a:ahLst/>
              <a:cxnLst/>
              <a:rect l="l" t="t" r="r" b="b"/>
              <a:pathLst>
                <a:path w="869" h="400" extrusionOk="0">
                  <a:moveTo>
                    <a:pt x="255" y="1"/>
                  </a:moveTo>
                  <a:cubicBezTo>
                    <a:pt x="221" y="1"/>
                    <a:pt x="190" y="8"/>
                    <a:pt x="162" y="25"/>
                  </a:cubicBezTo>
                  <a:cubicBezTo>
                    <a:pt x="1" y="132"/>
                    <a:pt x="1" y="400"/>
                    <a:pt x="1" y="400"/>
                  </a:cubicBezTo>
                  <a:lnTo>
                    <a:pt x="869" y="400"/>
                  </a:lnTo>
                  <a:cubicBezTo>
                    <a:pt x="869" y="400"/>
                    <a:pt x="500" y="1"/>
                    <a:pt x="255"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2"/>
            <p:cNvSpPr/>
            <p:nvPr/>
          </p:nvSpPr>
          <p:spPr>
            <a:xfrm>
              <a:off x="2026476" y="1799425"/>
              <a:ext cx="39634" cy="48838"/>
            </a:xfrm>
            <a:custGeom>
              <a:avLst/>
              <a:gdLst/>
              <a:ahLst/>
              <a:cxnLst/>
              <a:rect l="l" t="t" r="r" b="b"/>
              <a:pathLst>
                <a:path w="1210" h="1491" extrusionOk="0">
                  <a:moveTo>
                    <a:pt x="660" y="1"/>
                  </a:moveTo>
                  <a:lnTo>
                    <a:pt x="0" y="1065"/>
                  </a:lnTo>
                  <a:cubicBezTo>
                    <a:pt x="90" y="1435"/>
                    <a:pt x="907" y="1491"/>
                    <a:pt x="907" y="1491"/>
                  </a:cubicBezTo>
                  <a:lnTo>
                    <a:pt x="1209" y="371"/>
                  </a:lnTo>
                  <a:lnTo>
                    <a:pt x="660"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2"/>
            <p:cNvSpPr/>
            <p:nvPr/>
          </p:nvSpPr>
          <p:spPr>
            <a:xfrm>
              <a:off x="2049764" y="1974827"/>
              <a:ext cx="18015" cy="18015"/>
            </a:xfrm>
            <a:custGeom>
              <a:avLst/>
              <a:gdLst/>
              <a:ahLst/>
              <a:cxnLst/>
              <a:rect l="l" t="t" r="r" b="b"/>
              <a:pathLst>
                <a:path w="550" h="550" extrusionOk="0">
                  <a:moveTo>
                    <a:pt x="106" y="0"/>
                  </a:moveTo>
                  <a:cubicBezTo>
                    <a:pt x="0" y="375"/>
                    <a:pt x="55" y="549"/>
                    <a:pt x="55" y="549"/>
                  </a:cubicBezTo>
                  <a:cubicBezTo>
                    <a:pt x="55" y="549"/>
                    <a:pt x="549" y="532"/>
                    <a:pt x="549" y="285"/>
                  </a:cubicBezTo>
                  <a:cubicBezTo>
                    <a:pt x="532" y="34"/>
                    <a:pt x="460" y="17"/>
                    <a:pt x="106"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2"/>
            <p:cNvSpPr/>
            <p:nvPr/>
          </p:nvSpPr>
          <p:spPr>
            <a:xfrm>
              <a:off x="2110132" y="1974827"/>
              <a:ext cx="23289" cy="19260"/>
            </a:xfrm>
            <a:custGeom>
              <a:avLst/>
              <a:gdLst/>
              <a:ahLst/>
              <a:cxnLst/>
              <a:rect l="l" t="t" r="r" b="b"/>
              <a:pathLst>
                <a:path w="711" h="588" extrusionOk="0">
                  <a:moveTo>
                    <a:pt x="179" y="0"/>
                  </a:moveTo>
                  <a:cubicBezTo>
                    <a:pt x="38" y="179"/>
                    <a:pt x="0" y="588"/>
                    <a:pt x="0" y="588"/>
                  </a:cubicBezTo>
                  <a:cubicBezTo>
                    <a:pt x="0" y="588"/>
                    <a:pt x="711" y="549"/>
                    <a:pt x="711" y="303"/>
                  </a:cubicBezTo>
                  <a:cubicBezTo>
                    <a:pt x="694" y="34"/>
                    <a:pt x="532" y="17"/>
                    <a:pt x="179"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2"/>
            <p:cNvSpPr/>
            <p:nvPr/>
          </p:nvSpPr>
          <p:spPr>
            <a:xfrm>
              <a:off x="2054907" y="1976105"/>
              <a:ext cx="65150" cy="144024"/>
            </a:xfrm>
            <a:custGeom>
              <a:avLst/>
              <a:gdLst/>
              <a:ahLst/>
              <a:cxnLst/>
              <a:rect l="l" t="t" r="r" b="b"/>
              <a:pathLst>
                <a:path w="1989" h="4397" extrusionOk="0">
                  <a:moveTo>
                    <a:pt x="235" y="0"/>
                  </a:moveTo>
                  <a:cubicBezTo>
                    <a:pt x="89" y="0"/>
                    <a:pt x="1" y="247"/>
                    <a:pt x="39" y="370"/>
                  </a:cubicBezTo>
                  <a:cubicBezTo>
                    <a:pt x="375" y="1664"/>
                    <a:pt x="1865" y="4379"/>
                    <a:pt x="1865" y="4379"/>
                  </a:cubicBezTo>
                  <a:lnTo>
                    <a:pt x="1988" y="4396"/>
                  </a:lnTo>
                  <a:cubicBezTo>
                    <a:pt x="1316" y="2251"/>
                    <a:pt x="767" y="723"/>
                    <a:pt x="465" y="191"/>
                  </a:cubicBezTo>
                  <a:cubicBezTo>
                    <a:pt x="380" y="52"/>
                    <a:pt x="302" y="0"/>
                    <a:pt x="23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2"/>
            <p:cNvSpPr/>
            <p:nvPr/>
          </p:nvSpPr>
          <p:spPr>
            <a:xfrm>
              <a:off x="2119467" y="1977284"/>
              <a:ext cx="27350" cy="145760"/>
            </a:xfrm>
            <a:custGeom>
              <a:avLst/>
              <a:gdLst/>
              <a:ahLst/>
              <a:cxnLst/>
              <a:rect l="l" t="t" r="r" b="b"/>
              <a:pathLst>
                <a:path w="835" h="4450" extrusionOk="0">
                  <a:moveTo>
                    <a:pt x="279" y="0"/>
                  </a:moveTo>
                  <a:cubicBezTo>
                    <a:pt x="154" y="0"/>
                    <a:pt x="34" y="134"/>
                    <a:pt x="34" y="228"/>
                  </a:cubicBezTo>
                  <a:cubicBezTo>
                    <a:pt x="0" y="1470"/>
                    <a:pt x="694" y="4377"/>
                    <a:pt x="694" y="4377"/>
                  </a:cubicBezTo>
                  <a:lnTo>
                    <a:pt x="835" y="4450"/>
                  </a:lnTo>
                  <a:cubicBezTo>
                    <a:pt x="779" y="2356"/>
                    <a:pt x="656" y="849"/>
                    <a:pt x="515" y="279"/>
                  </a:cubicBezTo>
                  <a:cubicBezTo>
                    <a:pt x="463" y="71"/>
                    <a:pt x="370" y="0"/>
                    <a:pt x="279"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2"/>
            <p:cNvSpPr/>
            <p:nvPr/>
          </p:nvSpPr>
          <p:spPr>
            <a:xfrm>
              <a:off x="1975443" y="1964903"/>
              <a:ext cx="18572" cy="13986"/>
            </a:xfrm>
            <a:custGeom>
              <a:avLst/>
              <a:gdLst/>
              <a:ahLst/>
              <a:cxnLst/>
              <a:rect l="l" t="t" r="r" b="b"/>
              <a:pathLst>
                <a:path w="567" h="427" extrusionOk="0">
                  <a:moveTo>
                    <a:pt x="552" y="1"/>
                  </a:moveTo>
                  <a:cubicBezTo>
                    <a:pt x="490" y="1"/>
                    <a:pt x="235" y="14"/>
                    <a:pt x="35" y="214"/>
                  </a:cubicBezTo>
                  <a:lnTo>
                    <a:pt x="0" y="427"/>
                  </a:lnTo>
                  <a:lnTo>
                    <a:pt x="567" y="1"/>
                  </a:lnTo>
                  <a:cubicBezTo>
                    <a:pt x="567" y="1"/>
                    <a:pt x="562" y="1"/>
                    <a:pt x="552"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2"/>
            <p:cNvSpPr/>
            <p:nvPr/>
          </p:nvSpPr>
          <p:spPr>
            <a:xfrm>
              <a:off x="1980029" y="1966737"/>
              <a:ext cx="7010" cy="8680"/>
            </a:xfrm>
            <a:custGeom>
              <a:avLst/>
              <a:gdLst/>
              <a:ahLst/>
              <a:cxnLst/>
              <a:rect l="l" t="t" r="r" b="b"/>
              <a:pathLst>
                <a:path w="214" h="265" extrusionOk="0">
                  <a:moveTo>
                    <a:pt x="56" y="0"/>
                  </a:moveTo>
                  <a:lnTo>
                    <a:pt x="1" y="52"/>
                  </a:lnTo>
                  <a:lnTo>
                    <a:pt x="90" y="264"/>
                  </a:lnTo>
                  <a:lnTo>
                    <a:pt x="214" y="141"/>
                  </a:lnTo>
                  <a:lnTo>
                    <a:pt x="56"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2"/>
            <p:cNvSpPr/>
            <p:nvPr/>
          </p:nvSpPr>
          <p:spPr>
            <a:xfrm>
              <a:off x="2003875" y="1846199"/>
              <a:ext cx="97643" cy="92697"/>
            </a:xfrm>
            <a:custGeom>
              <a:avLst/>
              <a:gdLst/>
              <a:ahLst/>
              <a:cxnLst/>
              <a:rect l="l" t="t" r="r" b="b"/>
              <a:pathLst>
                <a:path w="2981" h="2830" extrusionOk="0">
                  <a:moveTo>
                    <a:pt x="376" y="0"/>
                  </a:moveTo>
                  <a:cubicBezTo>
                    <a:pt x="207" y="0"/>
                    <a:pt x="11" y="207"/>
                    <a:pt x="1" y="556"/>
                  </a:cubicBezTo>
                  <a:cubicBezTo>
                    <a:pt x="18" y="1216"/>
                    <a:pt x="73" y="2029"/>
                    <a:pt x="320" y="2331"/>
                  </a:cubicBezTo>
                  <a:cubicBezTo>
                    <a:pt x="550" y="2599"/>
                    <a:pt x="2891" y="2829"/>
                    <a:pt x="2891" y="2829"/>
                  </a:cubicBezTo>
                  <a:lnTo>
                    <a:pt x="2980" y="2723"/>
                  </a:lnTo>
                  <a:cubicBezTo>
                    <a:pt x="2980" y="2723"/>
                    <a:pt x="712" y="2280"/>
                    <a:pt x="690" y="2067"/>
                  </a:cubicBezTo>
                  <a:cubicBezTo>
                    <a:pt x="673" y="1871"/>
                    <a:pt x="673" y="914"/>
                    <a:pt x="622" y="343"/>
                  </a:cubicBezTo>
                  <a:cubicBezTo>
                    <a:pt x="606" y="107"/>
                    <a:pt x="498" y="0"/>
                    <a:pt x="376"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2"/>
            <p:cNvSpPr/>
            <p:nvPr/>
          </p:nvSpPr>
          <p:spPr>
            <a:xfrm>
              <a:off x="2069548" y="1863297"/>
              <a:ext cx="2260" cy="4062"/>
            </a:xfrm>
            <a:custGeom>
              <a:avLst/>
              <a:gdLst/>
              <a:ahLst/>
              <a:cxnLst/>
              <a:rect l="l" t="t" r="r" b="b"/>
              <a:pathLst>
                <a:path w="69" h="124" extrusionOk="0">
                  <a:moveTo>
                    <a:pt x="0" y="0"/>
                  </a:moveTo>
                  <a:cubicBezTo>
                    <a:pt x="6" y="18"/>
                    <a:pt x="13" y="34"/>
                    <a:pt x="21" y="48"/>
                  </a:cubicBezTo>
                  <a:lnTo>
                    <a:pt x="21" y="48"/>
                  </a:lnTo>
                  <a:cubicBezTo>
                    <a:pt x="15" y="31"/>
                    <a:pt x="11" y="11"/>
                    <a:pt x="0" y="0"/>
                  </a:cubicBezTo>
                  <a:close/>
                  <a:moveTo>
                    <a:pt x="21" y="48"/>
                  </a:moveTo>
                  <a:cubicBezTo>
                    <a:pt x="24" y="58"/>
                    <a:pt x="28" y="66"/>
                    <a:pt x="35" y="73"/>
                  </a:cubicBezTo>
                  <a:cubicBezTo>
                    <a:pt x="52" y="90"/>
                    <a:pt x="52" y="107"/>
                    <a:pt x="69" y="124"/>
                  </a:cubicBezTo>
                  <a:cubicBezTo>
                    <a:pt x="57" y="101"/>
                    <a:pt x="38" y="78"/>
                    <a:pt x="21" y="48"/>
                  </a:cubicBez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2"/>
            <p:cNvSpPr/>
            <p:nvPr/>
          </p:nvSpPr>
          <p:spPr>
            <a:xfrm>
              <a:off x="2062015" y="1860906"/>
              <a:ext cx="9794" cy="19293"/>
            </a:xfrm>
            <a:custGeom>
              <a:avLst/>
              <a:gdLst/>
              <a:ahLst/>
              <a:cxnLst/>
              <a:rect l="l" t="t" r="r" b="b"/>
              <a:pathLst>
                <a:path w="299" h="589" extrusionOk="0">
                  <a:moveTo>
                    <a:pt x="192" y="1"/>
                  </a:moveTo>
                  <a:cubicBezTo>
                    <a:pt x="175" y="197"/>
                    <a:pt x="107" y="375"/>
                    <a:pt x="1" y="571"/>
                  </a:cubicBezTo>
                  <a:lnTo>
                    <a:pt x="18" y="588"/>
                  </a:lnTo>
                  <a:cubicBezTo>
                    <a:pt x="124" y="482"/>
                    <a:pt x="230" y="341"/>
                    <a:pt x="299" y="197"/>
                  </a:cubicBezTo>
                  <a:cubicBezTo>
                    <a:pt x="282" y="163"/>
                    <a:pt x="248" y="129"/>
                    <a:pt x="230" y="73"/>
                  </a:cubicBezTo>
                  <a:lnTo>
                    <a:pt x="230" y="56"/>
                  </a:lnTo>
                  <a:cubicBezTo>
                    <a:pt x="213" y="39"/>
                    <a:pt x="213" y="22"/>
                    <a:pt x="192" y="1"/>
                  </a:cubicBezTo>
                  <a:close/>
                </a:path>
              </a:pathLst>
            </a:custGeom>
            <a:solidFill>
              <a:srgbClr val="CF5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2"/>
            <p:cNvSpPr/>
            <p:nvPr/>
          </p:nvSpPr>
          <p:spPr>
            <a:xfrm>
              <a:off x="2008493" y="1830804"/>
              <a:ext cx="59843" cy="56928"/>
            </a:xfrm>
            <a:custGeom>
              <a:avLst/>
              <a:gdLst/>
              <a:ahLst/>
              <a:cxnLst/>
              <a:rect l="l" t="t" r="r" b="b"/>
              <a:pathLst>
                <a:path w="1827" h="1738" extrusionOk="0">
                  <a:moveTo>
                    <a:pt x="30" y="253"/>
                  </a:moveTo>
                  <a:cubicBezTo>
                    <a:pt x="21" y="256"/>
                    <a:pt x="12" y="259"/>
                    <a:pt x="0" y="264"/>
                  </a:cubicBezTo>
                  <a:lnTo>
                    <a:pt x="17" y="264"/>
                  </a:lnTo>
                  <a:cubicBezTo>
                    <a:pt x="21" y="261"/>
                    <a:pt x="26" y="257"/>
                    <a:pt x="30" y="253"/>
                  </a:cubicBezTo>
                  <a:close/>
                  <a:moveTo>
                    <a:pt x="622" y="1"/>
                  </a:moveTo>
                  <a:lnTo>
                    <a:pt x="622" y="1"/>
                  </a:lnTo>
                  <a:cubicBezTo>
                    <a:pt x="413" y="17"/>
                    <a:pt x="221" y="87"/>
                    <a:pt x="30" y="253"/>
                  </a:cubicBezTo>
                  <a:lnTo>
                    <a:pt x="30" y="253"/>
                  </a:lnTo>
                  <a:cubicBezTo>
                    <a:pt x="50" y="247"/>
                    <a:pt x="66" y="247"/>
                    <a:pt x="90" y="247"/>
                  </a:cubicBezTo>
                  <a:cubicBezTo>
                    <a:pt x="213" y="247"/>
                    <a:pt x="358" y="388"/>
                    <a:pt x="409" y="550"/>
                  </a:cubicBezTo>
                  <a:cubicBezTo>
                    <a:pt x="571" y="728"/>
                    <a:pt x="605" y="1099"/>
                    <a:pt x="515" y="1507"/>
                  </a:cubicBezTo>
                  <a:cubicBezTo>
                    <a:pt x="532" y="1524"/>
                    <a:pt x="532" y="1541"/>
                    <a:pt x="532" y="1541"/>
                  </a:cubicBezTo>
                  <a:cubicBezTo>
                    <a:pt x="711" y="1648"/>
                    <a:pt x="869" y="1720"/>
                    <a:pt x="958" y="1737"/>
                  </a:cubicBezTo>
                  <a:lnTo>
                    <a:pt x="1064" y="1737"/>
                  </a:lnTo>
                  <a:cubicBezTo>
                    <a:pt x="1277" y="1737"/>
                    <a:pt x="1473" y="1648"/>
                    <a:pt x="1635" y="1507"/>
                  </a:cubicBezTo>
                  <a:lnTo>
                    <a:pt x="1635" y="1490"/>
                  </a:lnTo>
                  <a:cubicBezTo>
                    <a:pt x="1741" y="1294"/>
                    <a:pt x="1809" y="1116"/>
                    <a:pt x="1826" y="920"/>
                  </a:cubicBezTo>
                  <a:lnTo>
                    <a:pt x="1826" y="813"/>
                  </a:lnTo>
                  <a:cubicBezTo>
                    <a:pt x="1809" y="656"/>
                    <a:pt x="1686" y="477"/>
                    <a:pt x="1507" y="320"/>
                  </a:cubicBezTo>
                  <a:lnTo>
                    <a:pt x="1507" y="337"/>
                  </a:lnTo>
                  <a:cubicBezTo>
                    <a:pt x="1635" y="460"/>
                    <a:pt x="1686" y="622"/>
                    <a:pt x="1686" y="779"/>
                  </a:cubicBezTo>
                  <a:cubicBezTo>
                    <a:pt x="1686" y="1188"/>
                    <a:pt x="1401" y="1614"/>
                    <a:pt x="1081" y="1665"/>
                  </a:cubicBezTo>
                  <a:lnTo>
                    <a:pt x="1047" y="1665"/>
                  </a:lnTo>
                  <a:cubicBezTo>
                    <a:pt x="622" y="1665"/>
                    <a:pt x="745" y="320"/>
                    <a:pt x="532" y="124"/>
                  </a:cubicBezTo>
                  <a:lnTo>
                    <a:pt x="571" y="124"/>
                  </a:lnTo>
                  <a:cubicBezTo>
                    <a:pt x="571" y="107"/>
                    <a:pt x="549" y="107"/>
                    <a:pt x="549" y="107"/>
                  </a:cubicBezTo>
                  <a:lnTo>
                    <a:pt x="622" y="1"/>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2"/>
            <p:cNvSpPr/>
            <p:nvPr/>
          </p:nvSpPr>
          <p:spPr>
            <a:xfrm>
              <a:off x="2003875" y="1838894"/>
              <a:ext cx="18015" cy="12840"/>
            </a:xfrm>
            <a:custGeom>
              <a:avLst/>
              <a:gdLst/>
              <a:ahLst/>
              <a:cxnLst/>
              <a:rect l="l" t="t" r="r" b="b"/>
              <a:pathLst>
                <a:path w="550" h="392" extrusionOk="0">
                  <a:moveTo>
                    <a:pt x="231" y="0"/>
                  </a:moveTo>
                  <a:cubicBezTo>
                    <a:pt x="197" y="0"/>
                    <a:pt x="180" y="0"/>
                    <a:pt x="141" y="17"/>
                  </a:cubicBezTo>
                  <a:cubicBezTo>
                    <a:pt x="35" y="141"/>
                    <a:pt x="1" y="269"/>
                    <a:pt x="1" y="392"/>
                  </a:cubicBezTo>
                  <a:cubicBezTo>
                    <a:pt x="107" y="269"/>
                    <a:pt x="231" y="196"/>
                    <a:pt x="354" y="196"/>
                  </a:cubicBezTo>
                  <a:lnTo>
                    <a:pt x="409" y="196"/>
                  </a:lnTo>
                  <a:cubicBezTo>
                    <a:pt x="460" y="213"/>
                    <a:pt x="516" y="247"/>
                    <a:pt x="550" y="303"/>
                  </a:cubicBezTo>
                  <a:cubicBezTo>
                    <a:pt x="499" y="141"/>
                    <a:pt x="354" y="0"/>
                    <a:pt x="231"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2"/>
            <p:cNvSpPr/>
            <p:nvPr/>
          </p:nvSpPr>
          <p:spPr>
            <a:xfrm>
              <a:off x="2025919" y="1834833"/>
              <a:ext cx="42418" cy="50508"/>
            </a:xfrm>
            <a:custGeom>
              <a:avLst/>
              <a:gdLst/>
              <a:ahLst/>
              <a:cxnLst/>
              <a:rect l="l" t="t" r="r" b="b"/>
              <a:pathLst>
                <a:path w="1295" h="1542" extrusionOk="0">
                  <a:moveTo>
                    <a:pt x="0" y="1"/>
                  </a:moveTo>
                  <a:cubicBezTo>
                    <a:pt x="191" y="176"/>
                    <a:pt x="112" y="1275"/>
                    <a:pt x="400" y="1501"/>
                  </a:cubicBezTo>
                  <a:lnTo>
                    <a:pt x="400" y="1501"/>
                  </a:lnTo>
                  <a:cubicBezTo>
                    <a:pt x="420" y="1508"/>
                    <a:pt x="436" y="1508"/>
                    <a:pt x="464" y="1508"/>
                  </a:cubicBezTo>
                  <a:lnTo>
                    <a:pt x="498" y="1508"/>
                  </a:lnTo>
                  <a:cubicBezTo>
                    <a:pt x="941" y="1435"/>
                    <a:pt x="1294" y="639"/>
                    <a:pt x="975" y="231"/>
                  </a:cubicBezTo>
                  <a:lnTo>
                    <a:pt x="975" y="231"/>
                  </a:lnTo>
                  <a:lnTo>
                    <a:pt x="924" y="410"/>
                  </a:lnTo>
                  <a:cubicBezTo>
                    <a:pt x="924" y="410"/>
                    <a:pt x="124" y="354"/>
                    <a:pt x="39" y="1"/>
                  </a:cubicBezTo>
                  <a:close/>
                  <a:moveTo>
                    <a:pt x="375" y="1491"/>
                  </a:moveTo>
                  <a:cubicBezTo>
                    <a:pt x="409" y="1525"/>
                    <a:pt x="464" y="1542"/>
                    <a:pt x="515" y="1542"/>
                  </a:cubicBezTo>
                  <a:cubicBezTo>
                    <a:pt x="471" y="1542"/>
                    <a:pt x="433" y="1527"/>
                    <a:pt x="400" y="1501"/>
                  </a:cubicBezTo>
                  <a:lnTo>
                    <a:pt x="400" y="1501"/>
                  </a:lnTo>
                  <a:cubicBezTo>
                    <a:pt x="392" y="1499"/>
                    <a:pt x="384" y="1495"/>
                    <a:pt x="375" y="149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2"/>
            <p:cNvSpPr/>
            <p:nvPr/>
          </p:nvSpPr>
          <p:spPr>
            <a:xfrm>
              <a:off x="2038169" y="1841809"/>
              <a:ext cx="30167" cy="43531"/>
            </a:xfrm>
            <a:custGeom>
              <a:avLst/>
              <a:gdLst/>
              <a:ahLst/>
              <a:cxnLst/>
              <a:rect l="l" t="t" r="r" b="b"/>
              <a:pathLst>
                <a:path w="921" h="1329" extrusionOk="0">
                  <a:moveTo>
                    <a:pt x="601" y="1"/>
                  </a:moveTo>
                  <a:lnTo>
                    <a:pt x="601" y="18"/>
                  </a:lnTo>
                  <a:cubicBezTo>
                    <a:pt x="920" y="426"/>
                    <a:pt x="567" y="1222"/>
                    <a:pt x="124" y="1295"/>
                  </a:cubicBezTo>
                  <a:lnTo>
                    <a:pt x="90" y="1295"/>
                  </a:lnTo>
                  <a:cubicBezTo>
                    <a:pt x="52" y="1295"/>
                    <a:pt x="35" y="1295"/>
                    <a:pt x="1" y="1278"/>
                  </a:cubicBezTo>
                  <a:lnTo>
                    <a:pt x="1" y="1278"/>
                  </a:lnTo>
                  <a:cubicBezTo>
                    <a:pt x="35" y="1312"/>
                    <a:pt x="90" y="1329"/>
                    <a:pt x="141" y="1329"/>
                  </a:cubicBezTo>
                  <a:lnTo>
                    <a:pt x="175" y="1329"/>
                  </a:lnTo>
                  <a:cubicBezTo>
                    <a:pt x="495" y="1278"/>
                    <a:pt x="780" y="852"/>
                    <a:pt x="780" y="443"/>
                  </a:cubicBezTo>
                  <a:cubicBezTo>
                    <a:pt x="780" y="286"/>
                    <a:pt x="729" y="124"/>
                    <a:pt x="601" y="1"/>
                  </a:cubicBezTo>
                  <a:close/>
                </a:path>
              </a:pathLst>
            </a:custGeom>
            <a:solidFill>
              <a:srgbClr val="8D5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2"/>
            <p:cNvSpPr/>
            <p:nvPr/>
          </p:nvSpPr>
          <p:spPr>
            <a:xfrm>
              <a:off x="2003875" y="1845314"/>
              <a:ext cx="24435" cy="34884"/>
            </a:xfrm>
            <a:custGeom>
              <a:avLst/>
              <a:gdLst/>
              <a:ahLst/>
              <a:cxnLst/>
              <a:rect l="l" t="t" r="r" b="b"/>
              <a:pathLst>
                <a:path w="746" h="1065" extrusionOk="0">
                  <a:moveTo>
                    <a:pt x="354" y="0"/>
                  </a:moveTo>
                  <a:cubicBezTo>
                    <a:pt x="231" y="0"/>
                    <a:pt x="107" y="73"/>
                    <a:pt x="1" y="196"/>
                  </a:cubicBezTo>
                  <a:cubicBezTo>
                    <a:pt x="1" y="264"/>
                    <a:pt x="1" y="336"/>
                    <a:pt x="35" y="409"/>
                  </a:cubicBezTo>
                  <a:cubicBezTo>
                    <a:pt x="90" y="158"/>
                    <a:pt x="231" y="17"/>
                    <a:pt x="371" y="17"/>
                  </a:cubicBezTo>
                  <a:cubicBezTo>
                    <a:pt x="499" y="17"/>
                    <a:pt x="605" y="124"/>
                    <a:pt x="622" y="370"/>
                  </a:cubicBezTo>
                  <a:cubicBezTo>
                    <a:pt x="639" y="566"/>
                    <a:pt x="656" y="817"/>
                    <a:pt x="656" y="1047"/>
                  </a:cubicBezTo>
                  <a:lnTo>
                    <a:pt x="656" y="1064"/>
                  </a:lnTo>
                  <a:cubicBezTo>
                    <a:pt x="746" y="656"/>
                    <a:pt x="712" y="285"/>
                    <a:pt x="550" y="107"/>
                  </a:cubicBezTo>
                  <a:cubicBezTo>
                    <a:pt x="516" y="51"/>
                    <a:pt x="460" y="17"/>
                    <a:pt x="409" y="0"/>
                  </a:cubicBezTo>
                  <a:close/>
                </a:path>
              </a:pathLst>
            </a:custGeom>
            <a:solidFill>
              <a:srgbClr val="DD7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2"/>
            <p:cNvSpPr/>
            <p:nvPr/>
          </p:nvSpPr>
          <p:spPr>
            <a:xfrm>
              <a:off x="2026476" y="1811577"/>
              <a:ext cx="37242" cy="36686"/>
            </a:xfrm>
            <a:custGeom>
              <a:avLst/>
              <a:gdLst/>
              <a:ahLst/>
              <a:cxnLst/>
              <a:rect l="l" t="t" r="r" b="b"/>
              <a:pathLst>
                <a:path w="1137" h="1120" extrusionOk="0">
                  <a:moveTo>
                    <a:pt x="426" y="0"/>
                  </a:moveTo>
                  <a:lnTo>
                    <a:pt x="213" y="358"/>
                  </a:lnTo>
                  <a:lnTo>
                    <a:pt x="73" y="588"/>
                  </a:lnTo>
                  <a:lnTo>
                    <a:pt x="0" y="694"/>
                  </a:lnTo>
                  <a:cubicBezTo>
                    <a:pt x="0" y="694"/>
                    <a:pt x="22" y="694"/>
                    <a:pt x="22" y="711"/>
                  </a:cubicBezTo>
                  <a:cubicBezTo>
                    <a:pt x="107" y="1064"/>
                    <a:pt x="907" y="1120"/>
                    <a:pt x="907" y="1120"/>
                  </a:cubicBezTo>
                  <a:lnTo>
                    <a:pt x="958" y="941"/>
                  </a:lnTo>
                  <a:lnTo>
                    <a:pt x="958" y="924"/>
                  </a:lnTo>
                  <a:lnTo>
                    <a:pt x="958" y="907"/>
                  </a:lnTo>
                  <a:lnTo>
                    <a:pt x="1013" y="745"/>
                  </a:lnTo>
                  <a:lnTo>
                    <a:pt x="1137" y="285"/>
                  </a:lnTo>
                  <a:cubicBezTo>
                    <a:pt x="941" y="179"/>
                    <a:pt x="694" y="73"/>
                    <a:pt x="426" y="0"/>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2"/>
            <p:cNvSpPr/>
            <p:nvPr/>
          </p:nvSpPr>
          <p:spPr>
            <a:xfrm>
              <a:off x="2004988" y="1845871"/>
              <a:ext cx="20406" cy="33770"/>
            </a:xfrm>
            <a:custGeom>
              <a:avLst/>
              <a:gdLst/>
              <a:ahLst/>
              <a:cxnLst/>
              <a:rect l="l" t="t" r="r" b="b"/>
              <a:pathLst>
                <a:path w="623" h="1031" extrusionOk="0">
                  <a:moveTo>
                    <a:pt x="337" y="0"/>
                  </a:moveTo>
                  <a:cubicBezTo>
                    <a:pt x="197" y="0"/>
                    <a:pt x="56" y="141"/>
                    <a:pt x="1" y="392"/>
                  </a:cubicBezTo>
                  <a:cubicBezTo>
                    <a:pt x="18" y="375"/>
                    <a:pt x="56" y="375"/>
                    <a:pt x="90" y="375"/>
                  </a:cubicBezTo>
                  <a:cubicBezTo>
                    <a:pt x="303" y="375"/>
                    <a:pt x="533" y="745"/>
                    <a:pt x="622" y="1030"/>
                  </a:cubicBezTo>
                  <a:cubicBezTo>
                    <a:pt x="622" y="800"/>
                    <a:pt x="605" y="549"/>
                    <a:pt x="588" y="353"/>
                  </a:cubicBezTo>
                  <a:cubicBezTo>
                    <a:pt x="571" y="107"/>
                    <a:pt x="465" y="0"/>
                    <a:pt x="337" y="0"/>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2"/>
            <p:cNvSpPr/>
            <p:nvPr/>
          </p:nvSpPr>
          <p:spPr>
            <a:xfrm>
              <a:off x="1993983" y="1703125"/>
              <a:ext cx="160368" cy="152114"/>
            </a:xfrm>
            <a:custGeom>
              <a:avLst/>
              <a:gdLst/>
              <a:ahLst/>
              <a:cxnLst/>
              <a:rect l="l" t="t" r="r" b="b"/>
              <a:pathLst>
                <a:path w="4896" h="4644" extrusionOk="0">
                  <a:moveTo>
                    <a:pt x="3654" y="1"/>
                  </a:moveTo>
                  <a:cubicBezTo>
                    <a:pt x="2763" y="1"/>
                    <a:pt x="1457" y="1650"/>
                    <a:pt x="779" y="2158"/>
                  </a:cubicBezTo>
                  <a:cubicBezTo>
                    <a:pt x="1" y="2728"/>
                    <a:pt x="1205" y="4431"/>
                    <a:pt x="2431" y="4605"/>
                  </a:cubicBezTo>
                  <a:cubicBezTo>
                    <a:pt x="2600" y="4631"/>
                    <a:pt x="2752" y="4644"/>
                    <a:pt x="2890" y="4644"/>
                  </a:cubicBezTo>
                  <a:cubicBezTo>
                    <a:pt x="4343" y="4644"/>
                    <a:pt x="4180" y="3255"/>
                    <a:pt x="4666" y="1894"/>
                  </a:cubicBezTo>
                  <a:cubicBezTo>
                    <a:pt x="4895" y="1221"/>
                    <a:pt x="4593" y="174"/>
                    <a:pt x="3780" y="12"/>
                  </a:cubicBezTo>
                  <a:cubicBezTo>
                    <a:pt x="3739" y="4"/>
                    <a:pt x="3697" y="1"/>
                    <a:pt x="3654"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2"/>
            <p:cNvSpPr/>
            <p:nvPr/>
          </p:nvSpPr>
          <p:spPr>
            <a:xfrm>
              <a:off x="2059099" y="1765458"/>
              <a:ext cx="33083" cy="31903"/>
            </a:xfrm>
            <a:custGeom>
              <a:avLst/>
              <a:gdLst/>
              <a:ahLst/>
              <a:cxnLst/>
              <a:rect l="l" t="t" r="r" b="b"/>
              <a:pathLst>
                <a:path w="1010" h="974" extrusionOk="0">
                  <a:moveTo>
                    <a:pt x="564" y="0"/>
                  </a:moveTo>
                  <a:cubicBezTo>
                    <a:pt x="340" y="0"/>
                    <a:pt x="134" y="201"/>
                    <a:pt x="68" y="489"/>
                  </a:cubicBezTo>
                  <a:cubicBezTo>
                    <a:pt x="0" y="808"/>
                    <a:pt x="175" y="893"/>
                    <a:pt x="426" y="948"/>
                  </a:cubicBezTo>
                  <a:cubicBezTo>
                    <a:pt x="492" y="963"/>
                    <a:pt x="556" y="973"/>
                    <a:pt x="616" y="973"/>
                  </a:cubicBezTo>
                  <a:cubicBezTo>
                    <a:pt x="766" y="973"/>
                    <a:pt x="889" y="908"/>
                    <a:pt x="941" y="680"/>
                  </a:cubicBezTo>
                  <a:cubicBezTo>
                    <a:pt x="1009" y="361"/>
                    <a:pt x="869" y="63"/>
                    <a:pt x="639" y="8"/>
                  </a:cubicBezTo>
                  <a:cubicBezTo>
                    <a:pt x="614" y="3"/>
                    <a:pt x="589" y="0"/>
                    <a:pt x="564"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2"/>
            <p:cNvSpPr/>
            <p:nvPr/>
          </p:nvSpPr>
          <p:spPr>
            <a:xfrm>
              <a:off x="2102041" y="1781311"/>
              <a:ext cx="29709" cy="30659"/>
            </a:xfrm>
            <a:custGeom>
              <a:avLst/>
              <a:gdLst/>
              <a:ahLst/>
              <a:cxnLst/>
              <a:rect l="l" t="t" r="r" b="b"/>
              <a:pathLst>
                <a:path w="907" h="936" extrusionOk="0">
                  <a:moveTo>
                    <a:pt x="555" y="0"/>
                  </a:moveTo>
                  <a:cubicBezTo>
                    <a:pt x="382" y="0"/>
                    <a:pt x="195" y="178"/>
                    <a:pt x="107" y="430"/>
                  </a:cubicBezTo>
                  <a:cubicBezTo>
                    <a:pt x="0" y="728"/>
                    <a:pt x="141" y="835"/>
                    <a:pt x="336" y="890"/>
                  </a:cubicBezTo>
                  <a:cubicBezTo>
                    <a:pt x="401" y="916"/>
                    <a:pt x="466" y="935"/>
                    <a:pt x="527" y="935"/>
                  </a:cubicBezTo>
                  <a:cubicBezTo>
                    <a:pt x="635" y="935"/>
                    <a:pt x="733" y="876"/>
                    <a:pt x="800" y="694"/>
                  </a:cubicBezTo>
                  <a:cubicBezTo>
                    <a:pt x="907" y="392"/>
                    <a:pt x="851" y="90"/>
                    <a:pt x="656" y="22"/>
                  </a:cubicBezTo>
                  <a:cubicBezTo>
                    <a:pt x="623" y="7"/>
                    <a:pt x="590" y="0"/>
                    <a:pt x="555"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2"/>
            <p:cNvSpPr/>
            <p:nvPr/>
          </p:nvSpPr>
          <p:spPr>
            <a:xfrm>
              <a:off x="2059656" y="1770666"/>
              <a:ext cx="31936" cy="28497"/>
            </a:xfrm>
            <a:custGeom>
              <a:avLst/>
              <a:gdLst/>
              <a:ahLst/>
              <a:cxnLst/>
              <a:rect l="l" t="t" r="r" b="b"/>
              <a:pathLst>
                <a:path w="975" h="870" extrusionOk="0">
                  <a:moveTo>
                    <a:pt x="519" y="1"/>
                  </a:moveTo>
                  <a:cubicBezTo>
                    <a:pt x="313" y="1"/>
                    <a:pt x="117" y="168"/>
                    <a:pt x="73" y="415"/>
                  </a:cubicBezTo>
                  <a:cubicBezTo>
                    <a:pt x="0" y="700"/>
                    <a:pt x="179" y="789"/>
                    <a:pt x="426" y="841"/>
                  </a:cubicBezTo>
                  <a:cubicBezTo>
                    <a:pt x="496" y="857"/>
                    <a:pt x="563" y="869"/>
                    <a:pt x="625" y="869"/>
                  </a:cubicBezTo>
                  <a:cubicBezTo>
                    <a:pt x="764" y="869"/>
                    <a:pt x="874" y="809"/>
                    <a:pt x="924" y="611"/>
                  </a:cubicBezTo>
                  <a:cubicBezTo>
                    <a:pt x="975" y="330"/>
                    <a:pt x="835" y="62"/>
                    <a:pt x="605" y="11"/>
                  </a:cubicBezTo>
                  <a:cubicBezTo>
                    <a:pt x="576" y="4"/>
                    <a:pt x="547" y="1"/>
                    <a:pt x="519"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2"/>
            <p:cNvSpPr/>
            <p:nvPr/>
          </p:nvSpPr>
          <p:spPr>
            <a:xfrm>
              <a:off x="2101484" y="1786355"/>
              <a:ext cx="29578" cy="27056"/>
            </a:xfrm>
            <a:custGeom>
              <a:avLst/>
              <a:gdLst/>
              <a:ahLst/>
              <a:cxnLst/>
              <a:rect l="l" t="t" r="r" b="b"/>
              <a:pathLst>
                <a:path w="903" h="826" extrusionOk="0">
                  <a:moveTo>
                    <a:pt x="517" y="1"/>
                  </a:moveTo>
                  <a:cubicBezTo>
                    <a:pt x="344" y="1"/>
                    <a:pt x="176" y="147"/>
                    <a:pt x="90" y="362"/>
                  </a:cubicBezTo>
                  <a:cubicBezTo>
                    <a:pt x="0" y="630"/>
                    <a:pt x="158" y="719"/>
                    <a:pt x="353" y="787"/>
                  </a:cubicBezTo>
                  <a:cubicBezTo>
                    <a:pt x="427" y="808"/>
                    <a:pt x="496" y="826"/>
                    <a:pt x="559" y="826"/>
                  </a:cubicBezTo>
                  <a:cubicBezTo>
                    <a:pt x="663" y="826"/>
                    <a:pt x="751" y="777"/>
                    <a:pt x="817" y="613"/>
                  </a:cubicBezTo>
                  <a:cubicBezTo>
                    <a:pt x="903" y="362"/>
                    <a:pt x="834" y="98"/>
                    <a:pt x="639" y="25"/>
                  </a:cubicBezTo>
                  <a:cubicBezTo>
                    <a:pt x="599" y="8"/>
                    <a:pt x="558" y="1"/>
                    <a:pt x="517"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2"/>
            <p:cNvSpPr/>
            <p:nvPr/>
          </p:nvSpPr>
          <p:spPr>
            <a:xfrm>
              <a:off x="2073020" y="1778985"/>
              <a:ext cx="14543" cy="15264"/>
            </a:xfrm>
            <a:custGeom>
              <a:avLst/>
              <a:gdLst/>
              <a:ahLst/>
              <a:cxnLst/>
              <a:rect l="l" t="t" r="r" b="b"/>
              <a:pathLst>
                <a:path w="444" h="466" extrusionOk="0">
                  <a:moveTo>
                    <a:pt x="232" y="1"/>
                  </a:moveTo>
                  <a:cubicBezTo>
                    <a:pt x="138" y="1"/>
                    <a:pt x="50" y="67"/>
                    <a:pt x="35" y="182"/>
                  </a:cubicBezTo>
                  <a:cubicBezTo>
                    <a:pt x="1" y="323"/>
                    <a:pt x="69" y="429"/>
                    <a:pt x="175" y="463"/>
                  </a:cubicBezTo>
                  <a:cubicBezTo>
                    <a:pt x="183" y="465"/>
                    <a:pt x="191" y="465"/>
                    <a:pt x="199" y="465"/>
                  </a:cubicBezTo>
                  <a:cubicBezTo>
                    <a:pt x="285" y="465"/>
                    <a:pt x="390" y="384"/>
                    <a:pt x="410" y="267"/>
                  </a:cubicBezTo>
                  <a:cubicBezTo>
                    <a:pt x="444" y="144"/>
                    <a:pt x="371" y="20"/>
                    <a:pt x="265" y="3"/>
                  </a:cubicBezTo>
                  <a:cubicBezTo>
                    <a:pt x="254" y="2"/>
                    <a:pt x="243" y="1"/>
                    <a:pt x="232"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2"/>
            <p:cNvSpPr/>
            <p:nvPr/>
          </p:nvSpPr>
          <p:spPr>
            <a:xfrm>
              <a:off x="2114291" y="1795068"/>
              <a:ext cx="13299" cy="14412"/>
            </a:xfrm>
            <a:custGeom>
              <a:avLst/>
              <a:gdLst/>
              <a:ahLst/>
              <a:cxnLst/>
              <a:rect l="l" t="t" r="r" b="b"/>
              <a:pathLst>
                <a:path w="406" h="440" extrusionOk="0">
                  <a:moveTo>
                    <a:pt x="232" y="0"/>
                  </a:moveTo>
                  <a:cubicBezTo>
                    <a:pt x="155" y="0"/>
                    <a:pt x="77" y="67"/>
                    <a:pt x="35" y="168"/>
                  </a:cubicBezTo>
                  <a:cubicBezTo>
                    <a:pt x="1" y="274"/>
                    <a:pt x="35" y="398"/>
                    <a:pt x="124" y="436"/>
                  </a:cubicBezTo>
                  <a:cubicBezTo>
                    <a:pt x="135" y="438"/>
                    <a:pt x="146" y="439"/>
                    <a:pt x="156" y="439"/>
                  </a:cubicBezTo>
                  <a:cubicBezTo>
                    <a:pt x="238" y="439"/>
                    <a:pt x="324" y="383"/>
                    <a:pt x="354" y="274"/>
                  </a:cubicBezTo>
                  <a:cubicBezTo>
                    <a:pt x="405" y="168"/>
                    <a:pt x="371" y="44"/>
                    <a:pt x="282" y="10"/>
                  </a:cubicBezTo>
                  <a:cubicBezTo>
                    <a:pt x="265" y="3"/>
                    <a:pt x="249" y="0"/>
                    <a:pt x="232"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2"/>
            <p:cNvSpPr/>
            <p:nvPr/>
          </p:nvSpPr>
          <p:spPr>
            <a:xfrm>
              <a:off x="2115962" y="1798180"/>
              <a:ext cx="5339" cy="6092"/>
            </a:xfrm>
            <a:custGeom>
              <a:avLst/>
              <a:gdLst/>
              <a:ahLst/>
              <a:cxnLst/>
              <a:rect l="l" t="t" r="r" b="b"/>
              <a:pathLst>
                <a:path w="163" h="186" extrusionOk="0">
                  <a:moveTo>
                    <a:pt x="107" y="1"/>
                  </a:moveTo>
                  <a:cubicBezTo>
                    <a:pt x="73" y="1"/>
                    <a:pt x="35" y="22"/>
                    <a:pt x="18" y="73"/>
                  </a:cubicBezTo>
                  <a:cubicBezTo>
                    <a:pt x="1" y="128"/>
                    <a:pt x="1" y="179"/>
                    <a:pt x="56" y="179"/>
                  </a:cubicBezTo>
                  <a:cubicBezTo>
                    <a:pt x="65" y="184"/>
                    <a:pt x="73" y="186"/>
                    <a:pt x="81" y="186"/>
                  </a:cubicBezTo>
                  <a:cubicBezTo>
                    <a:pt x="106" y="186"/>
                    <a:pt x="129" y="167"/>
                    <a:pt x="141" y="128"/>
                  </a:cubicBezTo>
                  <a:cubicBezTo>
                    <a:pt x="163" y="73"/>
                    <a:pt x="163" y="22"/>
                    <a:pt x="107" y="1"/>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2"/>
            <p:cNvSpPr/>
            <p:nvPr/>
          </p:nvSpPr>
          <p:spPr>
            <a:xfrm>
              <a:off x="2077082" y="1783113"/>
              <a:ext cx="6453" cy="6617"/>
            </a:xfrm>
            <a:custGeom>
              <a:avLst/>
              <a:gdLst/>
              <a:ahLst/>
              <a:cxnLst/>
              <a:rect l="l" t="t" r="r" b="b"/>
              <a:pathLst>
                <a:path w="197" h="202" extrusionOk="0">
                  <a:moveTo>
                    <a:pt x="124" y="1"/>
                  </a:moveTo>
                  <a:cubicBezTo>
                    <a:pt x="73" y="1"/>
                    <a:pt x="34" y="35"/>
                    <a:pt x="17" y="90"/>
                  </a:cubicBezTo>
                  <a:cubicBezTo>
                    <a:pt x="0" y="141"/>
                    <a:pt x="34" y="197"/>
                    <a:pt x="73" y="197"/>
                  </a:cubicBezTo>
                  <a:cubicBezTo>
                    <a:pt x="82" y="200"/>
                    <a:pt x="90" y="201"/>
                    <a:pt x="98" y="201"/>
                  </a:cubicBezTo>
                  <a:cubicBezTo>
                    <a:pt x="135" y="201"/>
                    <a:pt x="162" y="170"/>
                    <a:pt x="179" y="124"/>
                  </a:cubicBezTo>
                  <a:cubicBezTo>
                    <a:pt x="196" y="73"/>
                    <a:pt x="158" y="18"/>
                    <a:pt x="124" y="1"/>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2"/>
            <p:cNvSpPr/>
            <p:nvPr/>
          </p:nvSpPr>
          <p:spPr>
            <a:xfrm>
              <a:off x="2086974" y="1815049"/>
              <a:ext cx="14543" cy="8615"/>
            </a:xfrm>
            <a:custGeom>
              <a:avLst/>
              <a:gdLst/>
              <a:ahLst/>
              <a:cxnLst/>
              <a:rect l="l" t="t" r="r" b="b"/>
              <a:pathLst>
                <a:path w="444" h="263" extrusionOk="0">
                  <a:moveTo>
                    <a:pt x="388" y="1"/>
                  </a:moveTo>
                  <a:lnTo>
                    <a:pt x="388" y="1"/>
                  </a:lnTo>
                  <a:cubicBezTo>
                    <a:pt x="371" y="39"/>
                    <a:pt x="337" y="73"/>
                    <a:pt x="303" y="90"/>
                  </a:cubicBezTo>
                  <a:cubicBezTo>
                    <a:pt x="261" y="112"/>
                    <a:pt x="216" y="121"/>
                    <a:pt x="175" y="121"/>
                  </a:cubicBezTo>
                  <a:cubicBezTo>
                    <a:pt x="111" y="121"/>
                    <a:pt x="55" y="97"/>
                    <a:pt x="35" y="56"/>
                  </a:cubicBezTo>
                  <a:lnTo>
                    <a:pt x="18" y="56"/>
                  </a:lnTo>
                  <a:cubicBezTo>
                    <a:pt x="1" y="90"/>
                    <a:pt x="1" y="145"/>
                    <a:pt x="35" y="179"/>
                  </a:cubicBezTo>
                  <a:cubicBezTo>
                    <a:pt x="69" y="235"/>
                    <a:pt x="129" y="262"/>
                    <a:pt x="195" y="262"/>
                  </a:cubicBezTo>
                  <a:cubicBezTo>
                    <a:pt x="236" y="262"/>
                    <a:pt x="279" y="252"/>
                    <a:pt x="320" y="230"/>
                  </a:cubicBezTo>
                  <a:cubicBezTo>
                    <a:pt x="409" y="179"/>
                    <a:pt x="443" y="73"/>
                    <a:pt x="388"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2"/>
            <p:cNvSpPr/>
            <p:nvPr/>
          </p:nvSpPr>
          <p:spPr>
            <a:xfrm>
              <a:off x="2067747" y="1816850"/>
              <a:ext cx="30266" cy="22077"/>
            </a:xfrm>
            <a:custGeom>
              <a:avLst/>
              <a:gdLst/>
              <a:ahLst/>
              <a:cxnLst/>
              <a:rect l="l" t="t" r="r" b="b"/>
              <a:pathLst>
                <a:path w="924" h="674" extrusionOk="0">
                  <a:moveTo>
                    <a:pt x="17" y="1"/>
                  </a:moveTo>
                  <a:lnTo>
                    <a:pt x="17" y="1"/>
                  </a:lnTo>
                  <a:cubicBezTo>
                    <a:pt x="0" y="533"/>
                    <a:pt x="605" y="673"/>
                    <a:pt x="924" y="673"/>
                  </a:cubicBezTo>
                  <a:lnTo>
                    <a:pt x="907" y="656"/>
                  </a:lnTo>
                  <a:cubicBezTo>
                    <a:pt x="605" y="639"/>
                    <a:pt x="145" y="495"/>
                    <a:pt x="107" y="69"/>
                  </a:cubicBezTo>
                  <a:lnTo>
                    <a:pt x="17"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2"/>
            <p:cNvSpPr/>
            <p:nvPr/>
          </p:nvSpPr>
          <p:spPr>
            <a:xfrm>
              <a:off x="2113604" y="1767194"/>
              <a:ext cx="23878" cy="13266"/>
            </a:xfrm>
            <a:custGeom>
              <a:avLst/>
              <a:gdLst/>
              <a:ahLst/>
              <a:cxnLst/>
              <a:rect l="l" t="t" r="r" b="b"/>
              <a:pathLst>
                <a:path w="729" h="405" extrusionOk="0">
                  <a:moveTo>
                    <a:pt x="179" y="0"/>
                  </a:moveTo>
                  <a:cubicBezTo>
                    <a:pt x="147" y="0"/>
                    <a:pt x="117" y="4"/>
                    <a:pt x="90" y="10"/>
                  </a:cubicBezTo>
                  <a:cubicBezTo>
                    <a:pt x="39" y="10"/>
                    <a:pt x="0" y="61"/>
                    <a:pt x="22" y="95"/>
                  </a:cubicBezTo>
                  <a:lnTo>
                    <a:pt x="22" y="134"/>
                  </a:lnTo>
                  <a:cubicBezTo>
                    <a:pt x="39" y="185"/>
                    <a:pt x="73" y="202"/>
                    <a:pt x="107" y="202"/>
                  </a:cubicBezTo>
                  <a:cubicBezTo>
                    <a:pt x="125" y="199"/>
                    <a:pt x="145" y="198"/>
                    <a:pt x="165" y="198"/>
                  </a:cubicBezTo>
                  <a:cubicBezTo>
                    <a:pt x="288" y="198"/>
                    <a:pt x="449" y="245"/>
                    <a:pt x="588" y="380"/>
                  </a:cubicBezTo>
                  <a:cubicBezTo>
                    <a:pt x="603" y="396"/>
                    <a:pt x="626" y="404"/>
                    <a:pt x="649" y="404"/>
                  </a:cubicBezTo>
                  <a:cubicBezTo>
                    <a:pt x="676" y="404"/>
                    <a:pt x="702" y="392"/>
                    <a:pt x="711" y="363"/>
                  </a:cubicBezTo>
                  <a:cubicBezTo>
                    <a:pt x="728" y="329"/>
                    <a:pt x="728" y="291"/>
                    <a:pt x="711" y="274"/>
                  </a:cubicBezTo>
                  <a:cubicBezTo>
                    <a:pt x="548" y="83"/>
                    <a:pt x="338" y="0"/>
                    <a:pt x="179"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2"/>
            <p:cNvSpPr/>
            <p:nvPr/>
          </p:nvSpPr>
          <p:spPr>
            <a:xfrm>
              <a:off x="2064799" y="1752519"/>
              <a:ext cx="29742" cy="11563"/>
            </a:xfrm>
            <a:custGeom>
              <a:avLst/>
              <a:gdLst/>
              <a:ahLst/>
              <a:cxnLst/>
              <a:rect l="l" t="t" r="r" b="b"/>
              <a:pathLst>
                <a:path w="908" h="353" extrusionOk="0">
                  <a:moveTo>
                    <a:pt x="318" y="1"/>
                  </a:moveTo>
                  <a:cubicBezTo>
                    <a:pt x="226" y="1"/>
                    <a:pt x="141" y="13"/>
                    <a:pt x="73" y="33"/>
                  </a:cubicBezTo>
                  <a:cubicBezTo>
                    <a:pt x="39" y="50"/>
                    <a:pt x="1" y="84"/>
                    <a:pt x="22" y="139"/>
                  </a:cubicBezTo>
                  <a:cubicBezTo>
                    <a:pt x="22" y="181"/>
                    <a:pt x="57" y="211"/>
                    <a:pt x="100" y="211"/>
                  </a:cubicBezTo>
                  <a:cubicBezTo>
                    <a:pt x="109" y="211"/>
                    <a:pt x="119" y="210"/>
                    <a:pt x="128" y="207"/>
                  </a:cubicBezTo>
                  <a:cubicBezTo>
                    <a:pt x="165" y="203"/>
                    <a:pt x="209" y="199"/>
                    <a:pt x="259" y="199"/>
                  </a:cubicBezTo>
                  <a:cubicBezTo>
                    <a:pt x="401" y="199"/>
                    <a:pt x="583" y="226"/>
                    <a:pt x="729" y="330"/>
                  </a:cubicBezTo>
                  <a:cubicBezTo>
                    <a:pt x="744" y="346"/>
                    <a:pt x="763" y="352"/>
                    <a:pt x="784" y="352"/>
                  </a:cubicBezTo>
                  <a:cubicBezTo>
                    <a:pt x="816" y="352"/>
                    <a:pt x="850" y="337"/>
                    <a:pt x="873" y="313"/>
                  </a:cubicBezTo>
                  <a:cubicBezTo>
                    <a:pt x="907" y="262"/>
                    <a:pt x="890" y="207"/>
                    <a:pt x="852" y="173"/>
                  </a:cubicBezTo>
                  <a:cubicBezTo>
                    <a:pt x="691" y="45"/>
                    <a:pt x="492" y="1"/>
                    <a:pt x="318"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2"/>
            <p:cNvSpPr/>
            <p:nvPr/>
          </p:nvSpPr>
          <p:spPr>
            <a:xfrm>
              <a:off x="1999846" y="1764934"/>
              <a:ext cx="29316" cy="43237"/>
            </a:xfrm>
            <a:custGeom>
              <a:avLst/>
              <a:gdLst/>
              <a:ahLst/>
              <a:cxnLst/>
              <a:rect l="l" t="t" r="r" b="b"/>
              <a:pathLst>
                <a:path w="895" h="1320" extrusionOk="0">
                  <a:moveTo>
                    <a:pt x="317" y="1"/>
                  </a:moveTo>
                  <a:cubicBezTo>
                    <a:pt x="151" y="1"/>
                    <a:pt x="32" y="232"/>
                    <a:pt x="17" y="398"/>
                  </a:cubicBezTo>
                  <a:cubicBezTo>
                    <a:pt x="0" y="590"/>
                    <a:pt x="90" y="1016"/>
                    <a:pt x="460" y="1284"/>
                  </a:cubicBezTo>
                  <a:cubicBezTo>
                    <a:pt x="496" y="1308"/>
                    <a:pt x="532" y="1319"/>
                    <a:pt x="566" y="1319"/>
                  </a:cubicBezTo>
                  <a:cubicBezTo>
                    <a:pt x="750" y="1319"/>
                    <a:pt x="895" y="1009"/>
                    <a:pt x="852" y="858"/>
                  </a:cubicBezTo>
                  <a:cubicBezTo>
                    <a:pt x="813" y="696"/>
                    <a:pt x="639" y="130"/>
                    <a:pt x="409" y="24"/>
                  </a:cubicBezTo>
                  <a:cubicBezTo>
                    <a:pt x="377" y="8"/>
                    <a:pt x="346" y="1"/>
                    <a:pt x="317"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2"/>
            <p:cNvSpPr/>
            <p:nvPr/>
          </p:nvSpPr>
          <p:spPr>
            <a:xfrm>
              <a:off x="2005545" y="1777970"/>
              <a:ext cx="17295" cy="25254"/>
            </a:xfrm>
            <a:custGeom>
              <a:avLst/>
              <a:gdLst/>
              <a:ahLst/>
              <a:cxnLst/>
              <a:rect l="l" t="t" r="r" b="b"/>
              <a:pathLst>
                <a:path w="528" h="771" extrusionOk="0">
                  <a:moveTo>
                    <a:pt x="187" y="1"/>
                  </a:moveTo>
                  <a:cubicBezTo>
                    <a:pt x="82" y="1"/>
                    <a:pt x="22" y="141"/>
                    <a:pt x="22" y="230"/>
                  </a:cubicBezTo>
                  <a:cubicBezTo>
                    <a:pt x="1" y="354"/>
                    <a:pt x="56" y="583"/>
                    <a:pt x="269" y="745"/>
                  </a:cubicBezTo>
                  <a:cubicBezTo>
                    <a:pt x="293" y="763"/>
                    <a:pt x="316" y="771"/>
                    <a:pt x="338" y="771"/>
                  </a:cubicBezTo>
                  <a:cubicBezTo>
                    <a:pt x="447" y="771"/>
                    <a:pt x="527" y="583"/>
                    <a:pt x="499" y="494"/>
                  </a:cubicBezTo>
                  <a:cubicBezTo>
                    <a:pt x="482" y="405"/>
                    <a:pt x="375" y="68"/>
                    <a:pt x="252" y="17"/>
                  </a:cubicBezTo>
                  <a:cubicBezTo>
                    <a:pt x="229" y="6"/>
                    <a:pt x="207" y="1"/>
                    <a:pt x="187"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2"/>
            <p:cNvSpPr/>
            <p:nvPr/>
          </p:nvSpPr>
          <p:spPr>
            <a:xfrm>
              <a:off x="2010851" y="1788517"/>
              <a:ext cx="12087" cy="18441"/>
            </a:xfrm>
            <a:custGeom>
              <a:avLst/>
              <a:gdLst/>
              <a:ahLst/>
              <a:cxnLst/>
              <a:rect l="l" t="t" r="r" b="b"/>
              <a:pathLst>
                <a:path w="369" h="563" extrusionOk="0">
                  <a:moveTo>
                    <a:pt x="129" y="1"/>
                  </a:moveTo>
                  <a:cubicBezTo>
                    <a:pt x="55" y="1"/>
                    <a:pt x="15" y="98"/>
                    <a:pt x="1" y="172"/>
                  </a:cubicBezTo>
                  <a:cubicBezTo>
                    <a:pt x="1" y="261"/>
                    <a:pt x="35" y="440"/>
                    <a:pt x="196" y="547"/>
                  </a:cubicBezTo>
                  <a:cubicBezTo>
                    <a:pt x="213" y="557"/>
                    <a:pt x="229" y="562"/>
                    <a:pt x="244" y="562"/>
                  </a:cubicBezTo>
                  <a:cubicBezTo>
                    <a:pt x="322" y="562"/>
                    <a:pt x="368" y="429"/>
                    <a:pt x="354" y="368"/>
                  </a:cubicBezTo>
                  <a:cubicBezTo>
                    <a:pt x="337" y="296"/>
                    <a:pt x="264" y="49"/>
                    <a:pt x="179" y="15"/>
                  </a:cubicBezTo>
                  <a:cubicBezTo>
                    <a:pt x="161" y="5"/>
                    <a:pt x="144" y="1"/>
                    <a:pt x="12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2"/>
            <p:cNvSpPr/>
            <p:nvPr/>
          </p:nvSpPr>
          <p:spPr>
            <a:xfrm>
              <a:off x="2097979" y="1963265"/>
              <a:ext cx="30298" cy="42385"/>
            </a:xfrm>
            <a:custGeom>
              <a:avLst/>
              <a:gdLst/>
              <a:ahLst/>
              <a:cxnLst/>
              <a:rect l="l" t="t" r="r" b="b"/>
              <a:pathLst>
                <a:path w="925" h="1294" extrusionOk="0">
                  <a:moveTo>
                    <a:pt x="533" y="0"/>
                  </a:moveTo>
                  <a:cubicBezTo>
                    <a:pt x="1" y="387"/>
                    <a:pt x="141" y="1081"/>
                    <a:pt x="180" y="1260"/>
                  </a:cubicBezTo>
                  <a:lnTo>
                    <a:pt x="371" y="1294"/>
                  </a:lnTo>
                  <a:cubicBezTo>
                    <a:pt x="320" y="336"/>
                    <a:pt x="924" y="34"/>
                    <a:pt x="924" y="34"/>
                  </a:cubicBezTo>
                  <a:lnTo>
                    <a:pt x="533"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2"/>
            <p:cNvSpPr/>
            <p:nvPr/>
          </p:nvSpPr>
          <p:spPr>
            <a:xfrm>
              <a:off x="2099093" y="1968964"/>
              <a:ext cx="22208" cy="37242"/>
            </a:xfrm>
            <a:custGeom>
              <a:avLst/>
              <a:gdLst/>
              <a:ahLst/>
              <a:cxnLst/>
              <a:rect l="l" t="t" r="r" b="b"/>
              <a:pathLst>
                <a:path w="678" h="1137" extrusionOk="0">
                  <a:moveTo>
                    <a:pt x="320" y="1"/>
                  </a:moveTo>
                  <a:cubicBezTo>
                    <a:pt x="1" y="409"/>
                    <a:pt x="90" y="958"/>
                    <a:pt x="124" y="1120"/>
                  </a:cubicBezTo>
                  <a:lnTo>
                    <a:pt x="392" y="1137"/>
                  </a:lnTo>
                  <a:cubicBezTo>
                    <a:pt x="286" y="533"/>
                    <a:pt x="499" y="196"/>
                    <a:pt x="678" y="22"/>
                  </a:cubicBezTo>
                  <a:cubicBezTo>
                    <a:pt x="622" y="22"/>
                    <a:pt x="571" y="39"/>
                    <a:pt x="533" y="39"/>
                  </a:cubicBezTo>
                  <a:cubicBezTo>
                    <a:pt x="465" y="39"/>
                    <a:pt x="375" y="22"/>
                    <a:pt x="320" y="1"/>
                  </a:cubicBezTo>
                  <a:close/>
                </a:path>
              </a:pathLst>
            </a:custGeom>
            <a:solidFill>
              <a:srgbClr val="CEB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2"/>
            <p:cNvSpPr/>
            <p:nvPr/>
          </p:nvSpPr>
          <p:spPr>
            <a:xfrm>
              <a:off x="2038726" y="1959760"/>
              <a:ext cx="29611" cy="42975"/>
            </a:xfrm>
            <a:custGeom>
              <a:avLst/>
              <a:gdLst/>
              <a:ahLst/>
              <a:cxnLst/>
              <a:rect l="l" t="t" r="r" b="b"/>
              <a:pathLst>
                <a:path w="904" h="1312" extrusionOk="0">
                  <a:moveTo>
                    <a:pt x="516" y="1"/>
                  </a:moveTo>
                  <a:cubicBezTo>
                    <a:pt x="1" y="409"/>
                    <a:pt x="180" y="1099"/>
                    <a:pt x="214" y="1278"/>
                  </a:cubicBezTo>
                  <a:lnTo>
                    <a:pt x="409" y="1312"/>
                  </a:lnTo>
                  <a:cubicBezTo>
                    <a:pt x="265" y="371"/>
                    <a:pt x="903" y="35"/>
                    <a:pt x="903" y="35"/>
                  </a:cubicBezTo>
                  <a:lnTo>
                    <a:pt x="516"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2"/>
            <p:cNvSpPr/>
            <p:nvPr/>
          </p:nvSpPr>
          <p:spPr>
            <a:xfrm>
              <a:off x="2039840" y="1966180"/>
              <a:ext cx="21520" cy="37111"/>
            </a:xfrm>
            <a:custGeom>
              <a:avLst/>
              <a:gdLst/>
              <a:ahLst/>
              <a:cxnLst/>
              <a:rect l="l" t="t" r="r" b="b"/>
              <a:pathLst>
                <a:path w="657" h="1133" extrusionOk="0">
                  <a:moveTo>
                    <a:pt x="303" y="0"/>
                  </a:moveTo>
                  <a:cubicBezTo>
                    <a:pt x="1" y="405"/>
                    <a:pt x="107" y="975"/>
                    <a:pt x="146" y="1116"/>
                  </a:cubicBezTo>
                  <a:lnTo>
                    <a:pt x="409" y="1133"/>
                  </a:lnTo>
                  <a:cubicBezTo>
                    <a:pt x="303" y="532"/>
                    <a:pt x="482" y="192"/>
                    <a:pt x="656" y="0"/>
                  </a:cubicBezTo>
                  <a:lnTo>
                    <a:pt x="656" y="0"/>
                  </a:lnTo>
                  <a:cubicBezTo>
                    <a:pt x="605" y="17"/>
                    <a:pt x="571" y="17"/>
                    <a:pt x="516" y="17"/>
                  </a:cubicBezTo>
                  <a:cubicBezTo>
                    <a:pt x="444" y="17"/>
                    <a:pt x="375" y="17"/>
                    <a:pt x="303" y="0"/>
                  </a:cubicBezTo>
                  <a:close/>
                </a:path>
              </a:pathLst>
            </a:custGeom>
            <a:solidFill>
              <a:srgbClr val="CEB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2"/>
            <p:cNvSpPr/>
            <p:nvPr/>
          </p:nvSpPr>
          <p:spPr>
            <a:xfrm>
              <a:off x="2103843" y="1931165"/>
              <a:ext cx="15100" cy="13561"/>
            </a:xfrm>
            <a:custGeom>
              <a:avLst/>
              <a:gdLst/>
              <a:ahLst/>
              <a:cxnLst/>
              <a:rect l="l" t="t" r="r" b="b"/>
              <a:pathLst>
                <a:path w="461" h="414" extrusionOk="0">
                  <a:moveTo>
                    <a:pt x="237" y="1"/>
                  </a:moveTo>
                  <a:cubicBezTo>
                    <a:pt x="222" y="1"/>
                    <a:pt x="207" y="2"/>
                    <a:pt x="192" y="5"/>
                  </a:cubicBezTo>
                  <a:cubicBezTo>
                    <a:pt x="69" y="39"/>
                    <a:pt x="1" y="146"/>
                    <a:pt x="18" y="252"/>
                  </a:cubicBezTo>
                  <a:cubicBezTo>
                    <a:pt x="33" y="346"/>
                    <a:pt x="130" y="413"/>
                    <a:pt x="226" y="413"/>
                  </a:cubicBezTo>
                  <a:cubicBezTo>
                    <a:pt x="239" y="413"/>
                    <a:pt x="252" y="412"/>
                    <a:pt x="264" y="410"/>
                  </a:cubicBezTo>
                  <a:cubicBezTo>
                    <a:pt x="371" y="376"/>
                    <a:pt x="460" y="269"/>
                    <a:pt x="426" y="163"/>
                  </a:cubicBezTo>
                  <a:cubicBezTo>
                    <a:pt x="408" y="57"/>
                    <a:pt x="327" y="1"/>
                    <a:pt x="237" y="1"/>
                  </a:cubicBezTo>
                  <a:close/>
                </a:path>
              </a:pathLst>
            </a:custGeom>
            <a:solidFill>
              <a:srgbClr val="6D5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2"/>
            <p:cNvSpPr/>
            <p:nvPr/>
          </p:nvSpPr>
          <p:spPr>
            <a:xfrm>
              <a:off x="2100371" y="1934801"/>
              <a:ext cx="6289" cy="6322"/>
            </a:xfrm>
            <a:custGeom>
              <a:avLst/>
              <a:gdLst/>
              <a:ahLst/>
              <a:cxnLst/>
              <a:rect l="l" t="t" r="r" b="b"/>
              <a:pathLst>
                <a:path w="192" h="193" extrusionOk="0">
                  <a:moveTo>
                    <a:pt x="85" y="1"/>
                  </a:moveTo>
                  <a:cubicBezTo>
                    <a:pt x="34" y="1"/>
                    <a:pt x="0" y="35"/>
                    <a:pt x="0" y="86"/>
                  </a:cubicBezTo>
                  <a:cubicBezTo>
                    <a:pt x="0" y="141"/>
                    <a:pt x="34" y="192"/>
                    <a:pt x="85" y="192"/>
                  </a:cubicBezTo>
                  <a:cubicBezTo>
                    <a:pt x="141" y="192"/>
                    <a:pt x="192" y="141"/>
                    <a:pt x="192" y="86"/>
                  </a:cubicBezTo>
                  <a:cubicBezTo>
                    <a:pt x="192" y="35"/>
                    <a:pt x="141" y="1"/>
                    <a:pt x="85"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2"/>
            <p:cNvSpPr/>
            <p:nvPr/>
          </p:nvSpPr>
          <p:spPr>
            <a:xfrm>
              <a:off x="2094213" y="1933687"/>
              <a:ext cx="23616" cy="20243"/>
            </a:xfrm>
            <a:custGeom>
              <a:avLst/>
              <a:gdLst/>
              <a:ahLst/>
              <a:cxnLst/>
              <a:rect l="l" t="t" r="r" b="b"/>
              <a:pathLst>
                <a:path w="721" h="618" extrusionOk="0">
                  <a:moveTo>
                    <a:pt x="193" y="1"/>
                  </a:moveTo>
                  <a:cubicBezTo>
                    <a:pt x="98" y="1"/>
                    <a:pt x="0" y="112"/>
                    <a:pt x="26" y="141"/>
                  </a:cubicBezTo>
                  <a:cubicBezTo>
                    <a:pt x="60" y="158"/>
                    <a:pt x="205" y="388"/>
                    <a:pt x="295" y="528"/>
                  </a:cubicBezTo>
                  <a:cubicBezTo>
                    <a:pt x="273" y="528"/>
                    <a:pt x="273" y="545"/>
                    <a:pt x="273" y="545"/>
                  </a:cubicBezTo>
                  <a:cubicBezTo>
                    <a:pt x="273" y="584"/>
                    <a:pt x="312" y="601"/>
                    <a:pt x="346" y="618"/>
                  </a:cubicBezTo>
                  <a:lnTo>
                    <a:pt x="363" y="618"/>
                  </a:lnTo>
                  <a:cubicBezTo>
                    <a:pt x="380" y="618"/>
                    <a:pt x="418" y="618"/>
                    <a:pt x="435" y="601"/>
                  </a:cubicBezTo>
                  <a:cubicBezTo>
                    <a:pt x="507" y="567"/>
                    <a:pt x="631" y="494"/>
                    <a:pt x="682" y="439"/>
                  </a:cubicBezTo>
                  <a:cubicBezTo>
                    <a:pt x="699" y="439"/>
                    <a:pt x="720" y="422"/>
                    <a:pt x="720" y="422"/>
                  </a:cubicBezTo>
                  <a:lnTo>
                    <a:pt x="720" y="405"/>
                  </a:lnTo>
                  <a:lnTo>
                    <a:pt x="720" y="388"/>
                  </a:lnTo>
                  <a:cubicBezTo>
                    <a:pt x="699" y="371"/>
                    <a:pt x="631" y="299"/>
                    <a:pt x="558" y="248"/>
                  </a:cubicBezTo>
                  <a:lnTo>
                    <a:pt x="558" y="209"/>
                  </a:lnTo>
                  <a:cubicBezTo>
                    <a:pt x="575" y="175"/>
                    <a:pt x="469" y="103"/>
                    <a:pt x="380" y="86"/>
                  </a:cubicBezTo>
                  <a:cubicBezTo>
                    <a:pt x="363" y="86"/>
                    <a:pt x="346" y="69"/>
                    <a:pt x="329" y="69"/>
                  </a:cubicBezTo>
                  <a:cubicBezTo>
                    <a:pt x="312" y="52"/>
                    <a:pt x="295" y="52"/>
                    <a:pt x="273" y="35"/>
                  </a:cubicBezTo>
                  <a:cubicBezTo>
                    <a:pt x="249" y="10"/>
                    <a:pt x="221" y="1"/>
                    <a:pt x="19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2"/>
            <p:cNvSpPr/>
            <p:nvPr/>
          </p:nvSpPr>
          <p:spPr>
            <a:xfrm>
              <a:off x="2160181" y="1848229"/>
              <a:ext cx="9925" cy="5765"/>
            </a:xfrm>
            <a:custGeom>
              <a:avLst/>
              <a:gdLst/>
              <a:ahLst/>
              <a:cxnLst/>
              <a:rect l="l" t="t" r="r" b="b"/>
              <a:pathLst>
                <a:path w="303" h="176" extrusionOk="0">
                  <a:moveTo>
                    <a:pt x="158" y="1"/>
                  </a:moveTo>
                  <a:cubicBezTo>
                    <a:pt x="68" y="1"/>
                    <a:pt x="0" y="35"/>
                    <a:pt x="0" y="90"/>
                  </a:cubicBezTo>
                  <a:cubicBezTo>
                    <a:pt x="0" y="141"/>
                    <a:pt x="68" y="175"/>
                    <a:pt x="158" y="175"/>
                  </a:cubicBezTo>
                  <a:cubicBezTo>
                    <a:pt x="230" y="175"/>
                    <a:pt x="302" y="141"/>
                    <a:pt x="302" y="90"/>
                  </a:cubicBezTo>
                  <a:cubicBezTo>
                    <a:pt x="302" y="35"/>
                    <a:pt x="230" y="1"/>
                    <a:pt x="158"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2"/>
            <p:cNvSpPr/>
            <p:nvPr/>
          </p:nvSpPr>
          <p:spPr>
            <a:xfrm>
              <a:off x="2158347" y="1854649"/>
              <a:ext cx="9925" cy="5732"/>
            </a:xfrm>
            <a:custGeom>
              <a:avLst/>
              <a:gdLst/>
              <a:ahLst/>
              <a:cxnLst/>
              <a:rect l="l" t="t" r="r" b="b"/>
              <a:pathLst>
                <a:path w="303" h="175" extrusionOk="0">
                  <a:moveTo>
                    <a:pt x="163" y="0"/>
                  </a:moveTo>
                  <a:cubicBezTo>
                    <a:pt x="73" y="0"/>
                    <a:pt x="1" y="51"/>
                    <a:pt x="1" y="85"/>
                  </a:cubicBezTo>
                  <a:cubicBezTo>
                    <a:pt x="1" y="141"/>
                    <a:pt x="73" y="175"/>
                    <a:pt x="163" y="175"/>
                  </a:cubicBezTo>
                  <a:cubicBezTo>
                    <a:pt x="231" y="175"/>
                    <a:pt x="303" y="141"/>
                    <a:pt x="303" y="85"/>
                  </a:cubicBezTo>
                  <a:cubicBezTo>
                    <a:pt x="303" y="51"/>
                    <a:pt x="231" y="0"/>
                    <a:pt x="16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2"/>
            <p:cNvSpPr/>
            <p:nvPr/>
          </p:nvSpPr>
          <p:spPr>
            <a:xfrm>
              <a:off x="2156119" y="1860906"/>
              <a:ext cx="9794" cy="5896"/>
            </a:xfrm>
            <a:custGeom>
              <a:avLst/>
              <a:gdLst/>
              <a:ahLst/>
              <a:cxnLst/>
              <a:rect l="l" t="t" r="r" b="b"/>
              <a:pathLst>
                <a:path w="299" h="180" extrusionOk="0">
                  <a:moveTo>
                    <a:pt x="158" y="1"/>
                  </a:moveTo>
                  <a:cubicBezTo>
                    <a:pt x="69" y="1"/>
                    <a:pt x="1" y="56"/>
                    <a:pt x="1" y="90"/>
                  </a:cubicBezTo>
                  <a:cubicBezTo>
                    <a:pt x="1" y="146"/>
                    <a:pt x="69" y="180"/>
                    <a:pt x="158" y="180"/>
                  </a:cubicBezTo>
                  <a:cubicBezTo>
                    <a:pt x="248" y="180"/>
                    <a:pt x="299" y="146"/>
                    <a:pt x="299" y="90"/>
                  </a:cubicBezTo>
                  <a:cubicBezTo>
                    <a:pt x="299" y="56"/>
                    <a:pt x="248" y="1"/>
                    <a:pt x="158"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2"/>
            <p:cNvSpPr/>
            <p:nvPr/>
          </p:nvSpPr>
          <p:spPr>
            <a:xfrm>
              <a:off x="2154875" y="1849802"/>
              <a:ext cx="8254" cy="10711"/>
            </a:xfrm>
            <a:custGeom>
              <a:avLst/>
              <a:gdLst/>
              <a:ahLst/>
              <a:cxnLst/>
              <a:rect l="l" t="t" r="r" b="b"/>
              <a:pathLst>
                <a:path w="252" h="327" extrusionOk="0">
                  <a:moveTo>
                    <a:pt x="158" y="1"/>
                  </a:moveTo>
                  <a:cubicBezTo>
                    <a:pt x="108" y="1"/>
                    <a:pt x="51" y="52"/>
                    <a:pt x="17" y="127"/>
                  </a:cubicBezTo>
                  <a:cubicBezTo>
                    <a:pt x="0" y="216"/>
                    <a:pt x="17" y="306"/>
                    <a:pt x="73" y="323"/>
                  </a:cubicBezTo>
                  <a:cubicBezTo>
                    <a:pt x="79" y="325"/>
                    <a:pt x="86" y="326"/>
                    <a:pt x="93" y="326"/>
                  </a:cubicBezTo>
                  <a:cubicBezTo>
                    <a:pt x="142" y="326"/>
                    <a:pt x="198" y="277"/>
                    <a:pt x="213" y="199"/>
                  </a:cubicBezTo>
                  <a:cubicBezTo>
                    <a:pt x="251" y="110"/>
                    <a:pt x="230" y="21"/>
                    <a:pt x="179" y="4"/>
                  </a:cubicBezTo>
                  <a:cubicBezTo>
                    <a:pt x="172" y="2"/>
                    <a:pt x="165" y="1"/>
                    <a:pt x="158"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2"/>
            <p:cNvSpPr/>
            <p:nvPr/>
          </p:nvSpPr>
          <p:spPr>
            <a:xfrm>
              <a:off x="1934172" y="1737387"/>
              <a:ext cx="70849" cy="135278"/>
            </a:xfrm>
            <a:custGeom>
              <a:avLst/>
              <a:gdLst/>
              <a:ahLst/>
              <a:cxnLst/>
              <a:rect l="l" t="t" r="r" b="b"/>
              <a:pathLst>
                <a:path w="2163" h="4130" extrusionOk="0">
                  <a:moveTo>
                    <a:pt x="1297" y="1"/>
                  </a:moveTo>
                  <a:cubicBezTo>
                    <a:pt x="1116" y="1"/>
                    <a:pt x="921" y="80"/>
                    <a:pt x="728" y="299"/>
                  </a:cubicBezTo>
                  <a:cubicBezTo>
                    <a:pt x="1" y="1095"/>
                    <a:pt x="1031" y="3172"/>
                    <a:pt x="1350" y="4129"/>
                  </a:cubicBezTo>
                  <a:cubicBezTo>
                    <a:pt x="2022" y="2959"/>
                    <a:pt x="1541" y="937"/>
                    <a:pt x="2163" y="563"/>
                  </a:cubicBezTo>
                  <a:cubicBezTo>
                    <a:pt x="2163" y="563"/>
                    <a:pt x="1778" y="1"/>
                    <a:pt x="1297" y="1"/>
                  </a:cubicBezTo>
                  <a:close/>
                </a:path>
              </a:pathLst>
            </a:custGeom>
            <a:solidFill>
              <a:srgbClr val="91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2"/>
            <p:cNvSpPr/>
            <p:nvPr/>
          </p:nvSpPr>
          <p:spPr>
            <a:xfrm>
              <a:off x="1944621" y="1668143"/>
              <a:ext cx="196333" cy="164365"/>
            </a:xfrm>
            <a:custGeom>
              <a:avLst/>
              <a:gdLst/>
              <a:ahLst/>
              <a:cxnLst/>
              <a:rect l="l" t="t" r="r" b="b"/>
              <a:pathLst>
                <a:path w="5994" h="5018" extrusionOk="0">
                  <a:moveTo>
                    <a:pt x="3942" y="1"/>
                  </a:moveTo>
                  <a:cubicBezTo>
                    <a:pt x="2737" y="1"/>
                    <a:pt x="1600" y="882"/>
                    <a:pt x="1312" y="1898"/>
                  </a:cubicBezTo>
                  <a:cubicBezTo>
                    <a:pt x="1278" y="1987"/>
                    <a:pt x="1261" y="2094"/>
                    <a:pt x="1244" y="2183"/>
                  </a:cubicBezTo>
                  <a:cubicBezTo>
                    <a:pt x="1048" y="2200"/>
                    <a:pt x="818" y="2268"/>
                    <a:pt x="605" y="2464"/>
                  </a:cubicBezTo>
                  <a:cubicBezTo>
                    <a:pt x="1" y="2996"/>
                    <a:pt x="248" y="4043"/>
                    <a:pt x="673" y="5018"/>
                  </a:cubicBezTo>
                  <a:cubicBezTo>
                    <a:pt x="1597" y="3673"/>
                    <a:pt x="3159" y="2021"/>
                    <a:pt x="5994" y="1417"/>
                  </a:cubicBezTo>
                  <a:cubicBezTo>
                    <a:pt x="5853" y="1187"/>
                    <a:pt x="5747" y="761"/>
                    <a:pt x="5428" y="514"/>
                  </a:cubicBezTo>
                  <a:cubicBezTo>
                    <a:pt x="4958" y="154"/>
                    <a:pt x="4444" y="1"/>
                    <a:pt x="3942" y="1"/>
                  </a:cubicBezTo>
                  <a:close/>
                </a:path>
              </a:pathLst>
            </a:custGeom>
            <a:solidFill>
              <a:srgbClr val="91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2"/>
            <p:cNvSpPr/>
            <p:nvPr/>
          </p:nvSpPr>
          <p:spPr>
            <a:xfrm>
              <a:off x="1989004" y="1696672"/>
              <a:ext cx="139274" cy="142812"/>
            </a:xfrm>
            <a:custGeom>
              <a:avLst/>
              <a:gdLst/>
              <a:ahLst/>
              <a:cxnLst/>
              <a:rect l="l" t="t" r="r" b="b"/>
              <a:pathLst>
                <a:path w="4252" h="4360" extrusionOk="0">
                  <a:moveTo>
                    <a:pt x="3383" y="1"/>
                  </a:moveTo>
                  <a:cubicBezTo>
                    <a:pt x="2273" y="1"/>
                    <a:pt x="0" y="1170"/>
                    <a:pt x="101" y="2887"/>
                  </a:cubicBezTo>
                  <a:cubicBezTo>
                    <a:pt x="153" y="3827"/>
                    <a:pt x="527" y="4359"/>
                    <a:pt x="527" y="4359"/>
                  </a:cubicBezTo>
                  <a:cubicBezTo>
                    <a:pt x="578" y="3883"/>
                    <a:pt x="740" y="1967"/>
                    <a:pt x="1698" y="1912"/>
                  </a:cubicBezTo>
                  <a:cubicBezTo>
                    <a:pt x="2830" y="1861"/>
                    <a:pt x="4251" y="971"/>
                    <a:pt x="3949" y="248"/>
                  </a:cubicBezTo>
                  <a:cubicBezTo>
                    <a:pt x="3880" y="79"/>
                    <a:pt x="3670" y="1"/>
                    <a:pt x="3383" y="1"/>
                  </a:cubicBezTo>
                  <a:close/>
                </a:path>
              </a:pathLst>
            </a:custGeom>
            <a:solidFill>
              <a:srgbClr val="BA5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2"/>
            <p:cNvSpPr/>
            <p:nvPr/>
          </p:nvSpPr>
          <p:spPr>
            <a:xfrm>
              <a:off x="2099650" y="1696115"/>
              <a:ext cx="90535" cy="159681"/>
            </a:xfrm>
            <a:custGeom>
              <a:avLst/>
              <a:gdLst/>
              <a:ahLst/>
              <a:cxnLst/>
              <a:rect l="l" t="t" r="r" b="b"/>
              <a:pathLst>
                <a:path w="2764" h="4875" extrusionOk="0">
                  <a:moveTo>
                    <a:pt x="646" y="1"/>
                  </a:moveTo>
                  <a:cubicBezTo>
                    <a:pt x="591" y="1"/>
                    <a:pt x="541" y="17"/>
                    <a:pt x="499" y="52"/>
                  </a:cubicBezTo>
                  <a:cubicBezTo>
                    <a:pt x="1" y="456"/>
                    <a:pt x="571" y="1699"/>
                    <a:pt x="1261" y="2304"/>
                  </a:cubicBezTo>
                  <a:cubicBezTo>
                    <a:pt x="1865" y="2819"/>
                    <a:pt x="1065" y="4483"/>
                    <a:pt x="890" y="4874"/>
                  </a:cubicBezTo>
                  <a:cubicBezTo>
                    <a:pt x="890" y="4874"/>
                    <a:pt x="1367" y="4662"/>
                    <a:pt x="1831" y="3951"/>
                  </a:cubicBezTo>
                  <a:cubicBezTo>
                    <a:pt x="2764" y="2491"/>
                    <a:pt x="1317" y="1"/>
                    <a:pt x="646" y="1"/>
                  </a:cubicBezTo>
                  <a:close/>
                </a:path>
              </a:pathLst>
            </a:custGeom>
            <a:solidFill>
              <a:srgbClr val="BA5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2"/>
            <p:cNvSpPr/>
            <p:nvPr/>
          </p:nvSpPr>
          <p:spPr>
            <a:xfrm>
              <a:off x="2068991" y="1759857"/>
              <a:ext cx="5175" cy="8254"/>
            </a:xfrm>
            <a:custGeom>
              <a:avLst/>
              <a:gdLst/>
              <a:ahLst/>
              <a:cxnLst/>
              <a:rect l="l" t="t" r="r" b="b"/>
              <a:pathLst>
                <a:path w="158" h="252" extrusionOk="0">
                  <a:moveTo>
                    <a:pt x="141" y="0"/>
                  </a:moveTo>
                  <a:lnTo>
                    <a:pt x="0" y="89"/>
                  </a:lnTo>
                  <a:lnTo>
                    <a:pt x="52" y="251"/>
                  </a:lnTo>
                  <a:lnTo>
                    <a:pt x="158" y="213"/>
                  </a:lnTo>
                  <a:lnTo>
                    <a:pt x="141"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2"/>
            <p:cNvSpPr/>
            <p:nvPr/>
          </p:nvSpPr>
          <p:spPr>
            <a:xfrm>
              <a:off x="2078195" y="1762215"/>
              <a:ext cx="5896" cy="6453"/>
            </a:xfrm>
            <a:custGeom>
              <a:avLst/>
              <a:gdLst/>
              <a:ahLst/>
              <a:cxnLst/>
              <a:rect l="l" t="t" r="r" b="b"/>
              <a:pathLst>
                <a:path w="180" h="197" extrusionOk="0">
                  <a:moveTo>
                    <a:pt x="39" y="0"/>
                  </a:moveTo>
                  <a:lnTo>
                    <a:pt x="0" y="179"/>
                  </a:lnTo>
                  <a:lnTo>
                    <a:pt x="90" y="196"/>
                  </a:lnTo>
                  <a:lnTo>
                    <a:pt x="179"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2"/>
            <p:cNvSpPr/>
            <p:nvPr/>
          </p:nvSpPr>
          <p:spPr>
            <a:xfrm>
              <a:off x="2086417" y="1767521"/>
              <a:ext cx="7566" cy="6977"/>
            </a:xfrm>
            <a:custGeom>
              <a:avLst/>
              <a:gdLst/>
              <a:ahLst/>
              <a:cxnLst/>
              <a:rect l="l" t="t" r="r" b="b"/>
              <a:pathLst>
                <a:path w="231" h="213" extrusionOk="0">
                  <a:moveTo>
                    <a:pt x="124" y="0"/>
                  </a:moveTo>
                  <a:lnTo>
                    <a:pt x="1" y="124"/>
                  </a:lnTo>
                  <a:lnTo>
                    <a:pt x="69" y="213"/>
                  </a:lnTo>
                  <a:lnTo>
                    <a:pt x="230" y="85"/>
                  </a:lnTo>
                  <a:lnTo>
                    <a:pt x="12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2"/>
            <p:cNvSpPr/>
            <p:nvPr/>
          </p:nvSpPr>
          <p:spPr>
            <a:xfrm>
              <a:off x="2127557" y="1783113"/>
              <a:ext cx="6420" cy="7566"/>
            </a:xfrm>
            <a:custGeom>
              <a:avLst/>
              <a:gdLst/>
              <a:ahLst/>
              <a:cxnLst/>
              <a:rect l="l" t="t" r="r" b="b"/>
              <a:pathLst>
                <a:path w="196" h="231" extrusionOk="0">
                  <a:moveTo>
                    <a:pt x="179" y="1"/>
                  </a:moveTo>
                  <a:lnTo>
                    <a:pt x="0" y="141"/>
                  </a:lnTo>
                  <a:lnTo>
                    <a:pt x="55" y="231"/>
                  </a:lnTo>
                  <a:lnTo>
                    <a:pt x="196" y="163"/>
                  </a:lnTo>
                  <a:lnTo>
                    <a:pt x="179"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2"/>
            <p:cNvSpPr/>
            <p:nvPr/>
          </p:nvSpPr>
          <p:spPr>
            <a:xfrm>
              <a:off x="2122382" y="1777970"/>
              <a:ext cx="5896" cy="8680"/>
            </a:xfrm>
            <a:custGeom>
              <a:avLst/>
              <a:gdLst/>
              <a:ahLst/>
              <a:cxnLst/>
              <a:rect l="l" t="t" r="r" b="b"/>
              <a:pathLst>
                <a:path w="180" h="265" extrusionOk="0">
                  <a:moveTo>
                    <a:pt x="90" y="0"/>
                  </a:moveTo>
                  <a:lnTo>
                    <a:pt x="1" y="192"/>
                  </a:lnTo>
                  <a:lnTo>
                    <a:pt x="90" y="264"/>
                  </a:lnTo>
                  <a:lnTo>
                    <a:pt x="179" y="124"/>
                  </a:lnTo>
                  <a:lnTo>
                    <a:pt x="90"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2"/>
            <p:cNvSpPr/>
            <p:nvPr/>
          </p:nvSpPr>
          <p:spPr>
            <a:xfrm>
              <a:off x="2112490" y="1776725"/>
              <a:ext cx="5896" cy="6977"/>
            </a:xfrm>
            <a:custGeom>
              <a:avLst/>
              <a:gdLst/>
              <a:ahLst/>
              <a:cxnLst/>
              <a:rect l="l" t="t" r="r" b="b"/>
              <a:pathLst>
                <a:path w="180" h="213" extrusionOk="0">
                  <a:moveTo>
                    <a:pt x="141" y="0"/>
                  </a:moveTo>
                  <a:lnTo>
                    <a:pt x="0" y="17"/>
                  </a:lnTo>
                  <a:lnTo>
                    <a:pt x="73" y="213"/>
                  </a:lnTo>
                  <a:lnTo>
                    <a:pt x="179" y="179"/>
                  </a:lnTo>
                  <a:lnTo>
                    <a:pt x="141"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183;p53">
            <a:extLst>
              <a:ext uri="{FF2B5EF4-FFF2-40B4-BE49-F238E27FC236}">
                <a16:creationId xmlns:a16="http://schemas.microsoft.com/office/drawing/2014/main" id="{193253CB-F23C-1EF2-706D-DEA9F3A1A29E}"/>
              </a:ext>
            </a:extLst>
          </p:cNvPr>
          <p:cNvSpPr txBox="1">
            <a:spLocks noGrp="1"/>
          </p:cNvSpPr>
          <p:nvPr>
            <p:ph type="title"/>
          </p:nvPr>
        </p:nvSpPr>
        <p:spPr>
          <a:xfrm>
            <a:off x="1325604" y="1327621"/>
            <a:ext cx="8053154" cy="12490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solidFill>
                  <a:schemeClr val="dk2"/>
                </a:solidFill>
              </a:rPr>
              <a:t>Extra info voor nieuwe leden</a:t>
            </a:r>
            <a:endParaRPr sz="7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8"/>
        <p:cNvGrpSpPr/>
        <p:nvPr/>
      </p:nvGrpSpPr>
      <p:grpSpPr>
        <a:xfrm>
          <a:off x="0" y="0"/>
          <a:ext cx="0" cy="0"/>
          <a:chOff x="0" y="0"/>
          <a:chExt cx="0" cy="0"/>
        </a:xfrm>
      </p:grpSpPr>
      <p:sp>
        <p:nvSpPr>
          <p:cNvPr id="3906" name="Google Shape;3906;p59"/>
          <p:cNvSpPr/>
          <p:nvPr/>
        </p:nvSpPr>
        <p:spPr>
          <a:xfrm flipH="1">
            <a:off x="5002503" y="2502278"/>
            <a:ext cx="55" cy="55"/>
          </a:xfrm>
          <a:custGeom>
            <a:avLst/>
            <a:gdLst/>
            <a:ahLst/>
            <a:cxnLst/>
            <a:rect l="l" t="t" r="r" b="b"/>
            <a:pathLst>
              <a:path w="1" h="1" extrusionOk="0">
                <a:moveTo>
                  <a:pt x="1" y="1"/>
                </a:moveTo>
                <a:close/>
              </a:path>
            </a:pathLst>
          </a:custGeom>
          <a:solidFill>
            <a:srgbClr val="E1A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4;p49">
            <a:extLst>
              <a:ext uri="{FF2B5EF4-FFF2-40B4-BE49-F238E27FC236}">
                <a16:creationId xmlns:a16="http://schemas.microsoft.com/office/drawing/2014/main" id="{3C0FE1FB-1787-A2B7-642F-AC49E05D4E9E}"/>
              </a:ext>
            </a:extLst>
          </p:cNvPr>
          <p:cNvSpPr txBox="1">
            <a:spLocks/>
          </p:cNvSpPr>
          <p:nvPr/>
        </p:nvSpPr>
        <p:spPr>
          <a:xfrm>
            <a:off x="71796" y="89012"/>
            <a:ext cx="7781169"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Kampplanning</a:t>
            </a:r>
          </a:p>
        </p:txBody>
      </p:sp>
      <p:graphicFrame>
        <p:nvGraphicFramePr>
          <p:cNvPr id="2" name="Tabel 1">
            <a:extLst>
              <a:ext uri="{FF2B5EF4-FFF2-40B4-BE49-F238E27FC236}">
                <a16:creationId xmlns:a16="http://schemas.microsoft.com/office/drawing/2014/main" id="{CE565E59-1EDD-B2F7-CA27-379FCFB63789}"/>
              </a:ext>
            </a:extLst>
          </p:cNvPr>
          <p:cNvGraphicFramePr>
            <a:graphicFrameLocks noGrp="1"/>
          </p:cNvGraphicFramePr>
          <p:nvPr>
            <p:extLst>
              <p:ext uri="{D42A27DB-BD31-4B8C-83A1-F6EECF244321}">
                <p14:modId xmlns:p14="http://schemas.microsoft.com/office/powerpoint/2010/main" val="4230054986"/>
              </p:ext>
            </p:extLst>
          </p:nvPr>
        </p:nvGraphicFramePr>
        <p:xfrm>
          <a:off x="23270" y="1357627"/>
          <a:ext cx="4523474" cy="3262990"/>
        </p:xfrm>
        <a:graphic>
          <a:graphicData uri="http://schemas.openxmlformats.org/drawingml/2006/table">
            <a:tbl>
              <a:tblPr>
                <a:noFill/>
                <a:tableStyleId>{41786D1F-3242-4D8B-935F-6937AEAC5355}</a:tableStyleId>
              </a:tblPr>
              <a:tblGrid>
                <a:gridCol w="2261737">
                  <a:extLst>
                    <a:ext uri="{9D8B030D-6E8A-4147-A177-3AD203B41FA5}">
                      <a16:colId xmlns:a16="http://schemas.microsoft.com/office/drawing/2014/main" val="69805407"/>
                    </a:ext>
                  </a:extLst>
                </a:gridCol>
                <a:gridCol w="2261737">
                  <a:extLst>
                    <a:ext uri="{9D8B030D-6E8A-4147-A177-3AD203B41FA5}">
                      <a16:colId xmlns:a16="http://schemas.microsoft.com/office/drawing/2014/main" val="3920906754"/>
                    </a:ext>
                  </a:extLst>
                </a:gridCol>
              </a:tblGrid>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10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Valiezen binnen brengen!</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1855335654"/>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11 juli</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Vertrek naar kampplaats</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3472648474"/>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12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3065435518"/>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13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Spelkeuze</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2667376072"/>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14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Familiedag</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372460614"/>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15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Sloebers en Ribbels naar kampplaats</a:t>
                      </a:r>
                    </a:p>
                    <a:p>
                      <a:pPr marL="0" lvl="0" indent="0" algn="ctr" rtl="0">
                        <a:spcBef>
                          <a:spcPts val="0"/>
                        </a:spcBef>
                        <a:spcAft>
                          <a:spcPts val="0"/>
                        </a:spcAft>
                        <a:buNone/>
                      </a:pPr>
                      <a:r>
                        <a:rPr lang="nl-BE" dirty="0">
                          <a:solidFill>
                            <a:schemeClr val="accent6"/>
                          </a:solidFill>
                          <a:latin typeface="Lato"/>
                          <a:ea typeface="Lato"/>
                          <a:cs typeface="Lato"/>
                          <a:sym typeface="Lato"/>
                        </a:rPr>
                        <a:t>Andere : dagtocht/tweedaagse</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2391840232"/>
                  </a:ext>
                </a:extLst>
              </a:tr>
            </a:tbl>
          </a:graphicData>
        </a:graphic>
      </p:graphicFrame>
      <p:graphicFrame>
        <p:nvGraphicFramePr>
          <p:cNvPr id="8" name="Tabel 7">
            <a:extLst>
              <a:ext uri="{FF2B5EF4-FFF2-40B4-BE49-F238E27FC236}">
                <a16:creationId xmlns:a16="http://schemas.microsoft.com/office/drawing/2014/main" id="{59A2A5BD-70D6-3C5D-1887-8EBCF22F69E5}"/>
              </a:ext>
            </a:extLst>
          </p:cNvPr>
          <p:cNvGraphicFramePr>
            <a:graphicFrameLocks noGrp="1"/>
          </p:cNvGraphicFramePr>
          <p:nvPr>
            <p:extLst>
              <p:ext uri="{D42A27DB-BD31-4B8C-83A1-F6EECF244321}">
                <p14:modId xmlns:p14="http://schemas.microsoft.com/office/powerpoint/2010/main" val="229152450"/>
              </p:ext>
            </p:extLst>
          </p:nvPr>
        </p:nvGraphicFramePr>
        <p:xfrm>
          <a:off x="4572000" y="1357626"/>
          <a:ext cx="4523474" cy="2673750"/>
        </p:xfrm>
        <a:graphic>
          <a:graphicData uri="http://schemas.openxmlformats.org/drawingml/2006/table">
            <a:tbl>
              <a:tblPr>
                <a:noFill/>
                <a:tableStyleId>{41786D1F-3242-4D8B-935F-6937AEAC5355}</a:tableStyleId>
              </a:tblPr>
              <a:tblGrid>
                <a:gridCol w="2261737">
                  <a:extLst>
                    <a:ext uri="{9D8B030D-6E8A-4147-A177-3AD203B41FA5}">
                      <a16:colId xmlns:a16="http://schemas.microsoft.com/office/drawing/2014/main" val="1109683336"/>
                    </a:ext>
                  </a:extLst>
                </a:gridCol>
                <a:gridCol w="2261737">
                  <a:extLst>
                    <a:ext uri="{9D8B030D-6E8A-4147-A177-3AD203B41FA5}">
                      <a16:colId xmlns:a16="http://schemas.microsoft.com/office/drawing/2014/main" val="457722683"/>
                    </a:ext>
                  </a:extLst>
                </a:gridCol>
              </a:tblGrid>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16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Themadag + knutselkeuze</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657169197"/>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17 juli</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err="1">
                          <a:solidFill>
                            <a:schemeClr val="accent6"/>
                          </a:solidFill>
                          <a:latin typeface="Lato"/>
                          <a:ea typeface="Lato"/>
                          <a:cs typeface="Lato"/>
                          <a:sym typeface="Lato"/>
                        </a:rPr>
                        <a:t>Oudleidingsdag</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3425776540"/>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18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Kampfoto’s</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415074892"/>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19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98703100"/>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20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Bonte avond + kampvuur</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840643064"/>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21 juli</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Terug naar huis </a:t>
                      </a:r>
                      <a:r>
                        <a:rPr lang="nl-BE" dirty="0">
                          <a:solidFill>
                            <a:schemeClr val="accent6"/>
                          </a:solidFill>
                          <a:latin typeface="Lato"/>
                          <a:ea typeface="Lato"/>
                          <a:cs typeface="Lato"/>
                          <a:sym typeface="Wingdings" panose="05000000000000000000" pitchFamily="2" charset="2"/>
                        </a:rPr>
                        <a:t></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159005401"/>
                  </a:ext>
                </a:extLst>
              </a:tr>
            </a:tbl>
          </a:graphicData>
        </a:graphic>
      </p:graphicFrame>
    </p:spTree>
    <p:extLst>
      <p:ext uri="{BB962C8B-B14F-4D97-AF65-F5344CB8AC3E}">
        <p14:creationId xmlns:p14="http://schemas.microsoft.com/office/powerpoint/2010/main" val="309138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8"/>
        <p:cNvGrpSpPr/>
        <p:nvPr/>
      </p:nvGrpSpPr>
      <p:grpSpPr>
        <a:xfrm>
          <a:off x="0" y="0"/>
          <a:ext cx="0" cy="0"/>
          <a:chOff x="0" y="0"/>
          <a:chExt cx="0" cy="0"/>
        </a:xfrm>
      </p:grpSpPr>
      <p:sp>
        <p:nvSpPr>
          <p:cNvPr id="3906" name="Google Shape;3906;p59"/>
          <p:cNvSpPr/>
          <p:nvPr/>
        </p:nvSpPr>
        <p:spPr>
          <a:xfrm flipH="1">
            <a:off x="5002503" y="2502278"/>
            <a:ext cx="55" cy="55"/>
          </a:xfrm>
          <a:custGeom>
            <a:avLst/>
            <a:gdLst/>
            <a:ahLst/>
            <a:cxnLst/>
            <a:rect l="l" t="t" r="r" b="b"/>
            <a:pathLst>
              <a:path w="1" h="1" extrusionOk="0">
                <a:moveTo>
                  <a:pt x="1" y="1"/>
                </a:moveTo>
                <a:close/>
              </a:path>
            </a:pathLst>
          </a:custGeom>
          <a:solidFill>
            <a:srgbClr val="E1A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4;p49">
            <a:extLst>
              <a:ext uri="{FF2B5EF4-FFF2-40B4-BE49-F238E27FC236}">
                <a16:creationId xmlns:a16="http://schemas.microsoft.com/office/drawing/2014/main" id="{3C0FE1FB-1787-A2B7-642F-AC49E05D4E9E}"/>
              </a:ext>
            </a:extLst>
          </p:cNvPr>
          <p:cNvSpPr txBox="1">
            <a:spLocks/>
          </p:cNvSpPr>
          <p:nvPr/>
        </p:nvSpPr>
        <p:spPr>
          <a:xfrm>
            <a:off x="71796" y="89012"/>
            <a:ext cx="7781169"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Dagindeling</a:t>
            </a:r>
          </a:p>
        </p:txBody>
      </p:sp>
      <p:graphicFrame>
        <p:nvGraphicFramePr>
          <p:cNvPr id="2" name="Tabel 1">
            <a:extLst>
              <a:ext uri="{FF2B5EF4-FFF2-40B4-BE49-F238E27FC236}">
                <a16:creationId xmlns:a16="http://schemas.microsoft.com/office/drawing/2014/main" id="{CE565E59-1EDD-B2F7-CA27-379FCFB63789}"/>
              </a:ext>
            </a:extLst>
          </p:cNvPr>
          <p:cNvGraphicFramePr>
            <a:graphicFrameLocks noGrp="1"/>
          </p:cNvGraphicFramePr>
          <p:nvPr>
            <p:extLst>
              <p:ext uri="{D42A27DB-BD31-4B8C-83A1-F6EECF244321}">
                <p14:modId xmlns:p14="http://schemas.microsoft.com/office/powerpoint/2010/main" val="2699209821"/>
              </p:ext>
            </p:extLst>
          </p:nvPr>
        </p:nvGraphicFramePr>
        <p:xfrm>
          <a:off x="3447786" y="39552"/>
          <a:ext cx="5624418" cy="5064395"/>
        </p:xfrm>
        <a:graphic>
          <a:graphicData uri="http://schemas.openxmlformats.org/drawingml/2006/table">
            <a:tbl>
              <a:tblPr>
                <a:noFill/>
                <a:tableStyleId>{41786D1F-3242-4D8B-935F-6937AEAC5355}</a:tableStyleId>
              </a:tblPr>
              <a:tblGrid>
                <a:gridCol w="2812209">
                  <a:extLst>
                    <a:ext uri="{9D8B030D-6E8A-4147-A177-3AD203B41FA5}">
                      <a16:colId xmlns:a16="http://schemas.microsoft.com/office/drawing/2014/main" val="69805407"/>
                    </a:ext>
                  </a:extLst>
                </a:gridCol>
                <a:gridCol w="2812209">
                  <a:extLst>
                    <a:ext uri="{9D8B030D-6E8A-4147-A177-3AD203B41FA5}">
                      <a16:colId xmlns:a16="http://schemas.microsoft.com/office/drawing/2014/main" val="3920906754"/>
                    </a:ext>
                  </a:extLst>
                </a:gridCol>
              </a:tblGrid>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8u00</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Opstaan – wassen - aankleden</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1855335654"/>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8u30</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Opening - kamptoneel</a:t>
                      </a:r>
                      <a:endParaRPr dirty="0">
                        <a:solidFill>
                          <a:schemeClr val="accent6"/>
                        </a:solidFill>
                        <a:latin typeface="Lato"/>
                        <a:ea typeface="Lato"/>
                        <a:cs typeface="Lato"/>
                        <a:sym typeface="Lato"/>
                      </a:endParaRPr>
                    </a:p>
                  </a:txBody>
                  <a:tcPr marL="91425" marR="91425" marT="90000" marB="91425" anchor="ctr">
                    <a:lnL w="19050" cap="flat" cmpd="sng">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3472648474"/>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8u45</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Ontbijt - diensten</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3065435518"/>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10u00</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Voormiddagprogramma</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2667376072"/>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12u15</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Middageten – diensten – platte rust</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372460614"/>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14u00</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Namiddagprogramma 1</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2391840232"/>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16u00</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Vieruurtje</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832892982"/>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16u15</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Namiddagprogramma 2</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598757463"/>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18u00</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Sluiting – avondeten - diensten</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122161183"/>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19u30</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Zangstonde + avondprogramma</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589832648"/>
                  </a:ext>
                </a:extLst>
              </a:tr>
              <a:tr h="445625">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20u30</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lgn="ctr">
                      <a:solidFill>
                        <a:schemeClr val="dk2">
                          <a:alpha val="0"/>
                        </a:schemeClr>
                      </a:solidFill>
                      <a:prstDash val="solid"/>
                      <a:round/>
                      <a:headEnd type="none" w="sm" len="sm"/>
                      <a:tailEnd type="none" w="sm" len="sm"/>
                    </a:lnR>
                    <a:lnT w="19050" cap="flat" cmpd="sng" algn="ctr">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nl-BE" dirty="0">
                          <a:solidFill>
                            <a:schemeClr val="accent6"/>
                          </a:solidFill>
                          <a:latin typeface="Lato"/>
                          <a:ea typeface="Lato"/>
                          <a:cs typeface="Lato"/>
                          <a:sym typeface="Lato"/>
                        </a:rPr>
                        <a:t>Slapen Sloebers en Ribbels</a:t>
                      </a:r>
                      <a:endParaRPr dirty="0">
                        <a:solidFill>
                          <a:schemeClr val="accent6"/>
                        </a:solidFill>
                        <a:latin typeface="Lato"/>
                        <a:ea typeface="Lato"/>
                        <a:cs typeface="Lato"/>
                        <a:sym typeface="Lato"/>
                      </a:endParaRPr>
                    </a:p>
                  </a:txBody>
                  <a:tcPr marL="91425" marR="91425" marT="90000" marB="91425" anchor="ctr">
                    <a:lnL w="19050" cap="flat" cmpd="sng" algn="ctr">
                      <a:solidFill>
                        <a:schemeClr val="dk2">
                          <a:alpha val="0"/>
                        </a:schemeClr>
                      </a:solidFill>
                      <a:prstDash val="solid"/>
                      <a:round/>
                      <a:headEnd type="none" w="sm" len="sm"/>
                      <a:tailEnd type="none" w="sm" len="sm"/>
                    </a:lnL>
                    <a:lnR w="19050" cap="flat" cmpd="sng">
                      <a:solidFill>
                        <a:schemeClr val="dk2">
                          <a:alpha val="0"/>
                        </a:schemeClr>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lgn="ctr">
                      <a:solidFill>
                        <a:schemeClr val="dk2">
                          <a:alpha val="0"/>
                        </a:schemeClr>
                      </a:solidFill>
                      <a:prstDash val="solid"/>
                      <a:round/>
                      <a:headEnd type="none" w="sm" len="sm"/>
                      <a:tailEnd type="none" w="sm" len="sm"/>
                    </a:lnB>
                    <a:solidFill>
                      <a:schemeClr val="bg1"/>
                    </a:solidFill>
                  </a:tcPr>
                </a:tc>
                <a:extLst>
                  <a:ext uri="{0D108BD9-81ED-4DB2-BD59-A6C34878D82A}">
                    <a16:rowId xmlns:a16="http://schemas.microsoft.com/office/drawing/2014/main" val="75088087"/>
                  </a:ext>
                </a:extLst>
              </a:tr>
            </a:tbl>
          </a:graphicData>
        </a:graphic>
      </p:graphicFrame>
    </p:spTree>
    <p:extLst>
      <p:ext uri="{BB962C8B-B14F-4D97-AF65-F5344CB8AC3E}">
        <p14:creationId xmlns:p14="http://schemas.microsoft.com/office/powerpoint/2010/main" val="3020338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97"/>
        <p:cNvGrpSpPr/>
        <p:nvPr/>
      </p:nvGrpSpPr>
      <p:grpSpPr>
        <a:xfrm>
          <a:off x="0" y="0"/>
          <a:ext cx="0" cy="0"/>
          <a:chOff x="0" y="0"/>
          <a:chExt cx="0" cy="0"/>
        </a:xfrm>
      </p:grpSpPr>
      <p:sp>
        <p:nvSpPr>
          <p:cNvPr id="5298" name="Google Shape;5298;p77"/>
          <p:cNvSpPr txBox="1">
            <a:spLocks noGrp="1"/>
          </p:cNvSpPr>
          <p:nvPr>
            <p:ph type="title"/>
          </p:nvPr>
        </p:nvSpPr>
        <p:spPr>
          <a:xfrm>
            <a:off x="922472" y="689020"/>
            <a:ext cx="6235444" cy="52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Foto’s en communicatie</a:t>
            </a:r>
            <a:endParaRPr sz="3600" dirty="0"/>
          </a:p>
        </p:txBody>
      </p:sp>
      <p:sp>
        <p:nvSpPr>
          <p:cNvPr id="5299" name="Google Shape;5299;p77"/>
          <p:cNvSpPr txBox="1">
            <a:spLocks noGrp="1"/>
          </p:cNvSpPr>
          <p:nvPr>
            <p:ph type="subTitle" idx="1"/>
          </p:nvPr>
        </p:nvSpPr>
        <p:spPr>
          <a:xfrm>
            <a:off x="772467" y="1463064"/>
            <a:ext cx="6385449" cy="246971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nl-NL" dirty="0"/>
              <a:t>Kookploeg trekt met camera doorheen de dag enkele foto’s</a:t>
            </a:r>
          </a:p>
          <a:p>
            <a:pPr marL="0" lvl="0" indent="0" algn="l" rtl="0">
              <a:spcBef>
                <a:spcPts val="0"/>
              </a:spcBef>
              <a:spcAft>
                <a:spcPts val="0"/>
              </a:spcAft>
              <a:buNone/>
            </a:pPr>
            <a:endParaRPr lang="nl-NL" dirty="0"/>
          </a:p>
          <a:p>
            <a:pPr marL="285750" lvl="0" indent="-285750" algn="l" rtl="0">
              <a:spcBef>
                <a:spcPts val="0"/>
              </a:spcBef>
              <a:spcAft>
                <a:spcPts val="0"/>
              </a:spcAft>
              <a:buFont typeface="Arial" panose="020B0604020202020204" pitchFamily="34" charset="0"/>
              <a:buChar char="•"/>
            </a:pPr>
            <a:r>
              <a:rPr lang="nl-NL" dirty="0"/>
              <a:t>Enkele foto’s worden regelmatig op onze Facebookpagina’s gepost</a:t>
            </a:r>
          </a:p>
          <a:p>
            <a:pPr marL="742950" lvl="1" indent="-285750">
              <a:buFont typeface="Arial" panose="020B0604020202020204" pitchFamily="34" charset="0"/>
              <a:buChar char="•"/>
            </a:pPr>
            <a:r>
              <a:rPr lang="nl-NL" sz="1400" dirty="0"/>
              <a:t>Na het kamp verschijnen alle foto’s op Facebook</a:t>
            </a:r>
          </a:p>
          <a:p>
            <a:pPr marL="742950" lvl="1" indent="-285750">
              <a:buFont typeface="Arial" panose="020B0604020202020204" pitchFamily="34" charset="0"/>
              <a:buChar char="•"/>
            </a:pPr>
            <a:r>
              <a:rPr lang="nl-NL" sz="1400" dirty="0"/>
              <a:t>Jouw kind liever niet op de foto? Meldt dit zeker nog eens extra aan de leiding!</a:t>
            </a:r>
          </a:p>
          <a:p>
            <a:pPr marL="285750" lvl="0" indent="-285750" algn="l" rtl="0">
              <a:spcBef>
                <a:spcPts val="0"/>
              </a:spcBef>
              <a:spcAft>
                <a:spcPts val="0"/>
              </a:spcAft>
              <a:buFont typeface="Arial" panose="020B0604020202020204" pitchFamily="34" charset="0"/>
              <a:buChar char="•"/>
            </a:pPr>
            <a:endParaRPr lang="nl-NL" dirty="0"/>
          </a:p>
          <a:p>
            <a:pPr marL="285750" lvl="0" indent="-285750" algn="l" rtl="0">
              <a:spcBef>
                <a:spcPts val="0"/>
              </a:spcBef>
              <a:spcAft>
                <a:spcPts val="0"/>
              </a:spcAft>
              <a:buFont typeface="Arial" panose="020B0604020202020204" pitchFamily="34" charset="0"/>
              <a:buChar char="•"/>
            </a:pPr>
            <a:r>
              <a:rPr lang="nl-NL" dirty="0"/>
              <a:t>COMMUNICATIE NAAR KAMP GEBEURT ALTIJD VIA VEEBEE’S!</a:t>
            </a:r>
          </a:p>
          <a:p>
            <a:pPr marL="742950" lvl="1" indent="-285750">
              <a:buFont typeface="Arial" panose="020B0604020202020204" pitchFamily="34" charset="0"/>
              <a:buChar char="•"/>
            </a:pPr>
            <a:r>
              <a:rPr lang="nl-NL" sz="1400" dirty="0"/>
              <a:t>Whatsappgroep wordt niet gebruikt tijdens het kamp</a:t>
            </a:r>
          </a:p>
          <a:p>
            <a:pPr marL="742950" lvl="1" indent="-285750">
              <a:buFont typeface="Arial" panose="020B0604020202020204" pitchFamily="34" charset="0"/>
              <a:buChar char="•"/>
            </a:pPr>
            <a:r>
              <a:rPr lang="nl-NL" sz="1400" dirty="0"/>
              <a:t>Enkel belangrijke communicatie!</a:t>
            </a:r>
          </a:p>
          <a:p>
            <a:pPr marL="742950" lvl="1" indent="-285750">
              <a:buFont typeface="Arial" panose="020B0604020202020204" pitchFamily="34" charset="0"/>
              <a:buChar char="•"/>
            </a:pPr>
            <a:r>
              <a:rPr lang="nl-NL" sz="1400" dirty="0"/>
              <a:t>Kampbezoeken zijn niet toegestaan!</a:t>
            </a:r>
          </a:p>
        </p:txBody>
      </p:sp>
      <p:grpSp>
        <p:nvGrpSpPr>
          <p:cNvPr id="5300" name="Google Shape;5300;p77"/>
          <p:cNvGrpSpPr/>
          <p:nvPr/>
        </p:nvGrpSpPr>
        <p:grpSpPr>
          <a:xfrm>
            <a:off x="7157916" y="1009181"/>
            <a:ext cx="1723899" cy="3649759"/>
            <a:chOff x="5142426" y="746874"/>
            <a:chExt cx="1723899" cy="3649759"/>
          </a:xfrm>
        </p:grpSpPr>
        <p:pic>
          <p:nvPicPr>
            <p:cNvPr id="5301" name="Google Shape;5301;p77"/>
            <p:cNvPicPr preferRelativeResize="0"/>
            <p:nvPr/>
          </p:nvPicPr>
          <p:blipFill rotWithShape="1">
            <a:blip r:embed="rId3">
              <a:alphaModFix/>
            </a:blip>
            <a:srcRect l="38439" r="30712"/>
            <a:stretch/>
          </p:blipFill>
          <p:spPr>
            <a:xfrm>
              <a:off x="5247300" y="1188475"/>
              <a:ext cx="1517174" cy="2766550"/>
            </a:xfrm>
            <a:prstGeom prst="rect">
              <a:avLst/>
            </a:prstGeom>
            <a:noFill/>
            <a:ln>
              <a:noFill/>
            </a:ln>
          </p:spPr>
        </p:pic>
        <p:sp>
          <p:nvSpPr>
            <p:cNvPr id="5302" name="Google Shape;5302;p77"/>
            <p:cNvSpPr/>
            <p:nvPr/>
          </p:nvSpPr>
          <p:spPr>
            <a:xfrm>
              <a:off x="5142426" y="746874"/>
              <a:ext cx="1723899" cy="3649759"/>
            </a:xfrm>
            <a:custGeom>
              <a:avLst/>
              <a:gdLst/>
              <a:ahLst/>
              <a:cxnLst/>
              <a:rect l="l" t="t" r="r" b="b"/>
              <a:pathLst>
                <a:path w="50532" h="106984" extrusionOk="0">
                  <a:moveTo>
                    <a:pt x="29421" y="8238"/>
                  </a:moveTo>
                  <a:cubicBezTo>
                    <a:pt x="30019" y="8238"/>
                    <a:pt x="30544" y="8763"/>
                    <a:pt x="30544" y="9360"/>
                  </a:cubicBezTo>
                  <a:lnTo>
                    <a:pt x="30544" y="9433"/>
                  </a:lnTo>
                  <a:cubicBezTo>
                    <a:pt x="30544" y="10121"/>
                    <a:pt x="30019" y="10574"/>
                    <a:pt x="29421" y="10574"/>
                  </a:cubicBezTo>
                  <a:lnTo>
                    <a:pt x="21726" y="10574"/>
                  </a:lnTo>
                  <a:cubicBezTo>
                    <a:pt x="21038" y="10574"/>
                    <a:pt x="20586" y="10121"/>
                    <a:pt x="20586" y="9433"/>
                  </a:cubicBezTo>
                  <a:lnTo>
                    <a:pt x="20586" y="9360"/>
                  </a:lnTo>
                  <a:cubicBezTo>
                    <a:pt x="20586" y="8763"/>
                    <a:pt x="21038" y="8238"/>
                    <a:pt x="21726" y="8238"/>
                  </a:cubicBezTo>
                  <a:close/>
                  <a:moveTo>
                    <a:pt x="47001" y="15317"/>
                  </a:moveTo>
                  <a:lnTo>
                    <a:pt x="47001" y="91667"/>
                  </a:lnTo>
                  <a:lnTo>
                    <a:pt x="4146" y="91667"/>
                  </a:lnTo>
                  <a:lnTo>
                    <a:pt x="4146" y="15317"/>
                  </a:lnTo>
                  <a:close/>
                  <a:moveTo>
                    <a:pt x="7170" y="0"/>
                  </a:moveTo>
                  <a:cubicBezTo>
                    <a:pt x="3241" y="0"/>
                    <a:pt x="0" y="3259"/>
                    <a:pt x="0" y="7242"/>
                  </a:cubicBezTo>
                  <a:lnTo>
                    <a:pt x="0" y="99742"/>
                  </a:lnTo>
                  <a:cubicBezTo>
                    <a:pt x="0" y="103743"/>
                    <a:pt x="3241" y="106984"/>
                    <a:pt x="7170" y="106984"/>
                  </a:cubicBezTo>
                  <a:lnTo>
                    <a:pt x="43290" y="106984"/>
                  </a:lnTo>
                  <a:cubicBezTo>
                    <a:pt x="47291" y="106984"/>
                    <a:pt x="50532" y="103743"/>
                    <a:pt x="50532" y="99742"/>
                  </a:cubicBezTo>
                  <a:lnTo>
                    <a:pt x="50532" y="7242"/>
                  </a:lnTo>
                  <a:cubicBezTo>
                    <a:pt x="50532" y="3259"/>
                    <a:pt x="47291" y="0"/>
                    <a:pt x="43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8984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6"/>
        <p:cNvGrpSpPr/>
        <p:nvPr/>
      </p:nvGrpSpPr>
      <p:grpSpPr>
        <a:xfrm>
          <a:off x="0" y="0"/>
          <a:ext cx="0" cy="0"/>
          <a:chOff x="0" y="0"/>
          <a:chExt cx="0" cy="0"/>
        </a:xfrm>
      </p:grpSpPr>
      <p:grpSp>
        <p:nvGrpSpPr>
          <p:cNvPr id="16" name="Google Shape;4664;p68">
            <a:extLst>
              <a:ext uri="{FF2B5EF4-FFF2-40B4-BE49-F238E27FC236}">
                <a16:creationId xmlns:a16="http://schemas.microsoft.com/office/drawing/2014/main" id="{F478F6EA-6B22-5E58-454D-05E44B85F323}"/>
              </a:ext>
            </a:extLst>
          </p:cNvPr>
          <p:cNvGrpSpPr/>
          <p:nvPr/>
        </p:nvGrpSpPr>
        <p:grpSpPr>
          <a:xfrm>
            <a:off x="634470" y="1465385"/>
            <a:ext cx="1756426" cy="3465277"/>
            <a:chOff x="3797762" y="2241944"/>
            <a:chExt cx="294467" cy="580974"/>
          </a:xfrm>
        </p:grpSpPr>
        <p:sp>
          <p:nvSpPr>
            <p:cNvPr id="17" name="Google Shape;4665;p68">
              <a:extLst>
                <a:ext uri="{FF2B5EF4-FFF2-40B4-BE49-F238E27FC236}">
                  <a16:creationId xmlns:a16="http://schemas.microsoft.com/office/drawing/2014/main" id="{A94CE953-2562-8DF6-44F9-2FEA5DDBE2D2}"/>
                </a:ext>
              </a:extLst>
            </p:cNvPr>
            <p:cNvSpPr/>
            <p:nvPr/>
          </p:nvSpPr>
          <p:spPr>
            <a:xfrm>
              <a:off x="3830779" y="2311450"/>
              <a:ext cx="163873" cy="162989"/>
            </a:xfrm>
            <a:custGeom>
              <a:avLst/>
              <a:gdLst/>
              <a:ahLst/>
              <a:cxnLst/>
              <a:rect l="l" t="t" r="r" b="b"/>
              <a:pathLst>
                <a:path w="5003" h="4976" extrusionOk="0">
                  <a:moveTo>
                    <a:pt x="3381" y="1"/>
                  </a:moveTo>
                  <a:cubicBezTo>
                    <a:pt x="2479" y="1"/>
                    <a:pt x="1293" y="505"/>
                    <a:pt x="763" y="1377"/>
                  </a:cubicBezTo>
                  <a:cubicBezTo>
                    <a:pt x="18" y="2616"/>
                    <a:pt x="1" y="4105"/>
                    <a:pt x="729" y="4693"/>
                  </a:cubicBezTo>
                  <a:cubicBezTo>
                    <a:pt x="957" y="4881"/>
                    <a:pt x="1241" y="4975"/>
                    <a:pt x="1541" y="4975"/>
                  </a:cubicBezTo>
                  <a:cubicBezTo>
                    <a:pt x="2197" y="4975"/>
                    <a:pt x="2928" y="4523"/>
                    <a:pt x="3317" y="3612"/>
                  </a:cubicBezTo>
                  <a:cubicBezTo>
                    <a:pt x="3921" y="2279"/>
                    <a:pt x="5002" y="845"/>
                    <a:pt x="4274" y="258"/>
                  </a:cubicBezTo>
                  <a:cubicBezTo>
                    <a:pt x="4065" y="83"/>
                    <a:pt x="3746" y="1"/>
                    <a:pt x="3381" y="1"/>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66;p68">
              <a:extLst>
                <a:ext uri="{FF2B5EF4-FFF2-40B4-BE49-F238E27FC236}">
                  <a16:creationId xmlns:a16="http://schemas.microsoft.com/office/drawing/2014/main" id="{AC052C1E-A1CB-B822-73E9-E7567F5BFA29}"/>
                </a:ext>
              </a:extLst>
            </p:cNvPr>
            <p:cNvSpPr/>
            <p:nvPr/>
          </p:nvSpPr>
          <p:spPr>
            <a:xfrm>
              <a:off x="4064321" y="2489506"/>
              <a:ext cx="14510" cy="15690"/>
            </a:xfrm>
            <a:custGeom>
              <a:avLst/>
              <a:gdLst/>
              <a:ahLst/>
              <a:cxnLst/>
              <a:rect l="l" t="t" r="r" b="b"/>
              <a:pathLst>
                <a:path w="443" h="479" extrusionOk="0">
                  <a:moveTo>
                    <a:pt x="183" y="1"/>
                  </a:moveTo>
                  <a:cubicBezTo>
                    <a:pt x="85" y="1"/>
                    <a:pt x="33" y="182"/>
                    <a:pt x="0" y="304"/>
                  </a:cubicBezTo>
                  <a:lnTo>
                    <a:pt x="56" y="478"/>
                  </a:lnTo>
                  <a:cubicBezTo>
                    <a:pt x="56" y="478"/>
                    <a:pt x="375" y="355"/>
                    <a:pt x="409" y="266"/>
                  </a:cubicBezTo>
                  <a:cubicBezTo>
                    <a:pt x="443" y="176"/>
                    <a:pt x="320" y="19"/>
                    <a:pt x="196" y="2"/>
                  </a:cubicBezTo>
                  <a:cubicBezTo>
                    <a:pt x="192" y="1"/>
                    <a:pt x="187" y="1"/>
                    <a:pt x="18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67;p68">
              <a:extLst>
                <a:ext uri="{FF2B5EF4-FFF2-40B4-BE49-F238E27FC236}">
                  <a16:creationId xmlns:a16="http://schemas.microsoft.com/office/drawing/2014/main" id="{711567B4-01CE-FDBA-7FF0-5871F8F2424A}"/>
                </a:ext>
              </a:extLst>
            </p:cNvPr>
            <p:cNvSpPr/>
            <p:nvPr/>
          </p:nvSpPr>
          <p:spPr>
            <a:xfrm>
              <a:off x="3820330" y="2429859"/>
              <a:ext cx="103932" cy="85229"/>
            </a:xfrm>
            <a:custGeom>
              <a:avLst/>
              <a:gdLst/>
              <a:ahLst/>
              <a:cxnLst/>
              <a:rect l="l" t="t" r="r" b="b"/>
              <a:pathLst>
                <a:path w="3173" h="2602" extrusionOk="0">
                  <a:moveTo>
                    <a:pt x="2637" y="0"/>
                  </a:moveTo>
                  <a:cubicBezTo>
                    <a:pt x="2615" y="0"/>
                    <a:pt x="2588" y="5"/>
                    <a:pt x="2555" y="14"/>
                  </a:cubicBezTo>
                  <a:cubicBezTo>
                    <a:pt x="1720" y="227"/>
                    <a:pt x="90" y="1997"/>
                    <a:pt x="56" y="2210"/>
                  </a:cubicBezTo>
                  <a:cubicBezTo>
                    <a:pt x="1" y="2406"/>
                    <a:pt x="162" y="2529"/>
                    <a:pt x="375" y="2602"/>
                  </a:cubicBezTo>
                  <a:cubicBezTo>
                    <a:pt x="375" y="2602"/>
                    <a:pt x="3173" y="0"/>
                    <a:pt x="2637"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68;p68">
              <a:extLst>
                <a:ext uri="{FF2B5EF4-FFF2-40B4-BE49-F238E27FC236}">
                  <a16:creationId xmlns:a16="http://schemas.microsoft.com/office/drawing/2014/main" id="{0575C3F7-F859-47CB-91B2-092F91F6915D}"/>
                </a:ext>
              </a:extLst>
            </p:cNvPr>
            <p:cNvSpPr/>
            <p:nvPr/>
          </p:nvSpPr>
          <p:spPr>
            <a:xfrm>
              <a:off x="4008540" y="2495958"/>
              <a:ext cx="62235" cy="46479"/>
            </a:xfrm>
            <a:custGeom>
              <a:avLst/>
              <a:gdLst/>
              <a:ahLst/>
              <a:cxnLst/>
              <a:rect l="l" t="t" r="r" b="b"/>
              <a:pathLst>
                <a:path w="1900" h="1419" extrusionOk="0">
                  <a:moveTo>
                    <a:pt x="1793" y="0"/>
                  </a:moveTo>
                  <a:cubicBezTo>
                    <a:pt x="1793" y="0"/>
                    <a:pt x="763" y="937"/>
                    <a:pt x="588" y="937"/>
                  </a:cubicBezTo>
                  <a:cubicBezTo>
                    <a:pt x="426" y="937"/>
                    <a:pt x="337" y="281"/>
                    <a:pt x="337" y="281"/>
                  </a:cubicBezTo>
                  <a:lnTo>
                    <a:pt x="1" y="830"/>
                  </a:lnTo>
                  <a:cubicBezTo>
                    <a:pt x="120" y="1176"/>
                    <a:pt x="307" y="1419"/>
                    <a:pt x="608" y="1419"/>
                  </a:cubicBezTo>
                  <a:cubicBezTo>
                    <a:pt x="619" y="1419"/>
                    <a:pt x="629" y="1418"/>
                    <a:pt x="639" y="1418"/>
                  </a:cubicBezTo>
                  <a:cubicBezTo>
                    <a:pt x="941" y="1401"/>
                    <a:pt x="1899" y="158"/>
                    <a:pt x="1899" y="158"/>
                  </a:cubicBezTo>
                  <a:lnTo>
                    <a:pt x="1793"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69;p68">
              <a:extLst>
                <a:ext uri="{FF2B5EF4-FFF2-40B4-BE49-F238E27FC236}">
                  <a16:creationId xmlns:a16="http://schemas.microsoft.com/office/drawing/2014/main" id="{DD89CE33-821B-B51B-5D5F-B81EFC3E88C3}"/>
                </a:ext>
              </a:extLst>
            </p:cNvPr>
            <p:cNvSpPr/>
            <p:nvPr/>
          </p:nvSpPr>
          <p:spPr>
            <a:xfrm>
              <a:off x="4008540" y="2505163"/>
              <a:ext cx="30298" cy="37275"/>
            </a:xfrm>
            <a:custGeom>
              <a:avLst/>
              <a:gdLst/>
              <a:ahLst/>
              <a:cxnLst/>
              <a:rect l="l" t="t" r="r" b="b"/>
              <a:pathLst>
                <a:path w="925" h="1138" extrusionOk="0">
                  <a:moveTo>
                    <a:pt x="337" y="0"/>
                  </a:moveTo>
                  <a:lnTo>
                    <a:pt x="1" y="549"/>
                  </a:lnTo>
                  <a:cubicBezTo>
                    <a:pt x="120" y="895"/>
                    <a:pt x="307" y="1138"/>
                    <a:pt x="608" y="1138"/>
                  </a:cubicBezTo>
                  <a:cubicBezTo>
                    <a:pt x="619" y="1138"/>
                    <a:pt x="629" y="1137"/>
                    <a:pt x="639" y="1137"/>
                  </a:cubicBezTo>
                  <a:cubicBezTo>
                    <a:pt x="673" y="1137"/>
                    <a:pt x="712" y="1120"/>
                    <a:pt x="763" y="1081"/>
                  </a:cubicBezTo>
                  <a:cubicBezTo>
                    <a:pt x="780" y="890"/>
                    <a:pt x="835" y="677"/>
                    <a:pt x="924" y="464"/>
                  </a:cubicBezTo>
                  <a:lnTo>
                    <a:pt x="924" y="464"/>
                  </a:lnTo>
                  <a:cubicBezTo>
                    <a:pt x="763" y="571"/>
                    <a:pt x="639" y="656"/>
                    <a:pt x="588" y="656"/>
                  </a:cubicBezTo>
                  <a:cubicBezTo>
                    <a:pt x="426" y="656"/>
                    <a:pt x="337" y="0"/>
                    <a:pt x="33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70;p68">
              <a:extLst>
                <a:ext uri="{FF2B5EF4-FFF2-40B4-BE49-F238E27FC236}">
                  <a16:creationId xmlns:a16="http://schemas.microsoft.com/office/drawing/2014/main" id="{0E23526C-465F-707B-7F2A-3FE15E5A6E84}"/>
                </a:ext>
              </a:extLst>
            </p:cNvPr>
            <p:cNvSpPr/>
            <p:nvPr/>
          </p:nvSpPr>
          <p:spPr>
            <a:xfrm>
              <a:off x="4007426" y="2493043"/>
              <a:ext cx="67934" cy="95808"/>
            </a:xfrm>
            <a:custGeom>
              <a:avLst/>
              <a:gdLst/>
              <a:ahLst/>
              <a:cxnLst/>
              <a:rect l="l" t="t" r="r" b="b"/>
              <a:pathLst>
                <a:path w="2074" h="2925" extrusionOk="0">
                  <a:moveTo>
                    <a:pt x="1950" y="0"/>
                  </a:moveTo>
                  <a:lnTo>
                    <a:pt x="1" y="2430"/>
                  </a:lnTo>
                  <a:lnTo>
                    <a:pt x="141" y="2924"/>
                  </a:lnTo>
                  <a:lnTo>
                    <a:pt x="2074" y="123"/>
                  </a:lnTo>
                  <a:lnTo>
                    <a:pt x="1950"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71;p68">
              <a:extLst>
                <a:ext uri="{FF2B5EF4-FFF2-40B4-BE49-F238E27FC236}">
                  <a16:creationId xmlns:a16="http://schemas.microsoft.com/office/drawing/2014/main" id="{F532A272-C973-65BE-3911-85505711DCC4}"/>
                </a:ext>
              </a:extLst>
            </p:cNvPr>
            <p:cNvSpPr/>
            <p:nvPr/>
          </p:nvSpPr>
          <p:spPr>
            <a:xfrm>
              <a:off x="3983024" y="2451936"/>
              <a:ext cx="54570" cy="91583"/>
            </a:xfrm>
            <a:custGeom>
              <a:avLst/>
              <a:gdLst/>
              <a:ahLst/>
              <a:cxnLst/>
              <a:rect l="l" t="t" r="r" b="b"/>
              <a:pathLst>
                <a:path w="1666" h="2796" extrusionOk="0">
                  <a:moveTo>
                    <a:pt x="577" y="0"/>
                  </a:moveTo>
                  <a:cubicBezTo>
                    <a:pt x="556" y="0"/>
                    <a:pt x="536" y="4"/>
                    <a:pt x="516" y="12"/>
                  </a:cubicBezTo>
                  <a:cubicBezTo>
                    <a:pt x="265" y="119"/>
                    <a:pt x="1" y="455"/>
                    <a:pt x="1" y="1110"/>
                  </a:cubicBezTo>
                  <a:cubicBezTo>
                    <a:pt x="1" y="1519"/>
                    <a:pt x="69" y="2494"/>
                    <a:pt x="354" y="2796"/>
                  </a:cubicBezTo>
                  <a:cubicBezTo>
                    <a:pt x="388" y="2566"/>
                    <a:pt x="886" y="2477"/>
                    <a:pt x="1665" y="1945"/>
                  </a:cubicBezTo>
                  <a:cubicBezTo>
                    <a:pt x="1616" y="1725"/>
                    <a:pt x="1017" y="0"/>
                    <a:pt x="577"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72;p68">
              <a:extLst>
                <a:ext uri="{FF2B5EF4-FFF2-40B4-BE49-F238E27FC236}">
                  <a16:creationId xmlns:a16="http://schemas.microsoft.com/office/drawing/2014/main" id="{97595748-3817-65C6-203E-0E078CB9D749}"/>
                </a:ext>
              </a:extLst>
            </p:cNvPr>
            <p:cNvSpPr/>
            <p:nvPr/>
          </p:nvSpPr>
          <p:spPr>
            <a:xfrm>
              <a:off x="3983024" y="2451903"/>
              <a:ext cx="50508" cy="91616"/>
            </a:xfrm>
            <a:custGeom>
              <a:avLst/>
              <a:gdLst/>
              <a:ahLst/>
              <a:cxnLst/>
              <a:rect l="l" t="t" r="r" b="b"/>
              <a:pathLst>
                <a:path w="1542" h="2797" extrusionOk="0">
                  <a:moveTo>
                    <a:pt x="577" y="1"/>
                  </a:moveTo>
                  <a:cubicBezTo>
                    <a:pt x="556" y="1"/>
                    <a:pt x="536" y="5"/>
                    <a:pt x="516" y="13"/>
                  </a:cubicBezTo>
                  <a:cubicBezTo>
                    <a:pt x="265" y="120"/>
                    <a:pt x="1" y="456"/>
                    <a:pt x="1" y="1111"/>
                  </a:cubicBezTo>
                  <a:cubicBezTo>
                    <a:pt x="1" y="1520"/>
                    <a:pt x="69" y="2495"/>
                    <a:pt x="354" y="2797"/>
                  </a:cubicBezTo>
                  <a:cubicBezTo>
                    <a:pt x="388" y="2584"/>
                    <a:pt x="835" y="2495"/>
                    <a:pt x="1542" y="2018"/>
                  </a:cubicBezTo>
                  <a:cubicBezTo>
                    <a:pt x="1474" y="1895"/>
                    <a:pt x="1401" y="1733"/>
                    <a:pt x="1346" y="1558"/>
                  </a:cubicBezTo>
                  <a:cubicBezTo>
                    <a:pt x="1239" y="1256"/>
                    <a:pt x="1205" y="988"/>
                    <a:pt x="1222" y="813"/>
                  </a:cubicBezTo>
                  <a:cubicBezTo>
                    <a:pt x="1014" y="377"/>
                    <a:pt x="778" y="1"/>
                    <a:pt x="57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73;p68">
              <a:extLst>
                <a:ext uri="{FF2B5EF4-FFF2-40B4-BE49-F238E27FC236}">
                  <a16:creationId xmlns:a16="http://schemas.microsoft.com/office/drawing/2014/main" id="{58F652E4-9FAD-A098-FD1B-454C9BF85AEF}"/>
                </a:ext>
              </a:extLst>
            </p:cNvPr>
            <p:cNvSpPr/>
            <p:nvPr/>
          </p:nvSpPr>
          <p:spPr>
            <a:xfrm>
              <a:off x="4012601" y="2505719"/>
              <a:ext cx="26237" cy="26794"/>
            </a:xfrm>
            <a:custGeom>
              <a:avLst/>
              <a:gdLst/>
              <a:ahLst/>
              <a:cxnLst/>
              <a:rect l="l" t="t" r="r" b="b"/>
              <a:pathLst>
                <a:path w="801" h="818" extrusionOk="0">
                  <a:moveTo>
                    <a:pt x="711" y="0"/>
                  </a:moveTo>
                  <a:lnTo>
                    <a:pt x="0" y="588"/>
                  </a:lnTo>
                  <a:lnTo>
                    <a:pt x="107" y="818"/>
                  </a:lnTo>
                  <a:lnTo>
                    <a:pt x="800" y="286"/>
                  </a:lnTo>
                  <a:lnTo>
                    <a:pt x="711"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74;p68">
              <a:extLst>
                <a:ext uri="{FF2B5EF4-FFF2-40B4-BE49-F238E27FC236}">
                  <a16:creationId xmlns:a16="http://schemas.microsoft.com/office/drawing/2014/main" id="{5D5A9D3C-32DE-413F-3421-980C100C09FD}"/>
                </a:ext>
              </a:extLst>
            </p:cNvPr>
            <p:cNvSpPr/>
            <p:nvPr/>
          </p:nvSpPr>
          <p:spPr>
            <a:xfrm>
              <a:off x="3797762" y="2421343"/>
              <a:ext cx="199806" cy="209206"/>
            </a:xfrm>
            <a:custGeom>
              <a:avLst/>
              <a:gdLst/>
              <a:ahLst/>
              <a:cxnLst/>
              <a:rect l="l" t="t" r="r" b="b"/>
              <a:pathLst>
                <a:path w="6100" h="6387" extrusionOk="0">
                  <a:moveTo>
                    <a:pt x="4189" y="1"/>
                  </a:moveTo>
                  <a:cubicBezTo>
                    <a:pt x="2409" y="1"/>
                    <a:pt x="421" y="3029"/>
                    <a:pt x="213" y="4262"/>
                  </a:cubicBezTo>
                  <a:cubicBezTo>
                    <a:pt x="0" y="5522"/>
                    <a:pt x="1703" y="6143"/>
                    <a:pt x="1894" y="6194"/>
                  </a:cubicBezTo>
                  <a:cubicBezTo>
                    <a:pt x="2226" y="6305"/>
                    <a:pt x="2602" y="6387"/>
                    <a:pt x="3064" y="6387"/>
                  </a:cubicBezTo>
                  <a:cubicBezTo>
                    <a:pt x="3421" y="6387"/>
                    <a:pt x="3829" y="6338"/>
                    <a:pt x="4308" y="6216"/>
                  </a:cubicBezTo>
                  <a:cubicBezTo>
                    <a:pt x="4963" y="6037"/>
                    <a:pt x="6100" y="1657"/>
                    <a:pt x="6100" y="1657"/>
                  </a:cubicBezTo>
                  <a:cubicBezTo>
                    <a:pt x="6100" y="1657"/>
                    <a:pt x="6027" y="150"/>
                    <a:pt x="4308" y="6"/>
                  </a:cubicBezTo>
                  <a:cubicBezTo>
                    <a:pt x="4268" y="2"/>
                    <a:pt x="4229" y="1"/>
                    <a:pt x="4189"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75;p68">
              <a:extLst>
                <a:ext uri="{FF2B5EF4-FFF2-40B4-BE49-F238E27FC236}">
                  <a16:creationId xmlns:a16="http://schemas.microsoft.com/office/drawing/2014/main" id="{FC0FF554-575E-53BF-3E0E-8ABB9799A6E9}"/>
                </a:ext>
              </a:extLst>
            </p:cNvPr>
            <p:cNvSpPr/>
            <p:nvPr/>
          </p:nvSpPr>
          <p:spPr>
            <a:xfrm>
              <a:off x="3797762" y="2421408"/>
              <a:ext cx="199806" cy="209141"/>
            </a:xfrm>
            <a:custGeom>
              <a:avLst/>
              <a:gdLst/>
              <a:ahLst/>
              <a:cxnLst/>
              <a:rect l="l" t="t" r="r" b="b"/>
              <a:pathLst>
                <a:path w="6100" h="6385" extrusionOk="0">
                  <a:moveTo>
                    <a:pt x="4206" y="1"/>
                  </a:moveTo>
                  <a:cubicBezTo>
                    <a:pt x="3952" y="1"/>
                    <a:pt x="3691" y="56"/>
                    <a:pt x="3439" y="165"/>
                  </a:cubicBezTo>
                  <a:cubicBezTo>
                    <a:pt x="1009" y="1902"/>
                    <a:pt x="1613" y="4226"/>
                    <a:pt x="1009" y="4260"/>
                  </a:cubicBezTo>
                  <a:cubicBezTo>
                    <a:pt x="999" y="4261"/>
                    <a:pt x="988" y="4261"/>
                    <a:pt x="977" y="4261"/>
                  </a:cubicBezTo>
                  <a:cubicBezTo>
                    <a:pt x="774" y="4261"/>
                    <a:pt x="417" y="4119"/>
                    <a:pt x="247" y="4102"/>
                  </a:cubicBezTo>
                  <a:cubicBezTo>
                    <a:pt x="230" y="4153"/>
                    <a:pt x="230" y="4209"/>
                    <a:pt x="213" y="4260"/>
                  </a:cubicBezTo>
                  <a:cubicBezTo>
                    <a:pt x="0" y="5520"/>
                    <a:pt x="1703" y="6141"/>
                    <a:pt x="1894" y="6192"/>
                  </a:cubicBezTo>
                  <a:cubicBezTo>
                    <a:pt x="2226" y="6303"/>
                    <a:pt x="2602" y="6385"/>
                    <a:pt x="3064" y="6385"/>
                  </a:cubicBezTo>
                  <a:cubicBezTo>
                    <a:pt x="3421" y="6385"/>
                    <a:pt x="3829" y="6336"/>
                    <a:pt x="4308" y="6214"/>
                  </a:cubicBezTo>
                  <a:cubicBezTo>
                    <a:pt x="4963" y="6035"/>
                    <a:pt x="6100" y="1655"/>
                    <a:pt x="6100" y="1655"/>
                  </a:cubicBezTo>
                  <a:cubicBezTo>
                    <a:pt x="6100" y="1655"/>
                    <a:pt x="6027" y="148"/>
                    <a:pt x="4308" y="4"/>
                  </a:cubicBezTo>
                  <a:cubicBezTo>
                    <a:pt x="4274" y="2"/>
                    <a:pt x="4240" y="1"/>
                    <a:pt x="4206"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76;p68">
              <a:extLst>
                <a:ext uri="{FF2B5EF4-FFF2-40B4-BE49-F238E27FC236}">
                  <a16:creationId xmlns:a16="http://schemas.microsoft.com/office/drawing/2014/main" id="{6C980A7C-DDE0-6224-5C1B-E93F6B4A556A}"/>
                </a:ext>
              </a:extLst>
            </p:cNvPr>
            <p:cNvSpPr/>
            <p:nvPr/>
          </p:nvSpPr>
          <p:spPr>
            <a:xfrm>
              <a:off x="3834841" y="2421506"/>
              <a:ext cx="162727" cy="209042"/>
            </a:xfrm>
            <a:custGeom>
              <a:avLst/>
              <a:gdLst/>
              <a:ahLst/>
              <a:cxnLst/>
              <a:rect l="l" t="t" r="r" b="b"/>
              <a:pathLst>
                <a:path w="4968" h="6382" extrusionOk="0">
                  <a:moveTo>
                    <a:pt x="3125" y="1"/>
                  </a:moveTo>
                  <a:cubicBezTo>
                    <a:pt x="2486" y="762"/>
                    <a:pt x="1333" y="2554"/>
                    <a:pt x="1243" y="3921"/>
                  </a:cubicBezTo>
                  <a:cubicBezTo>
                    <a:pt x="1171" y="5232"/>
                    <a:pt x="1401" y="5836"/>
                    <a:pt x="0" y="5836"/>
                  </a:cubicBezTo>
                  <a:cubicBezTo>
                    <a:pt x="358" y="6049"/>
                    <a:pt x="694" y="6172"/>
                    <a:pt x="762" y="6189"/>
                  </a:cubicBezTo>
                  <a:cubicBezTo>
                    <a:pt x="1094" y="6300"/>
                    <a:pt x="1470" y="6382"/>
                    <a:pt x="1932" y="6382"/>
                  </a:cubicBezTo>
                  <a:cubicBezTo>
                    <a:pt x="2289" y="6382"/>
                    <a:pt x="2697" y="6333"/>
                    <a:pt x="3176" y="6211"/>
                  </a:cubicBezTo>
                  <a:cubicBezTo>
                    <a:pt x="3831" y="6032"/>
                    <a:pt x="4968" y="1652"/>
                    <a:pt x="4968" y="1652"/>
                  </a:cubicBezTo>
                  <a:cubicBezTo>
                    <a:pt x="4968" y="1652"/>
                    <a:pt x="4895" y="145"/>
                    <a:pt x="3176"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677;p68">
              <a:extLst>
                <a:ext uri="{FF2B5EF4-FFF2-40B4-BE49-F238E27FC236}">
                  <a16:creationId xmlns:a16="http://schemas.microsoft.com/office/drawing/2014/main" id="{F1399739-1654-0C20-0C27-18448B7487BD}"/>
                </a:ext>
              </a:extLst>
            </p:cNvPr>
            <p:cNvSpPr/>
            <p:nvPr/>
          </p:nvSpPr>
          <p:spPr>
            <a:xfrm>
              <a:off x="3900514" y="2671885"/>
              <a:ext cx="25549" cy="149363"/>
            </a:xfrm>
            <a:custGeom>
              <a:avLst/>
              <a:gdLst/>
              <a:ahLst/>
              <a:cxnLst/>
              <a:rect l="l" t="t" r="r" b="b"/>
              <a:pathLst>
                <a:path w="780" h="4560" extrusionOk="0">
                  <a:moveTo>
                    <a:pt x="779" y="1"/>
                  </a:moveTo>
                  <a:lnTo>
                    <a:pt x="124" y="35"/>
                  </a:lnTo>
                  <a:lnTo>
                    <a:pt x="0" y="4559"/>
                  </a:lnTo>
                  <a:lnTo>
                    <a:pt x="230" y="4559"/>
                  </a:lnTo>
                  <a:lnTo>
                    <a:pt x="779"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78;p68">
              <a:extLst>
                <a:ext uri="{FF2B5EF4-FFF2-40B4-BE49-F238E27FC236}">
                  <a16:creationId xmlns:a16="http://schemas.microsoft.com/office/drawing/2014/main" id="{29BEE92C-B1B0-BA48-CD53-15B953760CDE}"/>
                </a:ext>
              </a:extLst>
            </p:cNvPr>
            <p:cNvSpPr/>
            <p:nvPr/>
          </p:nvSpPr>
          <p:spPr>
            <a:xfrm>
              <a:off x="3901628" y="2671885"/>
              <a:ext cx="24435" cy="109893"/>
            </a:xfrm>
            <a:custGeom>
              <a:avLst/>
              <a:gdLst/>
              <a:ahLst/>
              <a:cxnLst/>
              <a:rect l="l" t="t" r="r" b="b"/>
              <a:pathLst>
                <a:path w="746" h="3355" extrusionOk="0">
                  <a:moveTo>
                    <a:pt x="745" y="1"/>
                  </a:moveTo>
                  <a:lnTo>
                    <a:pt x="90" y="35"/>
                  </a:lnTo>
                  <a:lnTo>
                    <a:pt x="0" y="3355"/>
                  </a:lnTo>
                  <a:cubicBezTo>
                    <a:pt x="128" y="3300"/>
                    <a:pt x="234" y="3266"/>
                    <a:pt x="358" y="3248"/>
                  </a:cubicBezTo>
                  <a:lnTo>
                    <a:pt x="745"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79;p68">
              <a:extLst>
                <a:ext uri="{FF2B5EF4-FFF2-40B4-BE49-F238E27FC236}">
                  <a16:creationId xmlns:a16="http://schemas.microsoft.com/office/drawing/2014/main" id="{E78249BE-22C8-ED32-FCAB-A783D7089AF1}"/>
                </a:ext>
              </a:extLst>
            </p:cNvPr>
            <p:cNvSpPr/>
            <p:nvPr/>
          </p:nvSpPr>
          <p:spPr>
            <a:xfrm>
              <a:off x="3980665" y="2671328"/>
              <a:ext cx="23322" cy="149920"/>
            </a:xfrm>
            <a:custGeom>
              <a:avLst/>
              <a:gdLst/>
              <a:ahLst/>
              <a:cxnLst/>
              <a:rect l="l" t="t" r="r" b="b"/>
              <a:pathLst>
                <a:path w="712" h="4577" extrusionOk="0">
                  <a:moveTo>
                    <a:pt x="711" y="1"/>
                  </a:moveTo>
                  <a:lnTo>
                    <a:pt x="56" y="18"/>
                  </a:lnTo>
                  <a:lnTo>
                    <a:pt x="1" y="4576"/>
                  </a:lnTo>
                  <a:lnTo>
                    <a:pt x="230" y="4576"/>
                  </a:lnTo>
                  <a:lnTo>
                    <a:pt x="711"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80;p68">
              <a:extLst>
                <a:ext uri="{FF2B5EF4-FFF2-40B4-BE49-F238E27FC236}">
                  <a16:creationId xmlns:a16="http://schemas.microsoft.com/office/drawing/2014/main" id="{C0C43AA3-EF2A-F28E-0992-848EFE3F3420}"/>
                </a:ext>
              </a:extLst>
            </p:cNvPr>
            <p:cNvSpPr/>
            <p:nvPr/>
          </p:nvSpPr>
          <p:spPr>
            <a:xfrm>
              <a:off x="3981222" y="2671328"/>
              <a:ext cx="22765" cy="106290"/>
            </a:xfrm>
            <a:custGeom>
              <a:avLst/>
              <a:gdLst/>
              <a:ahLst/>
              <a:cxnLst/>
              <a:rect l="l" t="t" r="r" b="b"/>
              <a:pathLst>
                <a:path w="695" h="3245" extrusionOk="0">
                  <a:moveTo>
                    <a:pt x="694" y="1"/>
                  </a:moveTo>
                  <a:lnTo>
                    <a:pt x="39" y="18"/>
                  </a:lnTo>
                  <a:lnTo>
                    <a:pt x="1" y="3244"/>
                  </a:lnTo>
                  <a:lnTo>
                    <a:pt x="18" y="3227"/>
                  </a:lnTo>
                  <a:cubicBezTo>
                    <a:pt x="124" y="3193"/>
                    <a:pt x="252" y="3176"/>
                    <a:pt x="358" y="3176"/>
                  </a:cubicBezTo>
                  <a:lnTo>
                    <a:pt x="694"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81;p68">
              <a:extLst>
                <a:ext uri="{FF2B5EF4-FFF2-40B4-BE49-F238E27FC236}">
                  <a16:creationId xmlns:a16="http://schemas.microsoft.com/office/drawing/2014/main" id="{8499AB38-F28C-F3C0-D929-26640266C682}"/>
                </a:ext>
              </a:extLst>
            </p:cNvPr>
            <p:cNvSpPr/>
            <p:nvPr/>
          </p:nvSpPr>
          <p:spPr>
            <a:xfrm>
              <a:off x="3931861" y="2608799"/>
              <a:ext cx="102228" cy="140159"/>
            </a:xfrm>
            <a:custGeom>
              <a:avLst/>
              <a:gdLst/>
              <a:ahLst/>
              <a:cxnLst/>
              <a:rect l="l" t="t" r="r" b="b"/>
              <a:pathLst>
                <a:path w="3121" h="4279" extrusionOk="0">
                  <a:moveTo>
                    <a:pt x="682" y="1"/>
                  </a:moveTo>
                  <a:cubicBezTo>
                    <a:pt x="376" y="1"/>
                    <a:pt x="160" y="23"/>
                    <a:pt x="141" y="84"/>
                  </a:cubicBezTo>
                  <a:cubicBezTo>
                    <a:pt x="1" y="471"/>
                    <a:pt x="107" y="3842"/>
                    <a:pt x="197" y="4072"/>
                  </a:cubicBezTo>
                  <a:cubicBezTo>
                    <a:pt x="263" y="4216"/>
                    <a:pt x="1035" y="4278"/>
                    <a:pt x="1676" y="4278"/>
                  </a:cubicBezTo>
                  <a:cubicBezTo>
                    <a:pt x="2057" y="4278"/>
                    <a:pt x="2391" y="4256"/>
                    <a:pt x="2504" y="4217"/>
                  </a:cubicBezTo>
                  <a:cubicBezTo>
                    <a:pt x="2504" y="4217"/>
                    <a:pt x="3121" y="1714"/>
                    <a:pt x="3087" y="173"/>
                  </a:cubicBezTo>
                  <a:cubicBezTo>
                    <a:pt x="3087" y="173"/>
                    <a:pt x="1533" y="1"/>
                    <a:pt x="682"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82;p68">
              <a:extLst>
                <a:ext uri="{FF2B5EF4-FFF2-40B4-BE49-F238E27FC236}">
                  <a16:creationId xmlns:a16="http://schemas.microsoft.com/office/drawing/2014/main" id="{B3F919B8-6EB0-7F7F-EC1C-E7A8027A7926}"/>
                </a:ext>
              </a:extLst>
            </p:cNvPr>
            <p:cNvSpPr/>
            <p:nvPr/>
          </p:nvSpPr>
          <p:spPr>
            <a:xfrm>
              <a:off x="3931861" y="2608799"/>
              <a:ext cx="101672" cy="138128"/>
            </a:xfrm>
            <a:custGeom>
              <a:avLst/>
              <a:gdLst/>
              <a:ahLst/>
              <a:cxnLst/>
              <a:rect l="l" t="t" r="r" b="b"/>
              <a:pathLst>
                <a:path w="3104" h="4217" extrusionOk="0">
                  <a:moveTo>
                    <a:pt x="682" y="1"/>
                  </a:moveTo>
                  <a:cubicBezTo>
                    <a:pt x="376" y="1"/>
                    <a:pt x="160" y="23"/>
                    <a:pt x="141" y="84"/>
                  </a:cubicBezTo>
                  <a:cubicBezTo>
                    <a:pt x="1" y="471"/>
                    <a:pt x="107" y="3842"/>
                    <a:pt x="197" y="4072"/>
                  </a:cubicBezTo>
                  <a:cubicBezTo>
                    <a:pt x="248" y="4196"/>
                    <a:pt x="567" y="4196"/>
                    <a:pt x="1120" y="4217"/>
                  </a:cubicBezTo>
                  <a:cubicBezTo>
                    <a:pt x="1227" y="3114"/>
                    <a:pt x="1171" y="1467"/>
                    <a:pt x="1171" y="1216"/>
                  </a:cubicBezTo>
                  <a:cubicBezTo>
                    <a:pt x="1333" y="1216"/>
                    <a:pt x="2538" y="1110"/>
                    <a:pt x="3053" y="1059"/>
                  </a:cubicBezTo>
                  <a:cubicBezTo>
                    <a:pt x="3087" y="756"/>
                    <a:pt x="3104" y="437"/>
                    <a:pt x="3087" y="173"/>
                  </a:cubicBezTo>
                  <a:cubicBezTo>
                    <a:pt x="3087" y="173"/>
                    <a:pt x="1533" y="1"/>
                    <a:pt x="682" y="1"/>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83;p68">
              <a:extLst>
                <a:ext uri="{FF2B5EF4-FFF2-40B4-BE49-F238E27FC236}">
                  <a16:creationId xmlns:a16="http://schemas.microsoft.com/office/drawing/2014/main" id="{045369C5-0C72-1EB6-2D60-D7D9FC75A874}"/>
                </a:ext>
              </a:extLst>
            </p:cNvPr>
            <p:cNvSpPr/>
            <p:nvPr/>
          </p:nvSpPr>
          <p:spPr>
            <a:xfrm>
              <a:off x="3934809" y="2733530"/>
              <a:ext cx="83099" cy="17982"/>
            </a:xfrm>
            <a:custGeom>
              <a:avLst/>
              <a:gdLst/>
              <a:ahLst/>
              <a:cxnLst/>
              <a:rect l="l" t="t" r="r" b="b"/>
              <a:pathLst>
                <a:path w="2537" h="549" extrusionOk="0">
                  <a:moveTo>
                    <a:pt x="0" y="0"/>
                  </a:moveTo>
                  <a:lnTo>
                    <a:pt x="0" y="409"/>
                  </a:lnTo>
                  <a:cubicBezTo>
                    <a:pt x="473" y="500"/>
                    <a:pt x="932" y="549"/>
                    <a:pt x="1367" y="549"/>
                  </a:cubicBezTo>
                  <a:cubicBezTo>
                    <a:pt x="1761" y="549"/>
                    <a:pt x="2135" y="509"/>
                    <a:pt x="2482" y="426"/>
                  </a:cubicBezTo>
                  <a:lnTo>
                    <a:pt x="2537" y="0"/>
                  </a:lnTo>
                  <a:lnTo>
                    <a:pt x="2537" y="0"/>
                  </a:lnTo>
                  <a:cubicBezTo>
                    <a:pt x="2211" y="74"/>
                    <a:pt x="1842" y="106"/>
                    <a:pt x="1444" y="106"/>
                  </a:cubicBezTo>
                  <a:cubicBezTo>
                    <a:pt x="995" y="106"/>
                    <a:pt x="508" y="66"/>
                    <a:pt x="0"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84;p68">
              <a:extLst>
                <a:ext uri="{FF2B5EF4-FFF2-40B4-BE49-F238E27FC236}">
                  <a16:creationId xmlns:a16="http://schemas.microsoft.com/office/drawing/2014/main" id="{7BF48969-C301-0084-1FA1-99556A0C5BC3}"/>
                </a:ext>
              </a:extLst>
            </p:cNvPr>
            <p:cNvSpPr/>
            <p:nvPr/>
          </p:nvSpPr>
          <p:spPr>
            <a:xfrm>
              <a:off x="3881975" y="2608210"/>
              <a:ext cx="97610" cy="144482"/>
            </a:xfrm>
            <a:custGeom>
              <a:avLst/>
              <a:gdLst/>
              <a:ahLst/>
              <a:cxnLst/>
              <a:rect l="l" t="t" r="r" b="b"/>
              <a:pathLst>
                <a:path w="2980" h="4411" extrusionOk="0">
                  <a:moveTo>
                    <a:pt x="509" y="0"/>
                  </a:moveTo>
                  <a:cubicBezTo>
                    <a:pt x="300" y="0"/>
                    <a:pt x="160" y="18"/>
                    <a:pt x="140" y="64"/>
                  </a:cubicBezTo>
                  <a:cubicBezTo>
                    <a:pt x="17" y="455"/>
                    <a:pt x="0" y="4039"/>
                    <a:pt x="106" y="4252"/>
                  </a:cubicBezTo>
                  <a:cubicBezTo>
                    <a:pt x="157" y="4369"/>
                    <a:pt x="580" y="4410"/>
                    <a:pt x="1043" y="4410"/>
                  </a:cubicBezTo>
                  <a:cubicBezTo>
                    <a:pt x="1557" y="4410"/>
                    <a:pt x="2119" y="4359"/>
                    <a:pt x="2269" y="4303"/>
                  </a:cubicBezTo>
                  <a:cubicBezTo>
                    <a:pt x="2269" y="4303"/>
                    <a:pt x="2924" y="1592"/>
                    <a:pt x="2979" y="242"/>
                  </a:cubicBezTo>
                  <a:cubicBezTo>
                    <a:pt x="2979" y="242"/>
                    <a:pt x="1279" y="0"/>
                    <a:pt x="509"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685;p68">
              <a:extLst>
                <a:ext uri="{FF2B5EF4-FFF2-40B4-BE49-F238E27FC236}">
                  <a16:creationId xmlns:a16="http://schemas.microsoft.com/office/drawing/2014/main" id="{E9B227FF-F504-9047-DD51-2BC7AB38CDD7}"/>
                </a:ext>
              </a:extLst>
            </p:cNvPr>
            <p:cNvSpPr/>
            <p:nvPr/>
          </p:nvSpPr>
          <p:spPr>
            <a:xfrm>
              <a:off x="3879027" y="2609553"/>
              <a:ext cx="105144" cy="143107"/>
            </a:xfrm>
            <a:custGeom>
              <a:avLst/>
              <a:gdLst/>
              <a:ahLst/>
              <a:cxnLst/>
              <a:rect l="l" t="t" r="r" b="b"/>
              <a:pathLst>
                <a:path w="3210" h="4369" extrusionOk="0">
                  <a:moveTo>
                    <a:pt x="614" y="0"/>
                  </a:moveTo>
                  <a:cubicBezTo>
                    <a:pt x="344" y="0"/>
                    <a:pt x="159" y="22"/>
                    <a:pt x="141" y="78"/>
                  </a:cubicBezTo>
                  <a:cubicBezTo>
                    <a:pt x="1" y="470"/>
                    <a:pt x="18" y="4015"/>
                    <a:pt x="107" y="4228"/>
                  </a:cubicBezTo>
                  <a:cubicBezTo>
                    <a:pt x="141" y="4300"/>
                    <a:pt x="320" y="4334"/>
                    <a:pt x="550" y="4368"/>
                  </a:cubicBezTo>
                  <a:cubicBezTo>
                    <a:pt x="460" y="3215"/>
                    <a:pt x="392" y="1461"/>
                    <a:pt x="460" y="1193"/>
                  </a:cubicBezTo>
                  <a:cubicBezTo>
                    <a:pt x="480" y="1136"/>
                    <a:pt x="713" y="1116"/>
                    <a:pt x="1040" y="1116"/>
                  </a:cubicBezTo>
                  <a:cubicBezTo>
                    <a:pt x="1618" y="1116"/>
                    <a:pt x="2489" y="1179"/>
                    <a:pt x="2997" y="1214"/>
                  </a:cubicBezTo>
                  <a:cubicBezTo>
                    <a:pt x="3210" y="823"/>
                    <a:pt x="3193" y="414"/>
                    <a:pt x="3069" y="201"/>
                  </a:cubicBezTo>
                  <a:cubicBezTo>
                    <a:pt x="3069" y="201"/>
                    <a:pt x="1443" y="0"/>
                    <a:pt x="614" y="0"/>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86;p68">
              <a:extLst>
                <a:ext uri="{FF2B5EF4-FFF2-40B4-BE49-F238E27FC236}">
                  <a16:creationId xmlns:a16="http://schemas.microsoft.com/office/drawing/2014/main" id="{18B0C74E-AD57-045D-5E22-17672BA4F94F}"/>
                </a:ext>
              </a:extLst>
            </p:cNvPr>
            <p:cNvSpPr/>
            <p:nvPr/>
          </p:nvSpPr>
          <p:spPr>
            <a:xfrm>
              <a:off x="3878470" y="2439522"/>
              <a:ext cx="162039" cy="199380"/>
            </a:xfrm>
            <a:custGeom>
              <a:avLst/>
              <a:gdLst/>
              <a:ahLst/>
              <a:cxnLst/>
              <a:rect l="l" t="t" r="r" b="b"/>
              <a:pathLst>
                <a:path w="4947" h="6087" extrusionOk="0">
                  <a:moveTo>
                    <a:pt x="2182" y="1"/>
                  </a:moveTo>
                  <a:cubicBezTo>
                    <a:pt x="1832" y="1"/>
                    <a:pt x="1494" y="50"/>
                    <a:pt x="1222" y="161"/>
                  </a:cubicBezTo>
                  <a:cubicBezTo>
                    <a:pt x="141" y="621"/>
                    <a:pt x="1" y="5409"/>
                    <a:pt x="1" y="5835"/>
                  </a:cubicBezTo>
                  <a:cubicBezTo>
                    <a:pt x="656" y="6028"/>
                    <a:pt x="1573" y="6086"/>
                    <a:pt x="2436" y="6086"/>
                  </a:cubicBezTo>
                  <a:cubicBezTo>
                    <a:pt x="3718" y="6086"/>
                    <a:pt x="4878" y="5958"/>
                    <a:pt x="4878" y="5958"/>
                  </a:cubicBezTo>
                  <a:cubicBezTo>
                    <a:pt x="4946" y="5605"/>
                    <a:pt x="4431" y="1349"/>
                    <a:pt x="4185" y="744"/>
                  </a:cubicBezTo>
                  <a:cubicBezTo>
                    <a:pt x="4020" y="315"/>
                    <a:pt x="3063" y="1"/>
                    <a:pt x="218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687;p68">
              <a:extLst>
                <a:ext uri="{FF2B5EF4-FFF2-40B4-BE49-F238E27FC236}">
                  <a16:creationId xmlns:a16="http://schemas.microsoft.com/office/drawing/2014/main" id="{9E79E9DB-594A-E683-5C48-17949B6DEDB6}"/>
                </a:ext>
              </a:extLst>
            </p:cNvPr>
            <p:cNvSpPr/>
            <p:nvPr/>
          </p:nvSpPr>
          <p:spPr>
            <a:xfrm>
              <a:off x="3991671" y="2507521"/>
              <a:ext cx="27383" cy="15100"/>
            </a:xfrm>
            <a:custGeom>
              <a:avLst/>
              <a:gdLst/>
              <a:ahLst/>
              <a:cxnLst/>
              <a:rect l="l" t="t" r="r" b="b"/>
              <a:pathLst>
                <a:path w="836" h="461" extrusionOk="0">
                  <a:moveTo>
                    <a:pt x="801" y="1"/>
                  </a:moveTo>
                  <a:lnTo>
                    <a:pt x="1" y="18"/>
                  </a:lnTo>
                  <a:lnTo>
                    <a:pt x="1" y="248"/>
                  </a:lnTo>
                  <a:lnTo>
                    <a:pt x="516" y="460"/>
                  </a:lnTo>
                  <a:lnTo>
                    <a:pt x="835" y="231"/>
                  </a:lnTo>
                  <a:lnTo>
                    <a:pt x="80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88;p68">
              <a:extLst>
                <a:ext uri="{FF2B5EF4-FFF2-40B4-BE49-F238E27FC236}">
                  <a16:creationId xmlns:a16="http://schemas.microsoft.com/office/drawing/2014/main" id="{35E66D43-8A06-5467-BA1A-FEB4B63DAF6C}"/>
                </a:ext>
              </a:extLst>
            </p:cNvPr>
            <p:cNvSpPr/>
            <p:nvPr/>
          </p:nvSpPr>
          <p:spPr>
            <a:xfrm>
              <a:off x="3932974" y="2506964"/>
              <a:ext cx="27940" cy="14543"/>
            </a:xfrm>
            <a:custGeom>
              <a:avLst/>
              <a:gdLst/>
              <a:ahLst/>
              <a:cxnLst/>
              <a:rect l="l" t="t" r="r" b="b"/>
              <a:pathLst>
                <a:path w="853" h="444" extrusionOk="0">
                  <a:moveTo>
                    <a:pt x="39" y="1"/>
                  </a:moveTo>
                  <a:lnTo>
                    <a:pt x="1" y="231"/>
                  </a:lnTo>
                  <a:lnTo>
                    <a:pt x="499" y="443"/>
                  </a:lnTo>
                  <a:lnTo>
                    <a:pt x="852" y="248"/>
                  </a:lnTo>
                  <a:lnTo>
                    <a:pt x="835" y="18"/>
                  </a:lnTo>
                  <a:lnTo>
                    <a:pt x="39"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89;p68">
              <a:extLst>
                <a:ext uri="{FF2B5EF4-FFF2-40B4-BE49-F238E27FC236}">
                  <a16:creationId xmlns:a16="http://schemas.microsoft.com/office/drawing/2014/main" id="{82F039DF-1BD2-0892-5B7F-88EBA0CC497B}"/>
                </a:ext>
              </a:extLst>
            </p:cNvPr>
            <p:cNvSpPr/>
            <p:nvPr/>
          </p:nvSpPr>
          <p:spPr>
            <a:xfrm>
              <a:off x="3980109" y="2469198"/>
              <a:ext cx="20930" cy="168983"/>
            </a:xfrm>
            <a:custGeom>
              <a:avLst/>
              <a:gdLst/>
              <a:ahLst/>
              <a:cxnLst/>
              <a:rect l="l" t="t" r="r" b="b"/>
              <a:pathLst>
                <a:path w="639" h="5159" extrusionOk="0">
                  <a:moveTo>
                    <a:pt x="158" y="0"/>
                  </a:moveTo>
                  <a:lnTo>
                    <a:pt x="0" y="51"/>
                  </a:lnTo>
                  <a:cubicBezTo>
                    <a:pt x="230" y="1277"/>
                    <a:pt x="230" y="5159"/>
                    <a:pt x="230" y="5159"/>
                  </a:cubicBezTo>
                  <a:lnTo>
                    <a:pt x="516" y="5159"/>
                  </a:lnTo>
                  <a:cubicBezTo>
                    <a:pt x="639" y="3797"/>
                    <a:pt x="158" y="0"/>
                    <a:pt x="158"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90;p68">
              <a:extLst>
                <a:ext uri="{FF2B5EF4-FFF2-40B4-BE49-F238E27FC236}">
                  <a16:creationId xmlns:a16="http://schemas.microsoft.com/office/drawing/2014/main" id="{B8ABA136-095C-8001-6CD3-6C0FC7E0A248}"/>
                </a:ext>
              </a:extLst>
            </p:cNvPr>
            <p:cNvSpPr/>
            <p:nvPr/>
          </p:nvSpPr>
          <p:spPr>
            <a:xfrm>
              <a:off x="3939951" y="2450658"/>
              <a:ext cx="47167" cy="32493"/>
            </a:xfrm>
            <a:custGeom>
              <a:avLst/>
              <a:gdLst/>
              <a:ahLst/>
              <a:cxnLst/>
              <a:rect l="l" t="t" r="r" b="b"/>
              <a:pathLst>
                <a:path w="1440" h="992" extrusionOk="0">
                  <a:moveTo>
                    <a:pt x="1" y="0"/>
                  </a:moveTo>
                  <a:lnTo>
                    <a:pt x="980" y="992"/>
                  </a:lnTo>
                  <a:lnTo>
                    <a:pt x="1439" y="566"/>
                  </a:lnTo>
                  <a:lnTo>
                    <a:pt x="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91;p68">
              <a:extLst>
                <a:ext uri="{FF2B5EF4-FFF2-40B4-BE49-F238E27FC236}">
                  <a16:creationId xmlns:a16="http://schemas.microsoft.com/office/drawing/2014/main" id="{96113FE8-D4CD-A0FC-BC1C-A538D8D7857C}"/>
                </a:ext>
              </a:extLst>
            </p:cNvPr>
            <p:cNvSpPr/>
            <p:nvPr/>
          </p:nvSpPr>
          <p:spPr>
            <a:xfrm>
              <a:off x="3980665" y="2455244"/>
              <a:ext cx="19260" cy="26106"/>
            </a:xfrm>
            <a:custGeom>
              <a:avLst/>
              <a:gdLst/>
              <a:ahLst/>
              <a:cxnLst/>
              <a:rect l="l" t="t" r="r" b="b"/>
              <a:pathLst>
                <a:path w="588" h="797" extrusionOk="0">
                  <a:moveTo>
                    <a:pt x="588" y="1"/>
                  </a:moveTo>
                  <a:lnTo>
                    <a:pt x="1" y="533"/>
                  </a:lnTo>
                  <a:lnTo>
                    <a:pt x="375" y="797"/>
                  </a:lnTo>
                  <a:lnTo>
                    <a:pt x="588"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92;p68">
              <a:extLst>
                <a:ext uri="{FF2B5EF4-FFF2-40B4-BE49-F238E27FC236}">
                  <a16:creationId xmlns:a16="http://schemas.microsoft.com/office/drawing/2014/main" id="{DFB92BAB-ABA2-AAA4-E9EF-BCD6B1989B53}"/>
                </a:ext>
              </a:extLst>
            </p:cNvPr>
            <p:cNvSpPr/>
            <p:nvPr/>
          </p:nvSpPr>
          <p:spPr>
            <a:xfrm>
              <a:off x="3939951" y="2446466"/>
              <a:ext cx="43662" cy="32657"/>
            </a:xfrm>
            <a:custGeom>
              <a:avLst/>
              <a:gdLst/>
              <a:ahLst/>
              <a:cxnLst/>
              <a:rect l="l" t="t" r="r" b="b"/>
              <a:pathLst>
                <a:path w="1333" h="997" extrusionOk="0">
                  <a:moveTo>
                    <a:pt x="1" y="0"/>
                  </a:moveTo>
                  <a:lnTo>
                    <a:pt x="980" y="996"/>
                  </a:lnTo>
                  <a:lnTo>
                    <a:pt x="1333" y="639"/>
                  </a:lnTo>
                  <a:lnTo>
                    <a:pt x="1"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93;p68">
              <a:extLst>
                <a:ext uri="{FF2B5EF4-FFF2-40B4-BE49-F238E27FC236}">
                  <a16:creationId xmlns:a16="http://schemas.microsoft.com/office/drawing/2014/main" id="{1E506814-7CAF-711C-7811-433CCF1B9455}"/>
                </a:ext>
              </a:extLst>
            </p:cNvPr>
            <p:cNvSpPr/>
            <p:nvPr/>
          </p:nvSpPr>
          <p:spPr>
            <a:xfrm>
              <a:off x="3980665" y="2451215"/>
              <a:ext cx="19260" cy="26106"/>
            </a:xfrm>
            <a:custGeom>
              <a:avLst/>
              <a:gdLst/>
              <a:ahLst/>
              <a:cxnLst/>
              <a:rect l="l" t="t" r="r" b="b"/>
              <a:pathLst>
                <a:path w="588" h="797" extrusionOk="0">
                  <a:moveTo>
                    <a:pt x="588" y="0"/>
                  </a:moveTo>
                  <a:lnTo>
                    <a:pt x="1" y="515"/>
                  </a:lnTo>
                  <a:lnTo>
                    <a:pt x="375" y="796"/>
                  </a:lnTo>
                  <a:lnTo>
                    <a:pt x="588"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94;p68">
              <a:extLst>
                <a:ext uri="{FF2B5EF4-FFF2-40B4-BE49-F238E27FC236}">
                  <a16:creationId xmlns:a16="http://schemas.microsoft.com/office/drawing/2014/main" id="{58BC2C84-8C99-AE5C-1FEA-D3E9268208E4}"/>
                </a:ext>
              </a:extLst>
            </p:cNvPr>
            <p:cNvSpPr/>
            <p:nvPr/>
          </p:nvSpPr>
          <p:spPr>
            <a:xfrm>
              <a:off x="3878470" y="2444795"/>
              <a:ext cx="54537" cy="193386"/>
            </a:xfrm>
            <a:custGeom>
              <a:avLst/>
              <a:gdLst/>
              <a:ahLst/>
              <a:cxnLst/>
              <a:rect l="l" t="t" r="r" b="b"/>
              <a:pathLst>
                <a:path w="1665" h="5904" extrusionOk="0">
                  <a:moveTo>
                    <a:pt x="1222" y="0"/>
                  </a:moveTo>
                  <a:cubicBezTo>
                    <a:pt x="141" y="460"/>
                    <a:pt x="1" y="5248"/>
                    <a:pt x="1" y="5674"/>
                  </a:cubicBezTo>
                  <a:cubicBezTo>
                    <a:pt x="460" y="5819"/>
                    <a:pt x="1048" y="5870"/>
                    <a:pt x="1648" y="5904"/>
                  </a:cubicBezTo>
                  <a:cubicBezTo>
                    <a:pt x="1665" y="4806"/>
                    <a:pt x="797" y="2022"/>
                    <a:pt x="122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695;p68">
              <a:extLst>
                <a:ext uri="{FF2B5EF4-FFF2-40B4-BE49-F238E27FC236}">
                  <a16:creationId xmlns:a16="http://schemas.microsoft.com/office/drawing/2014/main" id="{183DDBBE-EB49-59A4-9620-BB2108BCBE59}"/>
                </a:ext>
              </a:extLst>
            </p:cNvPr>
            <p:cNvSpPr/>
            <p:nvPr/>
          </p:nvSpPr>
          <p:spPr>
            <a:xfrm>
              <a:off x="3884202" y="2513384"/>
              <a:ext cx="55225" cy="55815"/>
            </a:xfrm>
            <a:custGeom>
              <a:avLst/>
              <a:gdLst/>
              <a:ahLst/>
              <a:cxnLst/>
              <a:rect l="l" t="t" r="r" b="b"/>
              <a:pathLst>
                <a:path w="1686" h="1704" extrusionOk="0">
                  <a:moveTo>
                    <a:pt x="1511" y="0"/>
                  </a:moveTo>
                  <a:lnTo>
                    <a:pt x="0" y="1188"/>
                  </a:lnTo>
                  <a:lnTo>
                    <a:pt x="38" y="1703"/>
                  </a:lnTo>
                  <a:lnTo>
                    <a:pt x="1686" y="86"/>
                  </a:lnTo>
                  <a:lnTo>
                    <a:pt x="151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696;p68">
              <a:extLst>
                <a:ext uri="{FF2B5EF4-FFF2-40B4-BE49-F238E27FC236}">
                  <a16:creationId xmlns:a16="http://schemas.microsoft.com/office/drawing/2014/main" id="{32AFC616-873E-B083-72F1-F35DF7B5CF35}"/>
                </a:ext>
              </a:extLst>
            </p:cNvPr>
            <p:cNvSpPr/>
            <p:nvPr/>
          </p:nvSpPr>
          <p:spPr>
            <a:xfrm>
              <a:off x="3871493" y="2512696"/>
              <a:ext cx="77269" cy="73207"/>
            </a:xfrm>
            <a:custGeom>
              <a:avLst/>
              <a:gdLst/>
              <a:ahLst/>
              <a:cxnLst/>
              <a:rect l="l" t="t" r="r" b="b"/>
              <a:pathLst>
                <a:path w="2359" h="2235" extrusionOk="0">
                  <a:moveTo>
                    <a:pt x="2180" y="0"/>
                  </a:moveTo>
                  <a:lnTo>
                    <a:pt x="1" y="1724"/>
                  </a:lnTo>
                  <a:lnTo>
                    <a:pt x="35" y="2235"/>
                  </a:lnTo>
                  <a:lnTo>
                    <a:pt x="2359" y="73"/>
                  </a:lnTo>
                  <a:lnTo>
                    <a:pt x="2180"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97;p68">
              <a:extLst>
                <a:ext uri="{FF2B5EF4-FFF2-40B4-BE49-F238E27FC236}">
                  <a16:creationId xmlns:a16="http://schemas.microsoft.com/office/drawing/2014/main" id="{013F9775-6BBD-EE39-B465-5D5CAA6497AD}"/>
                </a:ext>
              </a:extLst>
            </p:cNvPr>
            <p:cNvSpPr/>
            <p:nvPr/>
          </p:nvSpPr>
          <p:spPr>
            <a:xfrm>
              <a:off x="3871493" y="2538900"/>
              <a:ext cx="47036" cy="47003"/>
            </a:xfrm>
            <a:custGeom>
              <a:avLst/>
              <a:gdLst/>
              <a:ahLst/>
              <a:cxnLst/>
              <a:rect l="l" t="t" r="r" b="b"/>
              <a:pathLst>
                <a:path w="1436" h="1435" extrusionOk="0">
                  <a:moveTo>
                    <a:pt x="1171" y="0"/>
                  </a:moveTo>
                  <a:lnTo>
                    <a:pt x="1" y="924"/>
                  </a:lnTo>
                  <a:lnTo>
                    <a:pt x="35" y="1435"/>
                  </a:lnTo>
                  <a:lnTo>
                    <a:pt x="1435" y="141"/>
                  </a:lnTo>
                  <a:cubicBezTo>
                    <a:pt x="1346" y="107"/>
                    <a:pt x="1261" y="51"/>
                    <a:pt x="117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698;p68">
              <a:extLst>
                <a:ext uri="{FF2B5EF4-FFF2-40B4-BE49-F238E27FC236}">
                  <a16:creationId xmlns:a16="http://schemas.microsoft.com/office/drawing/2014/main" id="{0721E64A-783A-38C9-300F-12DA07EB8F3D}"/>
                </a:ext>
              </a:extLst>
            </p:cNvPr>
            <p:cNvSpPr/>
            <p:nvPr/>
          </p:nvSpPr>
          <p:spPr>
            <a:xfrm>
              <a:off x="3848696" y="2513319"/>
              <a:ext cx="53653" cy="27285"/>
            </a:xfrm>
            <a:custGeom>
              <a:avLst/>
              <a:gdLst/>
              <a:ahLst/>
              <a:cxnLst/>
              <a:rect l="l" t="t" r="r" b="b"/>
              <a:pathLst>
                <a:path w="1638" h="833" extrusionOk="0">
                  <a:moveTo>
                    <a:pt x="1389" y="0"/>
                  </a:moveTo>
                  <a:cubicBezTo>
                    <a:pt x="1011" y="0"/>
                    <a:pt x="67" y="341"/>
                    <a:pt x="20" y="658"/>
                  </a:cubicBezTo>
                  <a:cubicBezTo>
                    <a:pt x="1" y="768"/>
                    <a:pt x="162" y="833"/>
                    <a:pt x="392" y="833"/>
                  </a:cubicBezTo>
                  <a:cubicBezTo>
                    <a:pt x="570" y="833"/>
                    <a:pt x="789" y="794"/>
                    <a:pt x="999" y="709"/>
                  </a:cubicBezTo>
                  <a:cubicBezTo>
                    <a:pt x="1476" y="513"/>
                    <a:pt x="1637" y="143"/>
                    <a:pt x="1531" y="37"/>
                  </a:cubicBezTo>
                  <a:cubicBezTo>
                    <a:pt x="1509" y="12"/>
                    <a:pt x="1459" y="0"/>
                    <a:pt x="1389"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699;p68">
              <a:extLst>
                <a:ext uri="{FF2B5EF4-FFF2-40B4-BE49-F238E27FC236}">
                  <a16:creationId xmlns:a16="http://schemas.microsoft.com/office/drawing/2014/main" id="{49849777-4FCD-B2AD-2588-DADA47A96F35}"/>
                </a:ext>
              </a:extLst>
            </p:cNvPr>
            <p:cNvSpPr/>
            <p:nvPr/>
          </p:nvSpPr>
          <p:spPr>
            <a:xfrm>
              <a:off x="3848794" y="2442699"/>
              <a:ext cx="86604" cy="91616"/>
            </a:xfrm>
            <a:custGeom>
              <a:avLst/>
              <a:gdLst/>
              <a:ahLst/>
              <a:cxnLst/>
              <a:rect l="l" t="t" r="r" b="b"/>
              <a:pathLst>
                <a:path w="2644" h="2797" extrusionOk="0">
                  <a:moveTo>
                    <a:pt x="2076" y="1"/>
                  </a:moveTo>
                  <a:cubicBezTo>
                    <a:pt x="1802" y="1"/>
                    <a:pt x="1388" y="207"/>
                    <a:pt x="958" y="809"/>
                  </a:cubicBezTo>
                  <a:cubicBezTo>
                    <a:pt x="655" y="1235"/>
                    <a:pt x="0" y="2282"/>
                    <a:pt x="0" y="2797"/>
                  </a:cubicBezTo>
                  <a:cubicBezTo>
                    <a:pt x="196" y="2584"/>
                    <a:pt x="532" y="2422"/>
                    <a:pt x="1528" y="2405"/>
                  </a:cubicBezTo>
                  <a:cubicBezTo>
                    <a:pt x="1651" y="2137"/>
                    <a:pt x="2643" y="115"/>
                    <a:pt x="2166" y="9"/>
                  </a:cubicBezTo>
                  <a:cubicBezTo>
                    <a:pt x="2138" y="4"/>
                    <a:pt x="2108" y="1"/>
                    <a:pt x="2076"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00;p68">
              <a:extLst>
                <a:ext uri="{FF2B5EF4-FFF2-40B4-BE49-F238E27FC236}">
                  <a16:creationId xmlns:a16="http://schemas.microsoft.com/office/drawing/2014/main" id="{AC4FBAD3-202C-E870-09D5-2B2E3231DA2B}"/>
                </a:ext>
              </a:extLst>
            </p:cNvPr>
            <p:cNvSpPr/>
            <p:nvPr/>
          </p:nvSpPr>
          <p:spPr>
            <a:xfrm>
              <a:off x="3904543" y="2442077"/>
              <a:ext cx="32657" cy="76483"/>
            </a:xfrm>
            <a:custGeom>
              <a:avLst/>
              <a:gdLst/>
              <a:ahLst/>
              <a:cxnLst/>
              <a:rect l="l" t="t" r="r" b="b"/>
              <a:pathLst>
                <a:path w="997" h="2335" extrusionOk="0">
                  <a:moveTo>
                    <a:pt x="381" y="0"/>
                  </a:moveTo>
                  <a:cubicBezTo>
                    <a:pt x="258" y="0"/>
                    <a:pt x="141" y="47"/>
                    <a:pt x="1" y="117"/>
                  </a:cubicBezTo>
                  <a:lnTo>
                    <a:pt x="818" y="2335"/>
                  </a:lnTo>
                  <a:lnTo>
                    <a:pt x="997" y="2246"/>
                  </a:lnTo>
                  <a:lnTo>
                    <a:pt x="482" y="11"/>
                  </a:lnTo>
                  <a:cubicBezTo>
                    <a:pt x="447" y="4"/>
                    <a:pt x="414" y="0"/>
                    <a:pt x="381"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01;p68">
              <a:extLst>
                <a:ext uri="{FF2B5EF4-FFF2-40B4-BE49-F238E27FC236}">
                  <a16:creationId xmlns:a16="http://schemas.microsoft.com/office/drawing/2014/main" id="{B777844D-78E3-A6A7-CB13-0D07AB566FD5}"/>
                </a:ext>
              </a:extLst>
            </p:cNvPr>
            <p:cNvSpPr/>
            <p:nvPr/>
          </p:nvSpPr>
          <p:spPr>
            <a:xfrm>
              <a:off x="3848794" y="2447154"/>
              <a:ext cx="54668" cy="87161"/>
            </a:xfrm>
            <a:custGeom>
              <a:avLst/>
              <a:gdLst/>
              <a:ahLst/>
              <a:cxnLst/>
              <a:rect l="l" t="t" r="r" b="b"/>
              <a:pathLst>
                <a:path w="1669" h="2661" extrusionOk="0">
                  <a:moveTo>
                    <a:pt x="1669" y="1"/>
                  </a:moveTo>
                  <a:lnTo>
                    <a:pt x="1669" y="1"/>
                  </a:lnTo>
                  <a:cubicBezTo>
                    <a:pt x="1456" y="107"/>
                    <a:pt x="1209" y="320"/>
                    <a:pt x="958" y="673"/>
                  </a:cubicBezTo>
                  <a:cubicBezTo>
                    <a:pt x="655" y="1099"/>
                    <a:pt x="0" y="2146"/>
                    <a:pt x="0" y="2661"/>
                  </a:cubicBezTo>
                  <a:cubicBezTo>
                    <a:pt x="72" y="2572"/>
                    <a:pt x="179" y="2499"/>
                    <a:pt x="358" y="2427"/>
                  </a:cubicBezTo>
                  <a:cubicBezTo>
                    <a:pt x="515" y="1844"/>
                    <a:pt x="907" y="1065"/>
                    <a:pt x="1102" y="690"/>
                  </a:cubicBezTo>
                  <a:cubicBezTo>
                    <a:pt x="1294" y="371"/>
                    <a:pt x="1473" y="141"/>
                    <a:pt x="1669"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02;p68">
              <a:extLst>
                <a:ext uri="{FF2B5EF4-FFF2-40B4-BE49-F238E27FC236}">
                  <a16:creationId xmlns:a16="http://schemas.microsoft.com/office/drawing/2014/main" id="{9B88F0DF-9BCD-EBD4-20C0-E7475D90DF35}"/>
                </a:ext>
              </a:extLst>
            </p:cNvPr>
            <p:cNvSpPr/>
            <p:nvPr/>
          </p:nvSpPr>
          <p:spPr>
            <a:xfrm>
              <a:off x="3990001" y="2442994"/>
              <a:ext cx="82444" cy="54668"/>
            </a:xfrm>
            <a:custGeom>
              <a:avLst/>
              <a:gdLst/>
              <a:ahLst/>
              <a:cxnLst/>
              <a:rect l="l" t="t" r="r" b="b"/>
              <a:pathLst>
                <a:path w="2517" h="1669" extrusionOk="0">
                  <a:moveTo>
                    <a:pt x="1" y="0"/>
                  </a:moveTo>
                  <a:lnTo>
                    <a:pt x="2431" y="1669"/>
                  </a:lnTo>
                  <a:lnTo>
                    <a:pt x="2516" y="1562"/>
                  </a:lnTo>
                  <a:lnTo>
                    <a:pt x="639" y="196"/>
                  </a:lnTo>
                  <a:lnTo>
                    <a:pt x="1"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03;p68">
              <a:extLst>
                <a:ext uri="{FF2B5EF4-FFF2-40B4-BE49-F238E27FC236}">
                  <a16:creationId xmlns:a16="http://schemas.microsoft.com/office/drawing/2014/main" id="{DB839404-24F2-D536-5642-EBF226DD2E60}"/>
                </a:ext>
              </a:extLst>
            </p:cNvPr>
            <p:cNvSpPr/>
            <p:nvPr/>
          </p:nvSpPr>
          <p:spPr>
            <a:xfrm>
              <a:off x="3908572" y="2438375"/>
              <a:ext cx="40747" cy="76712"/>
            </a:xfrm>
            <a:custGeom>
              <a:avLst/>
              <a:gdLst/>
              <a:ahLst/>
              <a:cxnLst/>
              <a:rect l="l" t="t" r="r" b="b"/>
              <a:pathLst>
                <a:path w="1244" h="2342" extrusionOk="0">
                  <a:moveTo>
                    <a:pt x="571" y="1"/>
                  </a:moveTo>
                  <a:lnTo>
                    <a:pt x="1" y="35"/>
                  </a:lnTo>
                  <a:lnTo>
                    <a:pt x="1048" y="2342"/>
                  </a:lnTo>
                  <a:lnTo>
                    <a:pt x="1244" y="2342"/>
                  </a:lnTo>
                  <a:lnTo>
                    <a:pt x="571"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04;p68">
              <a:extLst>
                <a:ext uri="{FF2B5EF4-FFF2-40B4-BE49-F238E27FC236}">
                  <a16:creationId xmlns:a16="http://schemas.microsoft.com/office/drawing/2014/main" id="{DDC54415-2017-0A04-918F-CD5A929271E2}"/>
                </a:ext>
              </a:extLst>
            </p:cNvPr>
            <p:cNvSpPr/>
            <p:nvPr/>
          </p:nvSpPr>
          <p:spPr>
            <a:xfrm>
              <a:off x="3908572" y="2438375"/>
              <a:ext cx="26270" cy="30298"/>
            </a:xfrm>
            <a:custGeom>
              <a:avLst/>
              <a:gdLst/>
              <a:ahLst/>
              <a:cxnLst/>
              <a:rect l="l" t="t" r="r" b="b"/>
              <a:pathLst>
                <a:path w="802" h="925" extrusionOk="0">
                  <a:moveTo>
                    <a:pt x="571" y="1"/>
                  </a:moveTo>
                  <a:lnTo>
                    <a:pt x="1" y="35"/>
                  </a:lnTo>
                  <a:lnTo>
                    <a:pt x="393" y="924"/>
                  </a:lnTo>
                  <a:cubicBezTo>
                    <a:pt x="516" y="869"/>
                    <a:pt x="661" y="835"/>
                    <a:pt x="801" y="835"/>
                  </a:cubicBezTo>
                  <a:lnTo>
                    <a:pt x="571" y="1"/>
                  </a:lnTo>
                  <a:close/>
                </a:path>
              </a:pathLst>
            </a:custGeom>
            <a:solidFill>
              <a:srgbClr val="FF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05;p68">
              <a:extLst>
                <a:ext uri="{FF2B5EF4-FFF2-40B4-BE49-F238E27FC236}">
                  <a16:creationId xmlns:a16="http://schemas.microsoft.com/office/drawing/2014/main" id="{2D793410-4522-085B-EC50-C68DADBF08A6}"/>
                </a:ext>
              </a:extLst>
            </p:cNvPr>
            <p:cNvSpPr/>
            <p:nvPr/>
          </p:nvSpPr>
          <p:spPr>
            <a:xfrm>
              <a:off x="3898123" y="2811454"/>
              <a:ext cx="33770" cy="11464"/>
            </a:xfrm>
            <a:custGeom>
              <a:avLst/>
              <a:gdLst/>
              <a:ahLst/>
              <a:cxnLst/>
              <a:rect l="l" t="t" r="r" b="b"/>
              <a:pathLst>
                <a:path w="1031" h="350" extrusionOk="0">
                  <a:moveTo>
                    <a:pt x="321" y="1"/>
                  </a:moveTo>
                  <a:cubicBezTo>
                    <a:pt x="290" y="1"/>
                    <a:pt x="262" y="5"/>
                    <a:pt x="235" y="13"/>
                  </a:cubicBezTo>
                  <a:cubicBezTo>
                    <a:pt x="56" y="69"/>
                    <a:pt x="1" y="350"/>
                    <a:pt x="1" y="350"/>
                  </a:cubicBezTo>
                  <a:lnTo>
                    <a:pt x="1031" y="350"/>
                  </a:lnTo>
                  <a:cubicBezTo>
                    <a:pt x="1031" y="350"/>
                    <a:pt x="609" y="1"/>
                    <a:pt x="32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06;p68">
              <a:extLst>
                <a:ext uri="{FF2B5EF4-FFF2-40B4-BE49-F238E27FC236}">
                  <a16:creationId xmlns:a16="http://schemas.microsoft.com/office/drawing/2014/main" id="{FABBC879-6A1C-23A9-A250-E9BCD78F234C}"/>
                </a:ext>
              </a:extLst>
            </p:cNvPr>
            <p:cNvSpPr/>
            <p:nvPr/>
          </p:nvSpPr>
          <p:spPr>
            <a:xfrm>
              <a:off x="3977750" y="2811454"/>
              <a:ext cx="32657" cy="11464"/>
            </a:xfrm>
            <a:custGeom>
              <a:avLst/>
              <a:gdLst/>
              <a:ahLst/>
              <a:cxnLst/>
              <a:rect l="l" t="t" r="r" b="b"/>
              <a:pathLst>
                <a:path w="997" h="350" extrusionOk="0">
                  <a:moveTo>
                    <a:pt x="261" y="1"/>
                  </a:moveTo>
                  <a:cubicBezTo>
                    <a:pt x="232" y="1"/>
                    <a:pt x="204" y="5"/>
                    <a:pt x="179" y="13"/>
                  </a:cubicBezTo>
                  <a:cubicBezTo>
                    <a:pt x="17" y="69"/>
                    <a:pt x="0" y="350"/>
                    <a:pt x="0" y="350"/>
                  </a:cubicBezTo>
                  <a:lnTo>
                    <a:pt x="996" y="350"/>
                  </a:lnTo>
                  <a:cubicBezTo>
                    <a:pt x="996" y="350"/>
                    <a:pt x="543" y="1"/>
                    <a:pt x="26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07;p68">
              <a:extLst>
                <a:ext uri="{FF2B5EF4-FFF2-40B4-BE49-F238E27FC236}">
                  <a16:creationId xmlns:a16="http://schemas.microsoft.com/office/drawing/2014/main" id="{55CEBF2A-8149-BC76-099F-CFC4B86FB534}"/>
                </a:ext>
              </a:extLst>
            </p:cNvPr>
            <p:cNvSpPr/>
            <p:nvPr/>
          </p:nvSpPr>
          <p:spPr>
            <a:xfrm>
              <a:off x="3879027" y="2737559"/>
              <a:ext cx="80774" cy="18048"/>
            </a:xfrm>
            <a:custGeom>
              <a:avLst/>
              <a:gdLst/>
              <a:ahLst/>
              <a:cxnLst/>
              <a:rect l="l" t="t" r="r" b="b"/>
              <a:pathLst>
                <a:path w="2466" h="551" extrusionOk="0">
                  <a:moveTo>
                    <a:pt x="1" y="1"/>
                  </a:moveTo>
                  <a:lnTo>
                    <a:pt x="1" y="409"/>
                  </a:lnTo>
                  <a:cubicBezTo>
                    <a:pt x="467" y="501"/>
                    <a:pt x="924" y="551"/>
                    <a:pt x="1359" y="551"/>
                  </a:cubicBezTo>
                  <a:cubicBezTo>
                    <a:pt x="1749" y="551"/>
                    <a:pt x="2121" y="511"/>
                    <a:pt x="2465" y="426"/>
                  </a:cubicBezTo>
                  <a:lnTo>
                    <a:pt x="2465" y="18"/>
                  </a:lnTo>
                  <a:cubicBezTo>
                    <a:pt x="2170" y="89"/>
                    <a:pt x="1841" y="118"/>
                    <a:pt x="1485" y="118"/>
                  </a:cubicBezTo>
                  <a:cubicBezTo>
                    <a:pt x="1029" y="118"/>
                    <a:pt x="529" y="70"/>
                    <a:pt x="1"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08;p68">
              <a:extLst>
                <a:ext uri="{FF2B5EF4-FFF2-40B4-BE49-F238E27FC236}">
                  <a16:creationId xmlns:a16="http://schemas.microsoft.com/office/drawing/2014/main" id="{C302E01F-D847-263D-30A9-06ED7274F71F}"/>
                </a:ext>
              </a:extLst>
            </p:cNvPr>
            <p:cNvSpPr/>
            <p:nvPr/>
          </p:nvSpPr>
          <p:spPr>
            <a:xfrm>
              <a:off x="3858686" y="2509191"/>
              <a:ext cx="80184" cy="35081"/>
            </a:xfrm>
            <a:custGeom>
              <a:avLst/>
              <a:gdLst/>
              <a:ahLst/>
              <a:cxnLst/>
              <a:rect l="l" t="t" r="r" b="b"/>
              <a:pathLst>
                <a:path w="2448" h="1071" extrusionOk="0">
                  <a:moveTo>
                    <a:pt x="2448" y="1"/>
                  </a:moveTo>
                  <a:cubicBezTo>
                    <a:pt x="2448" y="1"/>
                    <a:pt x="1000" y="503"/>
                    <a:pt x="708" y="503"/>
                  </a:cubicBezTo>
                  <a:cubicBezTo>
                    <a:pt x="693" y="503"/>
                    <a:pt x="681" y="501"/>
                    <a:pt x="673" y="499"/>
                  </a:cubicBezTo>
                  <a:cubicBezTo>
                    <a:pt x="515" y="448"/>
                    <a:pt x="745" y="163"/>
                    <a:pt x="745" y="163"/>
                  </a:cubicBezTo>
                  <a:lnTo>
                    <a:pt x="745" y="163"/>
                  </a:lnTo>
                  <a:lnTo>
                    <a:pt x="179" y="180"/>
                  </a:lnTo>
                  <a:cubicBezTo>
                    <a:pt x="73" y="571"/>
                    <a:pt x="0" y="958"/>
                    <a:pt x="302" y="1065"/>
                  </a:cubicBezTo>
                  <a:cubicBezTo>
                    <a:pt x="316" y="1069"/>
                    <a:pt x="332" y="1071"/>
                    <a:pt x="352" y="1071"/>
                  </a:cubicBezTo>
                  <a:cubicBezTo>
                    <a:pt x="765" y="1071"/>
                    <a:pt x="2448" y="197"/>
                    <a:pt x="2448" y="197"/>
                  </a:cubicBezTo>
                  <a:lnTo>
                    <a:pt x="2448"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09;p68">
              <a:extLst>
                <a:ext uri="{FF2B5EF4-FFF2-40B4-BE49-F238E27FC236}">
                  <a16:creationId xmlns:a16="http://schemas.microsoft.com/office/drawing/2014/main" id="{DC632AD6-660F-D3BE-28AC-A6CF2CE1CE93}"/>
                </a:ext>
              </a:extLst>
            </p:cNvPr>
            <p:cNvSpPr/>
            <p:nvPr/>
          </p:nvSpPr>
          <p:spPr>
            <a:xfrm>
              <a:off x="3858686" y="2512696"/>
              <a:ext cx="29021" cy="31379"/>
            </a:xfrm>
            <a:custGeom>
              <a:avLst/>
              <a:gdLst/>
              <a:ahLst/>
              <a:cxnLst/>
              <a:rect l="l" t="t" r="r" b="b"/>
              <a:pathLst>
                <a:path w="886" h="958" extrusionOk="0">
                  <a:moveTo>
                    <a:pt x="762" y="0"/>
                  </a:moveTo>
                  <a:lnTo>
                    <a:pt x="179" y="73"/>
                  </a:lnTo>
                  <a:cubicBezTo>
                    <a:pt x="73" y="464"/>
                    <a:pt x="0" y="851"/>
                    <a:pt x="302" y="958"/>
                  </a:cubicBezTo>
                  <a:lnTo>
                    <a:pt x="375" y="958"/>
                  </a:lnTo>
                  <a:cubicBezTo>
                    <a:pt x="443" y="800"/>
                    <a:pt x="622" y="588"/>
                    <a:pt x="886" y="358"/>
                  </a:cubicBezTo>
                  <a:lnTo>
                    <a:pt x="886" y="358"/>
                  </a:lnTo>
                  <a:cubicBezTo>
                    <a:pt x="832" y="375"/>
                    <a:pt x="797" y="379"/>
                    <a:pt x="771" y="379"/>
                  </a:cubicBezTo>
                  <a:cubicBezTo>
                    <a:pt x="745" y="379"/>
                    <a:pt x="728" y="375"/>
                    <a:pt x="711" y="375"/>
                  </a:cubicBezTo>
                  <a:cubicBezTo>
                    <a:pt x="549" y="319"/>
                    <a:pt x="762" y="0"/>
                    <a:pt x="762"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10;p68">
              <a:extLst>
                <a:ext uri="{FF2B5EF4-FFF2-40B4-BE49-F238E27FC236}">
                  <a16:creationId xmlns:a16="http://schemas.microsoft.com/office/drawing/2014/main" id="{74A75D54-06A2-B013-F1E3-968D941FA38A}"/>
                </a:ext>
              </a:extLst>
            </p:cNvPr>
            <p:cNvSpPr/>
            <p:nvPr/>
          </p:nvSpPr>
          <p:spPr>
            <a:xfrm>
              <a:off x="3848794" y="2510469"/>
              <a:ext cx="55225" cy="23846"/>
            </a:xfrm>
            <a:custGeom>
              <a:avLst/>
              <a:gdLst/>
              <a:ahLst/>
              <a:cxnLst/>
              <a:rect l="l" t="t" r="r" b="b"/>
              <a:pathLst>
                <a:path w="1686" h="728" extrusionOk="0">
                  <a:moveTo>
                    <a:pt x="1686" y="0"/>
                  </a:moveTo>
                  <a:cubicBezTo>
                    <a:pt x="868" y="0"/>
                    <a:pt x="426" y="68"/>
                    <a:pt x="123" y="213"/>
                  </a:cubicBezTo>
                  <a:cubicBezTo>
                    <a:pt x="55" y="409"/>
                    <a:pt x="0" y="583"/>
                    <a:pt x="0" y="728"/>
                  </a:cubicBezTo>
                  <a:cubicBezTo>
                    <a:pt x="196" y="515"/>
                    <a:pt x="532" y="353"/>
                    <a:pt x="1528" y="336"/>
                  </a:cubicBezTo>
                  <a:cubicBezTo>
                    <a:pt x="1545" y="281"/>
                    <a:pt x="1596" y="158"/>
                    <a:pt x="1686"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11;p68">
              <a:extLst>
                <a:ext uri="{FF2B5EF4-FFF2-40B4-BE49-F238E27FC236}">
                  <a16:creationId xmlns:a16="http://schemas.microsoft.com/office/drawing/2014/main" id="{D2F7B14B-0AE9-98C0-65C5-8D011D36DED5}"/>
                </a:ext>
              </a:extLst>
            </p:cNvPr>
            <p:cNvSpPr/>
            <p:nvPr/>
          </p:nvSpPr>
          <p:spPr>
            <a:xfrm>
              <a:off x="3803920" y="2562189"/>
              <a:ext cx="52408" cy="38422"/>
            </a:xfrm>
            <a:custGeom>
              <a:avLst/>
              <a:gdLst/>
              <a:ahLst/>
              <a:cxnLst/>
              <a:rect l="l" t="t" r="r" b="b"/>
              <a:pathLst>
                <a:path w="1600" h="1173" extrusionOk="0">
                  <a:moveTo>
                    <a:pt x="323" y="0"/>
                  </a:moveTo>
                  <a:lnTo>
                    <a:pt x="323" y="0"/>
                  </a:lnTo>
                  <a:cubicBezTo>
                    <a:pt x="323" y="0"/>
                    <a:pt x="0" y="1172"/>
                    <a:pt x="1387" y="1172"/>
                  </a:cubicBezTo>
                  <a:cubicBezTo>
                    <a:pt x="1416" y="1172"/>
                    <a:pt x="1446" y="1172"/>
                    <a:pt x="1476" y="1171"/>
                  </a:cubicBezTo>
                  <a:lnTo>
                    <a:pt x="1600" y="141"/>
                  </a:lnTo>
                  <a:lnTo>
                    <a:pt x="323"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4712;p68">
              <a:extLst>
                <a:ext uri="{FF2B5EF4-FFF2-40B4-BE49-F238E27FC236}">
                  <a16:creationId xmlns:a16="http://schemas.microsoft.com/office/drawing/2014/main" id="{216CB561-94C7-4A14-2DCE-1DF750629CFE}"/>
                </a:ext>
              </a:extLst>
            </p:cNvPr>
            <p:cNvSpPr/>
            <p:nvPr/>
          </p:nvSpPr>
          <p:spPr>
            <a:xfrm>
              <a:off x="3810078" y="2566775"/>
              <a:ext cx="41108" cy="26925"/>
            </a:xfrm>
            <a:custGeom>
              <a:avLst/>
              <a:gdLst/>
              <a:ahLst/>
              <a:cxnLst/>
              <a:rect l="l" t="t" r="r" b="b"/>
              <a:pathLst>
                <a:path w="1255" h="822" extrusionOk="0">
                  <a:moveTo>
                    <a:pt x="297" y="1"/>
                  </a:moveTo>
                  <a:cubicBezTo>
                    <a:pt x="297" y="1"/>
                    <a:pt x="1" y="822"/>
                    <a:pt x="1009" y="822"/>
                  </a:cubicBezTo>
                  <a:cubicBezTo>
                    <a:pt x="1048" y="822"/>
                    <a:pt x="1088" y="820"/>
                    <a:pt x="1131" y="818"/>
                  </a:cubicBezTo>
                  <a:lnTo>
                    <a:pt x="1254" y="90"/>
                  </a:lnTo>
                  <a:lnTo>
                    <a:pt x="297" y="1"/>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4713;p68">
              <a:extLst>
                <a:ext uri="{FF2B5EF4-FFF2-40B4-BE49-F238E27FC236}">
                  <a16:creationId xmlns:a16="http://schemas.microsoft.com/office/drawing/2014/main" id="{20F9B87F-CB47-165D-6186-3C860A38DE0C}"/>
                </a:ext>
              </a:extLst>
            </p:cNvPr>
            <p:cNvSpPr/>
            <p:nvPr/>
          </p:nvSpPr>
          <p:spPr>
            <a:xfrm>
              <a:off x="3840704" y="2567331"/>
              <a:ext cx="4062" cy="29742"/>
            </a:xfrm>
            <a:custGeom>
              <a:avLst/>
              <a:gdLst/>
              <a:ahLst/>
              <a:cxnLst/>
              <a:rect l="l" t="t" r="r" b="b"/>
              <a:pathLst>
                <a:path w="124" h="908" extrusionOk="0">
                  <a:moveTo>
                    <a:pt x="73" y="1"/>
                  </a:moveTo>
                  <a:cubicBezTo>
                    <a:pt x="73" y="1"/>
                    <a:pt x="0" y="852"/>
                    <a:pt x="0" y="869"/>
                  </a:cubicBezTo>
                  <a:lnTo>
                    <a:pt x="51" y="907"/>
                  </a:lnTo>
                  <a:lnTo>
                    <a:pt x="124"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4714;p68">
              <a:extLst>
                <a:ext uri="{FF2B5EF4-FFF2-40B4-BE49-F238E27FC236}">
                  <a16:creationId xmlns:a16="http://schemas.microsoft.com/office/drawing/2014/main" id="{80160BFD-5C92-87C7-8C64-0213E2CB42EA}"/>
                </a:ext>
              </a:extLst>
            </p:cNvPr>
            <p:cNvSpPr/>
            <p:nvPr/>
          </p:nvSpPr>
          <p:spPr>
            <a:xfrm>
              <a:off x="3833170" y="2566218"/>
              <a:ext cx="4062" cy="29578"/>
            </a:xfrm>
            <a:custGeom>
              <a:avLst/>
              <a:gdLst/>
              <a:ahLst/>
              <a:cxnLst/>
              <a:rect l="l" t="t" r="r" b="b"/>
              <a:pathLst>
                <a:path w="124" h="903" extrusionOk="0">
                  <a:moveTo>
                    <a:pt x="68" y="1"/>
                  </a:moveTo>
                  <a:cubicBezTo>
                    <a:pt x="68" y="1"/>
                    <a:pt x="0" y="852"/>
                    <a:pt x="0" y="869"/>
                  </a:cubicBezTo>
                  <a:lnTo>
                    <a:pt x="51" y="903"/>
                  </a:lnTo>
                  <a:lnTo>
                    <a:pt x="124"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4715;p68">
              <a:extLst>
                <a:ext uri="{FF2B5EF4-FFF2-40B4-BE49-F238E27FC236}">
                  <a16:creationId xmlns:a16="http://schemas.microsoft.com/office/drawing/2014/main" id="{A4028695-2B1E-E1C1-D83A-B14A903D67CA}"/>
                </a:ext>
              </a:extLst>
            </p:cNvPr>
            <p:cNvSpPr/>
            <p:nvPr/>
          </p:nvSpPr>
          <p:spPr>
            <a:xfrm>
              <a:off x="3825636" y="2564416"/>
              <a:ext cx="3505" cy="29152"/>
            </a:xfrm>
            <a:custGeom>
              <a:avLst/>
              <a:gdLst/>
              <a:ahLst/>
              <a:cxnLst/>
              <a:rect l="l" t="t" r="r" b="b"/>
              <a:pathLst>
                <a:path w="107" h="890" extrusionOk="0">
                  <a:moveTo>
                    <a:pt x="52" y="0"/>
                  </a:moveTo>
                  <a:cubicBezTo>
                    <a:pt x="52" y="0"/>
                    <a:pt x="0" y="852"/>
                    <a:pt x="0" y="869"/>
                  </a:cubicBezTo>
                  <a:lnTo>
                    <a:pt x="35" y="890"/>
                  </a:lnTo>
                  <a:lnTo>
                    <a:pt x="10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4716;p68">
              <a:extLst>
                <a:ext uri="{FF2B5EF4-FFF2-40B4-BE49-F238E27FC236}">
                  <a16:creationId xmlns:a16="http://schemas.microsoft.com/office/drawing/2014/main" id="{2F08C348-D1FB-E3B9-4734-EA51DB14E10B}"/>
                </a:ext>
              </a:extLst>
            </p:cNvPr>
            <p:cNvSpPr/>
            <p:nvPr/>
          </p:nvSpPr>
          <p:spPr>
            <a:xfrm>
              <a:off x="3819217" y="2566218"/>
              <a:ext cx="3538" cy="22077"/>
            </a:xfrm>
            <a:custGeom>
              <a:avLst/>
              <a:gdLst/>
              <a:ahLst/>
              <a:cxnLst/>
              <a:rect l="l" t="t" r="r" b="b"/>
              <a:pathLst>
                <a:path w="108" h="674" extrusionOk="0">
                  <a:moveTo>
                    <a:pt x="52" y="1"/>
                  </a:moveTo>
                  <a:cubicBezTo>
                    <a:pt x="52" y="1"/>
                    <a:pt x="1" y="639"/>
                    <a:pt x="1" y="656"/>
                  </a:cubicBezTo>
                  <a:lnTo>
                    <a:pt x="52" y="673"/>
                  </a:lnTo>
                  <a:lnTo>
                    <a:pt x="107"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4717;p68">
              <a:extLst>
                <a:ext uri="{FF2B5EF4-FFF2-40B4-BE49-F238E27FC236}">
                  <a16:creationId xmlns:a16="http://schemas.microsoft.com/office/drawing/2014/main" id="{03E26935-BEC6-AD34-64A4-5BD3050936A8}"/>
                </a:ext>
              </a:extLst>
            </p:cNvPr>
            <p:cNvSpPr/>
            <p:nvPr/>
          </p:nvSpPr>
          <p:spPr>
            <a:xfrm>
              <a:off x="3815188" y="2569723"/>
              <a:ext cx="37111" cy="5732"/>
            </a:xfrm>
            <a:custGeom>
              <a:avLst/>
              <a:gdLst/>
              <a:ahLst/>
              <a:cxnLst/>
              <a:rect l="l" t="t" r="r" b="b"/>
              <a:pathLst>
                <a:path w="1133" h="175" extrusionOk="0">
                  <a:moveTo>
                    <a:pt x="34" y="0"/>
                  </a:moveTo>
                  <a:lnTo>
                    <a:pt x="0" y="51"/>
                  </a:lnTo>
                  <a:lnTo>
                    <a:pt x="1132" y="175"/>
                  </a:lnTo>
                  <a:lnTo>
                    <a:pt x="1132" y="123"/>
                  </a:lnTo>
                  <a:cubicBezTo>
                    <a:pt x="1132" y="123"/>
                    <a:pt x="51" y="0"/>
                    <a:pt x="34"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4718;p68">
              <a:extLst>
                <a:ext uri="{FF2B5EF4-FFF2-40B4-BE49-F238E27FC236}">
                  <a16:creationId xmlns:a16="http://schemas.microsoft.com/office/drawing/2014/main" id="{368C9926-BD1D-F43B-5BB1-45C3C579F4B7}"/>
                </a:ext>
              </a:extLst>
            </p:cNvPr>
            <p:cNvSpPr/>
            <p:nvPr/>
          </p:nvSpPr>
          <p:spPr>
            <a:xfrm>
              <a:off x="3816301" y="2577223"/>
              <a:ext cx="34884" cy="5896"/>
            </a:xfrm>
            <a:custGeom>
              <a:avLst/>
              <a:gdLst/>
              <a:ahLst/>
              <a:cxnLst/>
              <a:rect l="l" t="t" r="r" b="b"/>
              <a:pathLst>
                <a:path w="1065" h="180" extrusionOk="0">
                  <a:moveTo>
                    <a:pt x="0" y="1"/>
                  </a:moveTo>
                  <a:lnTo>
                    <a:pt x="17" y="52"/>
                  </a:lnTo>
                  <a:lnTo>
                    <a:pt x="1064" y="180"/>
                  </a:lnTo>
                  <a:lnTo>
                    <a:pt x="1064" y="124"/>
                  </a:lnTo>
                  <a:cubicBezTo>
                    <a:pt x="1064" y="124"/>
                    <a:pt x="17" y="1"/>
                    <a:pt x="0"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4719;p68">
              <a:extLst>
                <a:ext uri="{FF2B5EF4-FFF2-40B4-BE49-F238E27FC236}">
                  <a16:creationId xmlns:a16="http://schemas.microsoft.com/office/drawing/2014/main" id="{55683442-FC09-A0C6-22D2-B1A81B2A18F6}"/>
                </a:ext>
              </a:extLst>
            </p:cNvPr>
            <p:cNvSpPr/>
            <p:nvPr/>
          </p:nvSpPr>
          <p:spPr>
            <a:xfrm>
              <a:off x="3818660" y="2583087"/>
              <a:ext cx="31969" cy="8123"/>
            </a:xfrm>
            <a:custGeom>
              <a:avLst/>
              <a:gdLst/>
              <a:ahLst/>
              <a:cxnLst/>
              <a:rect l="l" t="t" r="r" b="b"/>
              <a:pathLst>
                <a:path w="976" h="248" extrusionOk="0">
                  <a:moveTo>
                    <a:pt x="1" y="1"/>
                  </a:moveTo>
                  <a:lnTo>
                    <a:pt x="1" y="52"/>
                  </a:lnTo>
                  <a:lnTo>
                    <a:pt x="975" y="248"/>
                  </a:lnTo>
                  <a:lnTo>
                    <a:pt x="975" y="175"/>
                  </a:lnTo>
                  <a:cubicBezTo>
                    <a:pt x="975" y="175"/>
                    <a:pt x="18" y="1"/>
                    <a:pt x="1"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4720;p68">
              <a:extLst>
                <a:ext uri="{FF2B5EF4-FFF2-40B4-BE49-F238E27FC236}">
                  <a16:creationId xmlns:a16="http://schemas.microsoft.com/office/drawing/2014/main" id="{828DA530-2E38-94BD-AFCA-9CD274B4C2C9}"/>
                </a:ext>
              </a:extLst>
            </p:cNvPr>
            <p:cNvSpPr/>
            <p:nvPr/>
          </p:nvSpPr>
          <p:spPr>
            <a:xfrm>
              <a:off x="3986529" y="2628943"/>
              <a:ext cx="11038" cy="11628"/>
            </a:xfrm>
            <a:custGeom>
              <a:avLst/>
              <a:gdLst/>
              <a:ahLst/>
              <a:cxnLst/>
              <a:rect l="l" t="t" r="r" b="b"/>
              <a:pathLst>
                <a:path w="337" h="355" extrusionOk="0">
                  <a:moveTo>
                    <a:pt x="213" y="1"/>
                  </a:moveTo>
                  <a:lnTo>
                    <a:pt x="0" y="354"/>
                  </a:lnTo>
                  <a:lnTo>
                    <a:pt x="337" y="354"/>
                  </a:lnTo>
                  <a:lnTo>
                    <a:pt x="213" y="1"/>
                  </a:ln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4721;p68">
              <a:extLst>
                <a:ext uri="{FF2B5EF4-FFF2-40B4-BE49-F238E27FC236}">
                  <a16:creationId xmlns:a16="http://schemas.microsoft.com/office/drawing/2014/main" id="{CDA6A3D3-6898-AF03-A6E0-D5CE7DEC941C}"/>
                </a:ext>
              </a:extLst>
            </p:cNvPr>
            <p:cNvSpPr/>
            <p:nvPr/>
          </p:nvSpPr>
          <p:spPr>
            <a:xfrm>
              <a:off x="3972575" y="2646402"/>
              <a:ext cx="7566" cy="24402"/>
            </a:xfrm>
            <a:custGeom>
              <a:avLst/>
              <a:gdLst/>
              <a:ahLst/>
              <a:cxnLst/>
              <a:rect l="l" t="t" r="r" b="b"/>
              <a:pathLst>
                <a:path w="231" h="745" extrusionOk="0">
                  <a:moveTo>
                    <a:pt x="230" y="0"/>
                  </a:moveTo>
                  <a:lnTo>
                    <a:pt x="35" y="34"/>
                  </a:lnTo>
                  <a:cubicBezTo>
                    <a:pt x="35" y="68"/>
                    <a:pt x="1" y="690"/>
                    <a:pt x="1" y="690"/>
                  </a:cubicBezTo>
                  <a:lnTo>
                    <a:pt x="69" y="745"/>
                  </a:lnTo>
                  <a:lnTo>
                    <a:pt x="230" y="0"/>
                  </a:ln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4722;p68">
              <a:extLst>
                <a:ext uri="{FF2B5EF4-FFF2-40B4-BE49-F238E27FC236}">
                  <a16:creationId xmlns:a16="http://schemas.microsoft.com/office/drawing/2014/main" id="{0CB081C5-BC97-AB40-2204-3E0B3D3251CE}"/>
                </a:ext>
              </a:extLst>
            </p:cNvPr>
            <p:cNvSpPr/>
            <p:nvPr/>
          </p:nvSpPr>
          <p:spPr>
            <a:xfrm>
              <a:off x="3965598" y="2474340"/>
              <a:ext cx="16214" cy="61088"/>
            </a:xfrm>
            <a:custGeom>
              <a:avLst/>
              <a:gdLst/>
              <a:ahLst/>
              <a:cxnLst/>
              <a:rect l="l" t="t" r="r" b="b"/>
              <a:pathLst>
                <a:path w="495" h="1865" extrusionOk="0">
                  <a:moveTo>
                    <a:pt x="495" y="1"/>
                  </a:moveTo>
                  <a:cubicBezTo>
                    <a:pt x="494" y="1"/>
                    <a:pt x="35" y="873"/>
                    <a:pt x="35" y="958"/>
                  </a:cubicBezTo>
                  <a:cubicBezTo>
                    <a:pt x="18" y="1048"/>
                    <a:pt x="1" y="1865"/>
                    <a:pt x="1" y="1865"/>
                  </a:cubicBezTo>
                  <a:cubicBezTo>
                    <a:pt x="248" y="1512"/>
                    <a:pt x="409" y="1171"/>
                    <a:pt x="388" y="907"/>
                  </a:cubicBezTo>
                  <a:cubicBezTo>
                    <a:pt x="371" y="660"/>
                    <a:pt x="495" y="1"/>
                    <a:pt x="495"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4723;p68">
              <a:extLst>
                <a:ext uri="{FF2B5EF4-FFF2-40B4-BE49-F238E27FC236}">
                  <a16:creationId xmlns:a16="http://schemas.microsoft.com/office/drawing/2014/main" id="{19A942A0-973A-42FD-8E56-744FA82358EE}"/>
                </a:ext>
              </a:extLst>
            </p:cNvPr>
            <p:cNvSpPr/>
            <p:nvPr/>
          </p:nvSpPr>
          <p:spPr>
            <a:xfrm>
              <a:off x="3981222" y="2474668"/>
              <a:ext cx="13430" cy="62464"/>
            </a:xfrm>
            <a:custGeom>
              <a:avLst/>
              <a:gdLst/>
              <a:ahLst/>
              <a:cxnLst/>
              <a:rect l="l" t="t" r="r" b="b"/>
              <a:pathLst>
                <a:path w="410" h="1907" extrusionOk="0">
                  <a:moveTo>
                    <a:pt x="42" y="0"/>
                  </a:moveTo>
                  <a:cubicBezTo>
                    <a:pt x="29" y="0"/>
                    <a:pt x="18" y="19"/>
                    <a:pt x="18" y="80"/>
                  </a:cubicBezTo>
                  <a:cubicBezTo>
                    <a:pt x="1" y="382"/>
                    <a:pt x="1" y="970"/>
                    <a:pt x="1" y="1038"/>
                  </a:cubicBezTo>
                  <a:cubicBezTo>
                    <a:pt x="1" y="1127"/>
                    <a:pt x="18" y="1906"/>
                    <a:pt x="18" y="1906"/>
                  </a:cubicBezTo>
                  <a:cubicBezTo>
                    <a:pt x="196" y="1519"/>
                    <a:pt x="409" y="1182"/>
                    <a:pt x="358" y="931"/>
                  </a:cubicBezTo>
                  <a:cubicBezTo>
                    <a:pt x="286" y="702"/>
                    <a:pt x="90" y="46"/>
                    <a:pt x="90" y="46"/>
                  </a:cubicBezTo>
                  <a:cubicBezTo>
                    <a:pt x="90" y="46"/>
                    <a:pt x="63" y="0"/>
                    <a:pt x="4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4724;p68">
              <a:extLst>
                <a:ext uri="{FF2B5EF4-FFF2-40B4-BE49-F238E27FC236}">
                  <a16:creationId xmlns:a16="http://schemas.microsoft.com/office/drawing/2014/main" id="{540644AC-42ED-7EFB-CE55-6C9E7183D1D0}"/>
                </a:ext>
              </a:extLst>
            </p:cNvPr>
            <p:cNvSpPr/>
            <p:nvPr/>
          </p:nvSpPr>
          <p:spPr>
            <a:xfrm>
              <a:off x="3978995" y="2471556"/>
              <a:ext cx="7010" cy="8222"/>
            </a:xfrm>
            <a:custGeom>
              <a:avLst/>
              <a:gdLst/>
              <a:ahLst/>
              <a:cxnLst/>
              <a:rect l="l" t="t" r="r" b="b"/>
              <a:pathLst>
                <a:path w="214" h="251" extrusionOk="0">
                  <a:moveTo>
                    <a:pt x="124" y="1"/>
                  </a:moveTo>
                  <a:cubicBezTo>
                    <a:pt x="69" y="1"/>
                    <a:pt x="17" y="52"/>
                    <a:pt x="0" y="107"/>
                  </a:cubicBezTo>
                  <a:cubicBezTo>
                    <a:pt x="0" y="175"/>
                    <a:pt x="17" y="247"/>
                    <a:pt x="69" y="247"/>
                  </a:cubicBezTo>
                  <a:cubicBezTo>
                    <a:pt x="76" y="250"/>
                    <a:pt x="83" y="251"/>
                    <a:pt x="90" y="251"/>
                  </a:cubicBezTo>
                  <a:cubicBezTo>
                    <a:pt x="137" y="251"/>
                    <a:pt x="177" y="204"/>
                    <a:pt x="192" y="141"/>
                  </a:cubicBezTo>
                  <a:cubicBezTo>
                    <a:pt x="213" y="86"/>
                    <a:pt x="175" y="18"/>
                    <a:pt x="12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4725;p68">
              <a:extLst>
                <a:ext uri="{FF2B5EF4-FFF2-40B4-BE49-F238E27FC236}">
                  <a16:creationId xmlns:a16="http://schemas.microsoft.com/office/drawing/2014/main" id="{E7EE36C1-08C2-D945-64CB-0BBB9211B3C7}"/>
                </a:ext>
              </a:extLst>
            </p:cNvPr>
            <p:cNvSpPr/>
            <p:nvPr/>
          </p:nvSpPr>
          <p:spPr>
            <a:xfrm>
              <a:off x="3971330" y="2474340"/>
              <a:ext cx="13397" cy="62791"/>
            </a:xfrm>
            <a:custGeom>
              <a:avLst/>
              <a:gdLst/>
              <a:ahLst/>
              <a:cxnLst/>
              <a:rect l="l" t="t" r="r" b="b"/>
              <a:pathLst>
                <a:path w="409" h="1917" extrusionOk="0">
                  <a:moveTo>
                    <a:pt x="375" y="1"/>
                  </a:moveTo>
                  <a:lnTo>
                    <a:pt x="375" y="1"/>
                  </a:lnTo>
                  <a:cubicBezTo>
                    <a:pt x="375" y="1"/>
                    <a:pt x="0" y="907"/>
                    <a:pt x="0" y="997"/>
                  </a:cubicBezTo>
                  <a:cubicBezTo>
                    <a:pt x="0" y="1086"/>
                    <a:pt x="73" y="1916"/>
                    <a:pt x="73" y="1916"/>
                  </a:cubicBezTo>
                  <a:cubicBezTo>
                    <a:pt x="268" y="1529"/>
                    <a:pt x="409" y="1171"/>
                    <a:pt x="358" y="924"/>
                  </a:cubicBezTo>
                  <a:cubicBezTo>
                    <a:pt x="320" y="677"/>
                    <a:pt x="375" y="1"/>
                    <a:pt x="375"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4726;p68">
              <a:extLst>
                <a:ext uri="{FF2B5EF4-FFF2-40B4-BE49-F238E27FC236}">
                  <a16:creationId xmlns:a16="http://schemas.microsoft.com/office/drawing/2014/main" id="{4D9EBD2E-3010-1921-FFF2-4BC145EB7A03}"/>
                </a:ext>
              </a:extLst>
            </p:cNvPr>
            <p:cNvSpPr/>
            <p:nvPr/>
          </p:nvSpPr>
          <p:spPr>
            <a:xfrm>
              <a:off x="3983024" y="2474668"/>
              <a:ext cx="16902" cy="61907"/>
            </a:xfrm>
            <a:custGeom>
              <a:avLst/>
              <a:gdLst/>
              <a:ahLst/>
              <a:cxnLst/>
              <a:rect l="l" t="t" r="r" b="b"/>
              <a:pathLst>
                <a:path w="516" h="1890" extrusionOk="0">
                  <a:moveTo>
                    <a:pt x="31" y="0"/>
                  </a:moveTo>
                  <a:cubicBezTo>
                    <a:pt x="14" y="0"/>
                    <a:pt x="1" y="19"/>
                    <a:pt x="1" y="80"/>
                  </a:cubicBezTo>
                  <a:cubicBezTo>
                    <a:pt x="18" y="365"/>
                    <a:pt x="90" y="970"/>
                    <a:pt x="107" y="1038"/>
                  </a:cubicBezTo>
                  <a:cubicBezTo>
                    <a:pt x="124" y="1127"/>
                    <a:pt x="214" y="1889"/>
                    <a:pt x="214" y="1889"/>
                  </a:cubicBezTo>
                  <a:cubicBezTo>
                    <a:pt x="337" y="1480"/>
                    <a:pt x="516" y="1127"/>
                    <a:pt x="427" y="897"/>
                  </a:cubicBezTo>
                  <a:cubicBezTo>
                    <a:pt x="354" y="667"/>
                    <a:pt x="90" y="46"/>
                    <a:pt x="90" y="46"/>
                  </a:cubicBezTo>
                  <a:cubicBezTo>
                    <a:pt x="90" y="46"/>
                    <a:pt x="57" y="0"/>
                    <a:pt x="31"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4727;p68">
              <a:extLst>
                <a:ext uri="{FF2B5EF4-FFF2-40B4-BE49-F238E27FC236}">
                  <a16:creationId xmlns:a16="http://schemas.microsoft.com/office/drawing/2014/main" id="{54C5B55E-0946-58D6-FF3D-09041B5E2439}"/>
                </a:ext>
              </a:extLst>
            </p:cNvPr>
            <p:cNvSpPr/>
            <p:nvPr/>
          </p:nvSpPr>
          <p:spPr>
            <a:xfrm>
              <a:off x="3980109" y="2471556"/>
              <a:ext cx="7010" cy="8123"/>
            </a:xfrm>
            <a:custGeom>
              <a:avLst/>
              <a:gdLst/>
              <a:ahLst/>
              <a:cxnLst/>
              <a:rect l="l" t="t" r="r" b="b"/>
              <a:pathLst>
                <a:path w="214" h="248" extrusionOk="0">
                  <a:moveTo>
                    <a:pt x="124" y="1"/>
                  </a:moveTo>
                  <a:cubicBezTo>
                    <a:pt x="73" y="1"/>
                    <a:pt x="18" y="52"/>
                    <a:pt x="18" y="124"/>
                  </a:cubicBezTo>
                  <a:cubicBezTo>
                    <a:pt x="0" y="192"/>
                    <a:pt x="52" y="247"/>
                    <a:pt x="107" y="247"/>
                  </a:cubicBezTo>
                  <a:cubicBezTo>
                    <a:pt x="158" y="247"/>
                    <a:pt x="196" y="192"/>
                    <a:pt x="213" y="141"/>
                  </a:cubicBezTo>
                  <a:cubicBezTo>
                    <a:pt x="213" y="69"/>
                    <a:pt x="179" y="1"/>
                    <a:pt x="124"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4728;p68">
              <a:extLst>
                <a:ext uri="{FF2B5EF4-FFF2-40B4-BE49-F238E27FC236}">
                  <a16:creationId xmlns:a16="http://schemas.microsoft.com/office/drawing/2014/main" id="{52C7AD93-2794-1CAC-D10B-9FE2416AE19B}"/>
                </a:ext>
              </a:extLst>
            </p:cNvPr>
            <p:cNvSpPr/>
            <p:nvPr/>
          </p:nvSpPr>
          <p:spPr>
            <a:xfrm>
              <a:off x="3938837" y="2421506"/>
              <a:ext cx="1146" cy="33"/>
            </a:xfrm>
            <a:custGeom>
              <a:avLst/>
              <a:gdLst/>
              <a:ahLst/>
              <a:cxnLst/>
              <a:rect l="l" t="t" r="r" b="b"/>
              <a:pathLst>
                <a:path w="35" h="1" extrusionOk="0">
                  <a:moveTo>
                    <a:pt x="35" y="1"/>
                  </a:moveTo>
                  <a:lnTo>
                    <a:pt x="35" y="1"/>
                  </a:lnTo>
                  <a:lnTo>
                    <a:pt x="35" y="1"/>
                  </a:lnTo>
                  <a:close/>
                  <a:moveTo>
                    <a:pt x="18" y="1"/>
                  </a:moveTo>
                  <a:lnTo>
                    <a:pt x="35" y="1"/>
                  </a:lnTo>
                  <a:lnTo>
                    <a:pt x="18" y="1"/>
                  </a:lnTo>
                  <a:close/>
                  <a:moveTo>
                    <a:pt x="1" y="1"/>
                  </a:moveTo>
                  <a:lnTo>
                    <a:pt x="1" y="1"/>
                  </a:lnTo>
                  <a:lnTo>
                    <a:pt x="1" y="1"/>
                  </a:lnTo>
                  <a:lnTo>
                    <a:pt x="18" y="1"/>
                  </a:lnTo>
                  <a:lnTo>
                    <a:pt x="1" y="1"/>
                  </a:lnTo>
                  <a:close/>
                </a:path>
              </a:pathLst>
            </a:custGeom>
            <a:solidFill>
              <a:srgbClr val="86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4729;p68">
              <a:extLst>
                <a:ext uri="{FF2B5EF4-FFF2-40B4-BE49-F238E27FC236}">
                  <a16:creationId xmlns:a16="http://schemas.microsoft.com/office/drawing/2014/main" id="{EA35105F-8DA4-1428-FA1B-D2F98C51DBBC}"/>
                </a:ext>
              </a:extLst>
            </p:cNvPr>
            <p:cNvSpPr/>
            <p:nvPr/>
          </p:nvSpPr>
          <p:spPr>
            <a:xfrm>
              <a:off x="3943456" y="2422063"/>
              <a:ext cx="10482" cy="1834"/>
            </a:xfrm>
            <a:custGeom>
              <a:avLst/>
              <a:gdLst/>
              <a:ahLst/>
              <a:cxnLst/>
              <a:rect l="l" t="t" r="r" b="b"/>
              <a:pathLst>
                <a:path w="320" h="56" extrusionOk="0">
                  <a:moveTo>
                    <a:pt x="0" y="1"/>
                  </a:moveTo>
                  <a:lnTo>
                    <a:pt x="0" y="1"/>
                  </a:lnTo>
                  <a:cubicBezTo>
                    <a:pt x="106" y="22"/>
                    <a:pt x="213" y="39"/>
                    <a:pt x="319" y="56"/>
                  </a:cubicBezTo>
                  <a:cubicBezTo>
                    <a:pt x="213" y="39"/>
                    <a:pt x="106" y="22"/>
                    <a:pt x="0" y="1"/>
                  </a:cubicBez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4730;p68">
              <a:extLst>
                <a:ext uri="{FF2B5EF4-FFF2-40B4-BE49-F238E27FC236}">
                  <a16:creationId xmlns:a16="http://schemas.microsoft.com/office/drawing/2014/main" id="{7DD2A611-8FF8-6755-CECC-7B2F88186317}"/>
                </a:ext>
              </a:extLst>
            </p:cNvPr>
            <p:cNvSpPr/>
            <p:nvPr/>
          </p:nvSpPr>
          <p:spPr>
            <a:xfrm>
              <a:off x="3939951" y="2421506"/>
              <a:ext cx="3538" cy="590"/>
            </a:xfrm>
            <a:custGeom>
              <a:avLst/>
              <a:gdLst/>
              <a:ahLst/>
              <a:cxnLst/>
              <a:rect l="l" t="t" r="r" b="b"/>
              <a:pathLst>
                <a:path w="108" h="18" extrusionOk="0">
                  <a:moveTo>
                    <a:pt x="1" y="1"/>
                  </a:moveTo>
                  <a:cubicBezTo>
                    <a:pt x="39" y="1"/>
                    <a:pt x="73" y="18"/>
                    <a:pt x="107" y="18"/>
                  </a:cubicBezTo>
                  <a:lnTo>
                    <a:pt x="107" y="18"/>
                  </a:lnTo>
                  <a:cubicBezTo>
                    <a:pt x="73" y="18"/>
                    <a:pt x="39" y="1"/>
                    <a:pt x="1" y="1"/>
                  </a:cubicBezTo>
                  <a:close/>
                </a:path>
              </a:pathLst>
            </a:custGeom>
            <a:solidFill>
              <a:srgbClr val="86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4731;p68">
              <a:extLst>
                <a:ext uri="{FF2B5EF4-FFF2-40B4-BE49-F238E27FC236}">
                  <a16:creationId xmlns:a16="http://schemas.microsoft.com/office/drawing/2014/main" id="{0A5574E2-7C73-49B2-8011-695E73FBC5AD}"/>
                </a:ext>
              </a:extLst>
            </p:cNvPr>
            <p:cNvSpPr/>
            <p:nvPr/>
          </p:nvSpPr>
          <p:spPr>
            <a:xfrm>
              <a:off x="3990001" y="2442994"/>
              <a:ext cx="33639" cy="25123"/>
            </a:xfrm>
            <a:custGeom>
              <a:avLst/>
              <a:gdLst/>
              <a:ahLst/>
              <a:cxnLst/>
              <a:rect l="l" t="t" r="r" b="b"/>
              <a:pathLst>
                <a:path w="1027" h="767" extrusionOk="0">
                  <a:moveTo>
                    <a:pt x="1" y="0"/>
                  </a:moveTo>
                  <a:lnTo>
                    <a:pt x="231" y="162"/>
                  </a:lnTo>
                  <a:cubicBezTo>
                    <a:pt x="248" y="179"/>
                    <a:pt x="282" y="196"/>
                    <a:pt x="320" y="213"/>
                  </a:cubicBezTo>
                  <a:lnTo>
                    <a:pt x="1" y="0"/>
                  </a:lnTo>
                  <a:close/>
                  <a:moveTo>
                    <a:pt x="656" y="447"/>
                  </a:moveTo>
                  <a:cubicBezTo>
                    <a:pt x="707" y="498"/>
                    <a:pt x="746" y="553"/>
                    <a:pt x="780" y="604"/>
                  </a:cubicBezTo>
                  <a:lnTo>
                    <a:pt x="992" y="766"/>
                  </a:lnTo>
                  <a:cubicBezTo>
                    <a:pt x="1009" y="745"/>
                    <a:pt x="1009" y="728"/>
                    <a:pt x="1026" y="711"/>
                  </a:cubicBezTo>
                  <a:lnTo>
                    <a:pt x="656" y="447"/>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4732;p68">
              <a:extLst>
                <a:ext uri="{FF2B5EF4-FFF2-40B4-BE49-F238E27FC236}">
                  <a16:creationId xmlns:a16="http://schemas.microsoft.com/office/drawing/2014/main" id="{5AD6DA7A-88B4-3CB4-D239-E09BAC43151C}"/>
                </a:ext>
              </a:extLst>
            </p:cNvPr>
            <p:cNvSpPr/>
            <p:nvPr/>
          </p:nvSpPr>
          <p:spPr>
            <a:xfrm>
              <a:off x="3887117" y="2430842"/>
              <a:ext cx="15231" cy="8680"/>
            </a:xfrm>
            <a:custGeom>
              <a:avLst/>
              <a:gdLst/>
              <a:ahLst/>
              <a:cxnLst/>
              <a:rect l="l" t="t" r="r" b="b"/>
              <a:pathLst>
                <a:path w="465" h="265" extrusionOk="0">
                  <a:moveTo>
                    <a:pt x="464" y="1"/>
                  </a:moveTo>
                  <a:lnTo>
                    <a:pt x="464" y="1"/>
                  </a:lnTo>
                  <a:cubicBezTo>
                    <a:pt x="320" y="35"/>
                    <a:pt x="162" y="124"/>
                    <a:pt x="1" y="231"/>
                  </a:cubicBezTo>
                  <a:cubicBezTo>
                    <a:pt x="1" y="248"/>
                    <a:pt x="18" y="248"/>
                    <a:pt x="39" y="265"/>
                  </a:cubicBezTo>
                  <a:cubicBezTo>
                    <a:pt x="179" y="158"/>
                    <a:pt x="320" y="73"/>
                    <a:pt x="464"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4733;p68">
              <a:extLst>
                <a:ext uri="{FF2B5EF4-FFF2-40B4-BE49-F238E27FC236}">
                  <a16:creationId xmlns:a16="http://schemas.microsoft.com/office/drawing/2014/main" id="{D91E9EB3-CADF-DB28-E4D7-8E9570CBEFDA}"/>
                </a:ext>
              </a:extLst>
            </p:cNvPr>
            <p:cNvSpPr/>
            <p:nvPr/>
          </p:nvSpPr>
          <p:spPr>
            <a:xfrm>
              <a:off x="4016630" y="2466250"/>
              <a:ext cx="2981" cy="6453"/>
            </a:xfrm>
            <a:custGeom>
              <a:avLst/>
              <a:gdLst/>
              <a:ahLst/>
              <a:cxnLst/>
              <a:rect l="l" t="t" r="r" b="b"/>
              <a:pathLst>
                <a:path w="91" h="197" extrusionOk="0">
                  <a:moveTo>
                    <a:pt x="1" y="1"/>
                  </a:moveTo>
                  <a:cubicBezTo>
                    <a:pt x="1" y="12"/>
                    <a:pt x="1" y="16"/>
                    <a:pt x="7" y="17"/>
                  </a:cubicBezTo>
                  <a:lnTo>
                    <a:pt x="7" y="17"/>
                  </a:lnTo>
                  <a:cubicBezTo>
                    <a:pt x="5" y="12"/>
                    <a:pt x="3" y="6"/>
                    <a:pt x="1" y="1"/>
                  </a:cubicBezTo>
                  <a:close/>
                  <a:moveTo>
                    <a:pt x="7" y="17"/>
                  </a:moveTo>
                  <a:cubicBezTo>
                    <a:pt x="25" y="69"/>
                    <a:pt x="41" y="131"/>
                    <a:pt x="56" y="197"/>
                  </a:cubicBezTo>
                  <a:cubicBezTo>
                    <a:pt x="73" y="197"/>
                    <a:pt x="73" y="180"/>
                    <a:pt x="90" y="163"/>
                  </a:cubicBezTo>
                  <a:cubicBezTo>
                    <a:pt x="90" y="141"/>
                    <a:pt x="73" y="124"/>
                    <a:pt x="73" y="124"/>
                  </a:cubicBezTo>
                  <a:lnTo>
                    <a:pt x="56" y="107"/>
                  </a:lnTo>
                  <a:cubicBezTo>
                    <a:pt x="56" y="90"/>
                    <a:pt x="39" y="56"/>
                    <a:pt x="22" y="35"/>
                  </a:cubicBezTo>
                  <a:lnTo>
                    <a:pt x="22" y="18"/>
                  </a:lnTo>
                  <a:cubicBezTo>
                    <a:pt x="15" y="18"/>
                    <a:pt x="10" y="18"/>
                    <a:pt x="7" y="17"/>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4734;p68">
              <a:extLst>
                <a:ext uri="{FF2B5EF4-FFF2-40B4-BE49-F238E27FC236}">
                  <a16:creationId xmlns:a16="http://schemas.microsoft.com/office/drawing/2014/main" id="{638A4E2A-2CEE-BFAC-40E8-795528F0E63E}"/>
                </a:ext>
              </a:extLst>
            </p:cNvPr>
            <p:cNvSpPr/>
            <p:nvPr/>
          </p:nvSpPr>
          <p:spPr>
            <a:xfrm>
              <a:off x="3888362" y="2426813"/>
              <a:ext cx="22077" cy="15657"/>
            </a:xfrm>
            <a:custGeom>
              <a:avLst/>
              <a:gdLst/>
              <a:ahLst/>
              <a:cxnLst/>
              <a:rect l="l" t="t" r="r" b="b"/>
              <a:pathLst>
                <a:path w="674" h="478" extrusionOk="0">
                  <a:moveTo>
                    <a:pt x="673" y="0"/>
                  </a:moveTo>
                  <a:lnTo>
                    <a:pt x="673" y="0"/>
                  </a:lnTo>
                  <a:cubicBezTo>
                    <a:pt x="584" y="34"/>
                    <a:pt x="512" y="68"/>
                    <a:pt x="426" y="124"/>
                  </a:cubicBezTo>
                  <a:cubicBezTo>
                    <a:pt x="282" y="196"/>
                    <a:pt x="141" y="281"/>
                    <a:pt x="1" y="388"/>
                  </a:cubicBezTo>
                  <a:cubicBezTo>
                    <a:pt x="35" y="426"/>
                    <a:pt x="52" y="443"/>
                    <a:pt x="86" y="477"/>
                  </a:cubicBezTo>
                  <a:cubicBezTo>
                    <a:pt x="265" y="320"/>
                    <a:pt x="461" y="158"/>
                    <a:pt x="673" y="0"/>
                  </a:cubicBez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4735;p68">
              <a:extLst>
                <a:ext uri="{FF2B5EF4-FFF2-40B4-BE49-F238E27FC236}">
                  <a16:creationId xmlns:a16="http://schemas.microsoft.com/office/drawing/2014/main" id="{3C51E5F8-7B69-BC66-0985-E7C8F7C11B0C}"/>
                </a:ext>
              </a:extLst>
            </p:cNvPr>
            <p:cNvSpPr/>
            <p:nvPr/>
          </p:nvSpPr>
          <p:spPr>
            <a:xfrm>
              <a:off x="3891146" y="2421506"/>
              <a:ext cx="46054" cy="27907"/>
            </a:xfrm>
            <a:custGeom>
              <a:avLst/>
              <a:gdLst/>
              <a:ahLst/>
              <a:cxnLst/>
              <a:rect l="l" t="t" r="r" b="b"/>
              <a:pathLst>
                <a:path w="1406" h="852" extrusionOk="0">
                  <a:moveTo>
                    <a:pt x="1278" y="1"/>
                  </a:moveTo>
                  <a:cubicBezTo>
                    <a:pt x="1227" y="1"/>
                    <a:pt x="1171" y="1"/>
                    <a:pt x="1137" y="18"/>
                  </a:cubicBezTo>
                  <a:lnTo>
                    <a:pt x="1103" y="18"/>
                  </a:lnTo>
                  <a:cubicBezTo>
                    <a:pt x="1065" y="18"/>
                    <a:pt x="1014" y="39"/>
                    <a:pt x="980" y="39"/>
                  </a:cubicBezTo>
                  <a:cubicBezTo>
                    <a:pt x="959" y="39"/>
                    <a:pt x="942" y="39"/>
                    <a:pt x="925" y="56"/>
                  </a:cubicBezTo>
                  <a:cubicBezTo>
                    <a:pt x="891" y="56"/>
                    <a:pt x="835" y="73"/>
                    <a:pt x="801" y="90"/>
                  </a:cubicBezTo>
                  <a:cubicBezTo>
                    <a:pt x="784" y="90"/>
                    <a:pt x="746" y="107"/>
                    <a:pt x="729" y="107"/>
                  </a:cubicBezTo>
                  <a:cubicBezTo>
                    <a:pt x="712" y="124"/>
                    <a:pt x="678" y="124"/>
                    <a:pt x="661" y="145"/>
                  </a:cubicBezTo>
                  <a:cubicBezTo>
                    <a:pt x="622" y="145"/>
                    <a:pt x="605" y="162"/>
                    <a:pt x="588" y="162"/>
                  </a:cubicBezTo>
                  <a:cubicBezTo>
                    <a:pt x="376" y="320"/>
                    <a:pt x="180" y="482"/>
                    <a:pt x="1" y="639"/>
                  </a:cubicBezTo>
                  <a:cubicBezTo>
                    <a:pt x="90" y="711"/>
                    <a:pt x="163" y="784"/>
                    <a:pt x="252" y="852"/>
                  </a:cubicBezTo>
                  <a:cubicBezTo>
                    <a:pt x="303" y="818"/>
                    <a:pt x="358" y="784"/>
                    <a:pt x="410" y="745"/>
                  </a:cubicBezTo>
                  <a:cubicBezTo>
                    <a:pt x="465" y="711"/>
                    <a:pt x="533" y="694"/>
                    <a:pt x="588" y="677"/>
                  </a:cubicBezTo>
                  <a:lnTo>
                    <a:pt x="533" y="550"/>
                  </a:lnTo>
                  <a:lnTo>
                    <a:pt x="997" y="516"/>
                  </a:lnTo>
                  <a:cubicBezTo>
                    <a:pt x="1137" y="320"/>
                    <a:pt x="1278" y="145"/>
                    <a:pt x="1406"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4736;p68">
              <a:extLst>
                <a:ext uri="{FF2B5EF4-FFF2-40B4-BE49-F238E27FC236}">
                  <a16:creationId xmlns:a16="http://schemas.microsoft.com/office/drawing/2014/main" id="{E7607997-1C24-1286-E3F0-C78EC2F93FF8}"/>
                </a:ext>
              </a:extLst>
            </p:cNvPr>
            <p:cNvSpPr/>
            <p:nvPr/>
          </p:nvSpPr>
          <p:spPr>
            <a:xfrm>
              <a:off x="3923770" y="2421506"/>
              <a:ext cx="61514" cy="22765"/>
            </a:xfrm>
            <a:custGeom>
              <a:avLst/>
              <a:gdLst/>
              <a:ahLst/>
              <a:cxnLst/>
              <a:rect l="l" t="t" r="r" b="b"/>
              <a:pathLst>
                <a:path w="1878" h="695" extrusionOk="0">
                  <a:moveTo>
                    <a:pt x="410" y="1"/>
                  </a:moveTo>
                  <a:cubicBezTo>
                    <a:pt x="282" y="145"/>
                    <a:pt x="141" y="320"/>
                    <a:pt x="1" y="516"/>
                  </a:cubicBezTo>
                  <a:lnTo>
                    <a:pt x="107" y="516"/>
                  </a:lnTo>
                  <a:lnTo>
                    <a:pt x="124" y="622"/>
                  </a:lnTo>
                  <a:cubicBezTo>
                    <a:pt x="337" y="571"/>
                    <a:pt x="584" y="550"/>
                    <a:pt x="814" y="550"/>
                  </a:cubicBezTo>
                  <a:cubicBezTo>
                    <a:pt x="1188" y="550"/>
                    <a:pt x="1559" y="605"/>
                    <a:pt x="1878" y="694"/>
                  </a:cubicBezTo>
                  <a:cubicBezTo>
                    <a:pt x="1686" y="443"/>
                    <a:pt x="1384" y="213"/>
                    <a:pt x="942" y="90"/>
                  </a:cubicBezTo>
                  <a:lnTo>
                    <a:pt x="920" y="90"/>
                  </a:lnTo>
                  <a:lnTo>
                    <a:pt x="920" y="73"/>
                  </a:lnTo>
                  <a:cubicBezTo>
                    <a:pt x="814" y="56"/>
                    <a:pt x="707" y="39"/>
                    <a:pt x="601" y="18"/>
                  </a:cubicBezTo>
                  <a:cubicBezTo>
                    <a:pt x="567" y="18"/>
                    <a:pt x="533" y="1"/>
                    <a:pt x="495" y="1"/>
                  </a:cubicBezTo>
                  <a:close/>
                </a:path>
              </a:pathLst>
            </a:custGeom>
            <a:solidFill>
              <a:srgbClr val="B76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4737;p68">
              <a:extLst>
                <a:ext uri="{FF2B5EF4-FFF2-40B4-BE49-F238E27FC236}">
                  <a16:creationId xmlns:a16="http://schemas.microsoft.com/office/drawing/2014/main" id="{27A0BDF3-7F31-22BF-3866-4727C4636A04}"/>
                </a:ext>
              </a:extLst>
            </p:cNvPr>
            <p:cNvSpPr/>
            <p:nvPr/>
          </p:nvSpPr>
          <p:spPr>
            <a:xfrm>
              <a:off x="3927832" y="2439489"/>
              <a:ext cx="90633" cy="51196"/>
            </a:xfrm>
            <a:custGeom>
              <a:avLst/>
              <a:gdLst/>
              <a:ahLst/>
              <a:cxnLst/>
              <a:rect l="l" t="t" r="r" b="b"/>
              <a:pathLst>
                <a:path w="2767" h="1563" extrusionOk="0">
                  <a:moveTo>
                    <a:pt x="690" y="1"/>
                  </a:moveTo>
                  <a:cubicBezTo>
                    <a:pt x="460" y="1"/>
                    <a:pt x="213" y="22"/>
                    <a:pt x="0" y="73"/>
                  </a:cubicBezTo>
                  <a:lnTo>
                    <a:pt x="337" y="1226"/>
                  </a:lnTo>
                  <a:cubicBezTo>
                    <a:pt x="690" y="1439"/>
                    <a:pt x="1047" y="1563"/>
                    <a:pt x="1350" y="1563"/>
                  </a:cubicBezTo>
                  <a:lnTo>
                    <a:pt x="1384" y="1563"/>
                  </a:lnTo>
                  <a:cubicBezTo>
                    <a:pt x="1473" y="1439"/>
                    <a:pt x="1541" y="1299"/>
                    <a:pt x="1596" y="1192"/>
                  </a:cubicBezTo>
                  <a:cubicBezTo>
                    <a:pt x="1579" y="1171"/>
                    <a:pt x="1562" y="1154"/>
                    <a:pt x="1562" y="1137"/>
                  </a:cubicBezTo>
                  <a:lnTo>
                    <a:pt x="1350" y="1333"/>
                  </a:lnTo>
                  <a:lnTo>
                    <a:pt x="371" y="341"/>
                  </a:lnTo>
                  <a:lnTo>
                    <a:pt x="583" y="426"/>
                  </a:lnTo>
                  <a:lnTo>
                    <a:pt x="371" y="213"/>
                  </a:lnTo>
                  <a:lnTo>
                    <a:pt x="1631" y="818"/>
                  </a:lnTo>
                  <a:lnTo>
                    <a:pt x="1648" y="835"/>
                  </a:lnTo>
                  <a:lnTo>
                    <a:pt x="2201" y="358"/>
                  </a:lnTo>
                  <a:lnTo>
                    <a:pt x="2146" y="533"/>
                  </a:lnTo>
                  <a:lnTo>
                    <a:pt x="2201" y="482"/>
                  </a:lnTo>
                  <a:lnTo>
                    <a:pt x="1988" y="1278"/>
                  </a:lnTo>
                  <a:lnTo>
                    <a:pt x="1792" y="1137"/>
                  </a:lnTo>
                  <a:lnTo>
                    <a:pt x="1792" y="1154"/>
                  </a:lnTo>
                  <a:lnTo>
                    <a:pt x="1792" y="1171"/>
                  </a:lnTo>
                  <a:cubicBezTo>
                    <a:pt x="1826" y="1226"/>
                    <a:pt x="1860" y="1333"/>
                    <a:pt x="1916" y="1456"/>
                  </a:cubicBezTo>
                  <a:cubicBezTo>
                    <a:pt x="2269" y="1367"/>
                    <a:pt x="2554" y="1226"/>
                    <a:pt x="2767" y="1014"/>
                  </a:cubicBezTo>
                  <a:cubicBezTo>
                    <a:pt x="2750" y="941"/>
                    <a:pt x="2733" y="873"/>
                    <a:pt x="2712" y="818"/>
                  </a:cubicBezTo>
                  <a:cubicBezTo>
                    <a:pt x="2695" y="784"/>
                    <a:pt x="2695" y="767"/>
                    <a:pt x="2678" y="745"/>
                  </a:cubicBezTo>
                  <a:lnTo>
                    <a:pt x="2678" y="711"/>
                  </a:lnTo>
                  <a:cubicBezTo>
                    <a:pt x="2644" y="660"/>
                    <a:pt x="2605" y="605"/>
                    <a:pt x="2554" y="554"/>
                  </a:cubicBezTo>
                  <a:lnTo>
                    <a:pt x="2218" y="320"/>
                  </a:lnTo>
                  <a:cubicBezTo>
                    <a:pt x="2180" y="303"/>
                    <a:pt x="2146" y="286"/>
                    <a:pt x="2129" y="269"/>
                  </a:cubicBezTo>
                  <a:cubicBezTo>
                    <a:pt x="2005" y="235"/>
                    <a:pt x="1882" y="179"/>
                    <a:pt x="1754" y="145"/>
                  </a:cubicBezTo>
                  <a:cubicBezTo>
                    <a:pt x="1435" y="56"/>
                    <a:pt x="1064" y="1"/>
                    <a:pt x="690"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4738;p68">
              <a:extLst>
                <a:ext uri="{FF2B5EF4-FFF2-40B4-BE49-F238E27FC236}">
                  <a16:creationId xmlns:a16="http://schemas.microsoft.com/office/drawing/2014/main" id="{2B973E47-F392-2411-3E2D-51397DD0F366}"/>
                </a:ext>
              </a:extLst>
            </p:cNvPr>
            <p:cNvSpPr/>
            <p:nvPr/>
          </p:nvSpPr>
          <p:spPr>
            <a:xfrm>
              <a:off x="3986529" y="2477288"/>
              <a:ext cx="33" cy="590"/>
            </a:xfrm>
            <a:custGeom>
              <a:avLst/>
              <a:gdLst/>
              <a:ahLst/>
              <a:cxnLst/>
              <a:rect l="l" t="t" r="r" b="b"/>
              <a:pathLst>
                <a:path w="1" h="18" extrusionOk="0">
                  <a:moveTo>
                    <a:pt x="0" y="0"/>
                  </a:moveTo>
                  <a:lnTo>
                    <a:pt x="0" y="0"/>
                  </a:lnTo>
                  <a:lnTo>
                    <a:pt x="0" y="17"/>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4739;p68">
              <a:extLst>
                <a:ext uri="{FF2B5EF4-FFF2-40B4-BE49-F238E27FC236}">
                  <a16:creationId xmlns:a16="http://schemas.microsoft.com/office/drawing/2014/main" id="{F8794F17-6D7A-900A-5657-83D16C1294A0}"/>
                </a:ext>
              </a:extLst>
            </p:cNvPr>
            <p:cNvSpPr/>
            <p:nvPr/>
          </p:nvSpPr>
          <p:spPr>
            <a:xfrm>
              <a:off x="3939951" y="2450658"/>
              <a:ext cx="43662" cy="32493"/>
            </a:xfrm>
            <a:custGeom>
              <a:avLst/>
              <a:gdLst/>
              <a:ahLst/>
              <a:cxnLst/>
              <a:rect l="l" t="t" r="r" b="b"/>
              <a:pathLst>
                <a:path w="1333" h="992" extrusionOk="0">
                  <a:moveTo>
                    <a:pt x="1" y="0"/>
                  </a:moveTo>
                  <a:lnTo>
                    <a:pt x="980" y="992"/>
                  </a:lnTo>
                  <a:lnTo>
                    <a:pt x="1192" y="796"/>
                  </a:lnTo>
                  <a:lnTo>
                    <a:pt x="1192" y="745"/>
                  </a:lnTo>
                  <a:cubicBezTo>
                    <a:pt x="1209" y="707"/>
                    <a:pt x="1226" y="690"/>
                    <a:pt x="1244" y="656"/>
                  </a:cubicBezTo>
                  <a:lnTo>
                    <a:pt x="1333" y="600"/>
                  </a:lnTo>
                  <a:lnTo>
                    <a:pt x="1278" y="566"/>
                  </a:lnTo>
                  <a:lnTo>
                    <a:pt x="980" y="868"/>
                  </a:lnTo>
                  <a:lnTo>
                    <a:pt x="213" y="85"/>
                  </a:lnTo>
                  <a:lnTo>
                    <a:pt x="1"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4740;p68">
              <a:extLst>
                <a:ext uri="{FF2B5EF4-FFF2-40B4-BE49-F238E27FC236}">
                  <a16:creationId xmlns:a16="http://schemas.microsoft.com/office/drawing/2014/main" id="{31C6990B-DC59-BB62-A6BF-AABD8A8DACA9}"/>
                </a:ext>
              </a:extLst>
            </p:cNvPr>
            <p:cNvSpPr/>
            <p:nvPr/>
          </p:nvSpPr>
          <p:spPr>
            <a:xfrm>
              <a:off x="3980665" y="2455244"/>
              <a:ext cx="19260" cy="26106"/>
            </a:xfrm>
            <a:custGeom>
              <a:avLst/>
              <a:gdLst/>
              <a:ahLst/>
              <a:cxnLst/>
              <a:rect l="l" t="t" r="r" b="b"/>
              <a:pathLst>
                <a:path w="588" h="797" extrusionOk="0">
                  <a:moveTo>
                    <a:pt x="588" y="1"/>
                  </a:moveTo>
                  <a:lnTo>
                    <a:pt x="533" y="52"/>
                  </a:lnTo>
                  <a:lnTo>
                    <a:pt x="375" y="673"/>
                  </a:lnTo>
                  <a:lnTo>
                    <a:pt x="90" y="460"/>
                  </a:lnTo>
                  <a:lnTo>
                    <a:pt x="1" y="516"/>
                  </a:lnTo>
                  <a:cubicBezTo>
                    <a:pt x="18" y="516"/>
                    <a:pt x="35" y="499"/>
                    <a:pt x="56" y="499"/>
                  </a:cubicBezTo>
                  <a:lnTo>
                    <a:pt x="107" y="499"/>
                  </a:lnTo>
                  <a:cubicBezTo>
                    <a:pt x="162" y="499"/>
                    <a:pt x="196" y="567"/>
                    <a:pt x="196" y="639"/>
                  </a:cubicBezTo>
                  <a:cubicBezTo>
                    <a:pt x="179" y="639"/>
                    <a:pt x="179" y="656"/>
                    <a:pt x="179" y="656"/>
                  </a:cubicBezTo>
                  <a:lnTo>
                    <a:pt x="375" y="797"/>
                  </a:lnTo>
                  <a:lnTo>
                    <a:pt x="588"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4741;p68">
              <a:extLst>
                <a:ext uri="{FF2B5EF4-FFF2-40B4-BE49-F238E27FC236}">
                  <a16:creationId xmlns:a16="http://schemas.microsoft.com/office/drawing/2014/main" id="{97D694B4-B866-BDD1-791E-0C43F9DB6302}"/>
                </a:ext>
              </a:extLst>
            </p:cNvPr>
            <p:cNvSpPr/>
            <p:nvPr/>
          </p:nvSpPr>
          <p:spPr>
            <a:xfrm>
              <a:off x="3939951" y="2446466"/>
              <a:ext cx="41861" cy="32657"/>
            </a:xfrm>
            <a:custGeom>
              <a:avLst/>
              <a:gdLst/>
              <a:ahLst/>
              <a:cxnLst/>
              <a:rect l="l" t="t" r="r" b="b"/>
              <a:pathLst>
                <a:path w="1278" h="997" extrusionOk="0">
                  <a:moveTo>
                    <a:pt x="1" y="0"/>
                  </a:moveTo>
                  <a:lnTo>
                    <a:pt x="213" y="213"/>
                  </a:lnTo>
                  <a:lnTo>
                    <a:pt x="980" y="996"/>
                  </a:lnTo>
                  <a:lnTo>
                    <a:pt x="1278" y="694"/>
                  </a:lnTo>
                  <a:lnTo>
                    <a:pt x="1244" y="660"/>
                  </a:lnTo>
                  <a:lnTo>
                    <a:pt x="1278" y="622"/>
                  </a:lnTo>
                  <a:lnTo>
                    <a:pt x="1261" y="605"/>
                  </a:lnTo>
                  <a:lnTo>
                    <a:pt x="1" y="0"/>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4742;p68">
              <a:extLst>
                <a:ext uri="{FF2B5EF4-FFF2-40B4-BE49-F238E27FC236}">
                  <a16:creationId xmlns:a16="http://schemas.microsoft.com/office/drawing/2014/main" id="{12722404-554A-73CB-3817-FC7DC269EFE0}"/>
                </a:ext>
              </a:extLst>
            </p:cNvPr>
            <p:cNvSpPr/>
            <p:nvPr/>
          </p:nvSpPr>
          <p:spPr>
            <a:xfrm>
              <a:off x="3980665" y="2451215"/>
              <a:ext cx="19260" cy="26106"/>
            </a:xfrm>
            <a:custGeom>
              <a:avLst/>
              <a:gdLst/>
              <a:ahLst/>
              <a:cxnLst/>
              <a:rect l="l" t="t" r="r" b="b"/>
              <a:pathLst>
                <a:path w="588" h="797" extrusionOk="0">
                  <a:moveTo>
                    <a:pt x="588" y="0"/>
                  </a:moveTo>
                  <a:lnTo>
                    <a:pt x="35" y="477"/>
                  </a:lnTo>
                  <a:lnTo>
                    <a:pt x="1" y="515"/>
                  </a:lnTo>
                  <a:lnTo>
                    <a:pt x="35" y="549"/>
                  </a:lnTo>
                  <a:lnTo>
                    <a:pt x="90" y="583"/>
                  </a:lnTo>
                  <a:lnTo>
                    <a:pt x="375" y="796"/>
                  </a:lnTo>
                  <a:lnTo>
                    <a:pt x="533" y="175"/>
                  </a:lnTo>
                  <a:lnTo>
                    <a:pt x="588" y="0"/>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4743;p68">
              <a:extLst>
                <a:ext uri="{FF2B5EF4-FFF2-40B4-BE49-F238E27FC236}">
                  <a16:creationId xmlns:a16="http://schemas.microsoft.com/office/drawing/2014/main" id="{D9D10391-4823-A57B-8997-8A3EFF9E0646}"/>
                </a:ext>
              </a:extLst>
            </p:cNvPr>
            <p:cNvSpPr/>
            <p:nvPr/>
          </p:nvSpPr>
          <p:spPr>
            <a:xfrm>
              <a:off x="3899401" y="2445909"/>
              <a:ext cx="9204" cy="11726"/>
            </a:xfrm>
            <a:custGeom>
              <a:avLst/>
              <a:gdLst/>
              <a:ahLst/>
              <a:cxnLst/>
              <a:rect l="l" t="t" r="r" b="b"/>
              <a:pathLst>
                <a:path w="281" h="358" extrusionOk="0">
                  <a:moveTo>
                    <a:pt x="82" y="53"/>
                  </a:moveTo>
                  <a:cubicBezTo>
                    <a:pt x="49" y="67"/>
                    <a:pt x="25" y="82"/>
                    <a:pt x="0" y="107"/>
                  </a:cubicBezTo>
                  <a:cubicBezTo>
                    <a:pt x="26" y="89"/>
                    <a:pt x="54" y="72"/>
                    <a:pt x="82" y="53"/>
                  </a:cubicBezTo>
                  <a:close/>
                  <a:moveTo>
                    <a:pt x="158" y="0"/>
                  </a:moveTo>
                  <a:cubicBezTo>
                    <a:pt x="133" y="19"/>
                    <a:pt x="107" y="36"/>
                    <a:pt x="82" y="53"/>
                  </a:cubicBezTo>
                  <a:lnTo>
                    <a:pt x="82" y="53"/>
                  </a:lnTo>
                  <a:cubicBezTo>
                    <a:pt x="94" y="48"/>
                    <a:pt x="108" y="43"/>
                    <a:pt x="124" y="39"/>
                  </a:cubicBezTo>
                  <a:lnTo>
                    <a:pt x="124" y="39"/>
                  </a:lnTo>
                  <a:cubicBezTo>
                    <a:pt x="89" y="56"/>
                    <a:pt x="51" y="90"/>
                    <a:pt x="17" y="124"/>
                  </a:cubicBezTo>
                  <a:cubicBezTo>
                    <a:pt x="106" y="196"/>
                    <a:pt x="196" y="286"/>
                    <a:pt x="281" y="358"/>
                  </a:cubicBezTo>
                  <a:lnTo>
                    <a:pt x="158" y="0"/>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4744;p68">
              <a:extLst>
                <a:ext uri="{FF2B5EF4-FFF2-40B4-BE49-F238E27FC236}">
                  <a16:creationId xmlns:a16="http://schemas.microsoft.com/office/drawing/2014/main" id="{4333D694-4FDC-0A13-6C78-7390431176F8}"/>
                </a:ext>
              </a:extLst>
            </p:cNvPr>
            <p:cNvSpPr/>
            <p:nvPr/>
          </p:nvSpPr>
          <p:spPr>
            <a:xfrm>
              <a:off x="3904543" y="2443682"/>
              <a:ext cx="16902" cy="23715"/>
            </a:xfrm>
            <a:custGeom>
              <a:avLst/>
              <a:gdLst/>
              <a:ahLst/>
              <a:cxnLst/>
              <a:rect l="l" t="t" r="r" b="b"/>
              <a:pathLst>
                <a:path w="516" h="724" extrusionOk="0">
                  <a:moveTo>
                    <a:pt x="179" y="0"/>
                  </a:moveTo>
                  <a:cubicBezTo>
                    <a:pt x="124" y="17"/>
                    <a:pt x="56" y="34"/>
                    <a:pt x="1" y="68"/>
                  </a:cubicBezTo>
                  <a:lnTo>
                    <a:pt x="124" y="426"/>
                  </a:lnTo>
                  <a:cubicBezTo>
                    <a:pt x="252" y="532"/>
                    <a:pt x="375" y="639"/>
                    <a:pt x="516" y="724"/>
                  </a:cubicBezTo>
                  <a:lnTo>
                    <a:pt x="179"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4745;p68">
              <a:extLst>
                <a:ext uri="{FF2B5EF4-FFF2-40B4-BE49-F238E27FC236}">
                  <a16:creationId xmlns:a16="http://schemas.microsoft.com/office/drawing/2014/main" id="{DBFD6932-72FF-FE46-977B-A99498C04E45}"/>
                </a:ext>
              </a:extLst>
            </p:cNvPr>
            <p:cNvSpPr/>
            <p:nvPr/>
          </p:nvSpPr>
          <p:spPr>
            <a:xfrm>
              <a:off x="3899401" y="2447154"/>
              <a:ext cx="4062" cy="2817"/>
            </a:xfrm>
            <a:custGeom>
              <a:avLst/>
              <a:gdLst/>
              <a:ahLst/>
              <a:cxnLst/>
              <a:rect l="l" t="t" r="r" b="b"/>
              <a:pathLst>
                <a:path w="124" h="86" extrusionOk="0">
                  <a:moveTo>
                    <a:pt x="124" y="1"/>
                  </a:moveTo>
                  <a:lnTo>
                    <a:pt x="124" y="1"/>
                  </a:lnTo>
                  <a:cubicBezTo>
                    <a:pt x="68" y="18"/>
                    <a:pt x="34" y="35"/>
                    <a:pt x="0" y="69"/>
                  </a:cubicBezTo>
                  <a:cubicBezTo>
                    <a:pt x="0" y="69"/>
                    <a:pt x="0" y="86"/>
                    <a:pt x="17" y="86"/>
                  </a:cubicBezTo>
                  <a:cubicBezTo>
                    <a:pt x="51" y="52"/>
                    <a:pt x="89" y="18"/>
                    <a:pt x="124"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4746;p68">
              <a:extLst>
                <a:ext uri="{FF2B5EF4-FFF2-40B4-BE49-F238E27FC236}">
                  <a16:creationId xmlns:a16="http://schemas.microsoft.com/office/drawing/2014/main" id="{8CF35887-0784-8807-C368-B5A84A57107D}"/>
                </a:ext>
              </a:extLst>
            </p:cNvPr>
            <p:cNvSpPr/>
            <p:nvPr/>
          </p:nvSpPr>
          <p:spPr>
            <a:xfrm>
              <a:off x="3990001" y="2442994"/>
              <a:ext cx="35998" cy="23289"/>
            </a:xfrm>
            <a:custGeom>
              <a:avLst/>
              <a:gdLst/>
              <a:ahLst/>
              <a:cxnLst/>
              <a:rect l="l" t="t" r="r" b="b"/>
              <a:pathLst>
                <a:path w="1099" h="711" extrusionOk="0">
                  <a:moveTo>
                    <a:pt x="1" y="0"/>
                  </a:moveTo>
                  <a:lnTo>
                    <a:pt x="320" y="213"/>
                  </a:lnTo>
                  <a:lnTo>
                    <a:pt x="656" y="447"/>
                  </a:lnTo>
                  <a:lnTo>
                    <a:pt x="1026" y="711"/>
                  </a:lnTo>
                  <a:cubicBezTo>
                    <a:pt x="1065" y="677"/>
                    <a:pt x="1082" y="621"/>
                    <a:pt x="1099" y="587"/>
                  </a:cubicBezTo>
                  <a:lnTo>
                    <a:pt x="639" y="196"/>
                  </a:lnTo>
                  <a:lnTo>
                    <a:pt x="1" y="0"/>
                  </a:ln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4747;p68">
              <a:extLst>
                <a:ext uri="{FF2B5EF4-FFF2-40B4-BE49-F238E27FC236}">
                  <a16:creationId xmlns:a16="http://schemas.microsoft.com/office/drawing/2014/main" id="{38D3E110-08E0-6083-DA18-CDA595DCEF82}"/>
                </a:ext>
              </a:extLst>
            </p:cNvPr>
            <p:cNvSpPr/>
            <p:nvPr/>
          </p:nvSpPr>
          <p:spPr>
            <a:xfrm>
              <a:off x="3908572" y="2438375"/>
              <a:ext cx="30298" cy="41304"/>
            </a:xfrm>
            <a:custGeom>
              <a:avLst/>
              <a:gdLst/>
              <a:ahLst/>
              <a:cxnLst/>
              <a:rect l="l" t="t" r="r" b="b"/>
              <a:pathLst>
                <a:path w="925" h="1261" extrusionOk="0">
                  <a:moveTo>
                    <a:pt x="571" y="1"/>
                  </a:moveTo>
                  <a:lnTo>
                    <a:pt x="588" y="107"/>
                  </a:lnTo>
                  <a:lnTo>
                    <a:pt x="801" y="835"/>
                  </a:lnTo>
                  <a:lnTo>
                    <a:pt x="801" y="835"/>
                  </a:lnTo>
                  <a:cubicBezTo>
                    <a:pt x="801" y="835"/>
                    <a:pt x="801" y="835"/>
                    <a:pt x="801" y="835"/>
                  </a:cubicBezTo>
                  <a:lnTo>
                    <a:pt x="571" y="1"/>
                  </a:lnTo>
                  <a:close/>
                  <a:moveTo>
                    <a:pt x="1" y="35"/>
                  </a:moveTo>
                  <a:lnTo>
                    <a:pt x="56" y="162"/>
                  </a:lnTo>
                  <a:lnTo>
                    <a:pt x="393" y="886"/>
                  </a:lnTo>
                  <a:lnTo>
                    <a:pt x="1" y="35"/>
                  </a:lnTo>
                  <a:close/>
                  <a:moveTo>
                    <a:pt x="801" y="835"/>
                  </a:moveTo>
                  <a:cubicBezTo>
                    <a:pt x="677" y="835"/>
                    <a:pt x="533" y="869"/>
                    <a:pt x="427" y="924"/>
                  </a:cubicBezTo>
                  <a:cubicBezTo>
                    <a:pt x="588" y="1048"/>
                    <a:pt x="767" y="1171"/>
                    <a:pt x="925" y="1260"/>
                  </a:cubicBezTo>
                  <a:lnTo>
                    <a:pt x="801" y="835"/>
                  </a:ln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4748;p68">
              <a:extLst>
                <a:ext uri="{FF2B5EF4-FFF2-40B4-BE49-F238E27FC236}">
                  <a16:creationId xmlns:a16="http://schemas.microsoft.com/office/drawing/2014/main" id="{4BCDEAF3-CC8F-048C-001B-5EC11D452B73}"/>
                </a:ext>
              </a:extLst>
            </p:cNvPr>
            <p:cNvSpPr/>
            <p:nvPr/>
          </p:nvSpPr>
          <p:spPr>
            <a:xfrm>
              <a:off x="3981222" y="2479646"/>
              <a:ext cx="33" cy="590"/>
            </a:xfrm>
            <a:custGeom>
              <a:avLst/>
              <a:gdLst/>
              <a:ahLst/>
              <a:cxnLst/>
              <a:rect l="l" t="t" r="r" b="b"/>
              <a:pathLst>
                <a:path w="1" h="18" extrusionOk="0">
                  <a:moveTo>
                    <a:pt x="1" y="0"/>
                  </a:moveTo>
                  <a:lnTo>
                    <a:pt x="1" y="17"/>
                  </a:lnTo>
                  <a:lnTo>
                    <a:pt x="1" y="0"/>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4749;p68">
              <a:extLst>
                <a:ext uri="{FF2B5EF4-FFF2-40B4-BE49-F238E27FC236}">
                  <a16:creationId xmlns:a16="http://schemas.microsoft.com/office/drawing/2014/main" id="{273B763A-F277-87FA-28C5-CB4D56757D8C}"/>
                </a:ext>
              </a:extLst>
            </p:cNvPr>
            <p:cNvSpPr/>
            <p:nvPr/>
          </p:nvSpPr>
          <p:spPr>
            <a:xfrm>
              <a:off x="3908572" y="2438375"/>
              <a:ext cx="26270" cy="30298"/>
            </a:xfrm>
            <a:custGeom>
              <a:avLst/>
              <a:gdLst/>
              <a:ahLst/>
              <a:cxnLst/>
              <a:rect l="l" t="t" r="r" b="b"/>
              <a:pathLst>
                <a:path w="802" h="925" extrusionOk="0">
                  <a:moveTo>
                    <a:pt x="465" y="1"/>
                  </a:moveTo>
                  <a:lnTo>
                    <a:pt x="1" y="35"/>
                  </a:lnTo>
                  <a:lnTo>
                    <a:pt x="393" y="886"/>
                  </a:lnTo>
                  <a:cubicBezTo>
                    <a:pt x="393" y="907"/>
                    <a:pt x="410" y="907"/>
                    <a:pt x="427" y="924"/>
                  </a:cubicBezTo>
                  <a:cubicBezTo>
                    <a:pt x="533" y="869"/>
                    <a:pt x="678" y="835"/>
                    <a:pt x="801" y="835"/>
                  </a:cubicBezTo>
                  <a:lnTo>
                    <a:pt x="571" y="1"/>
                  </a:lnTo>
                  <a:close/>
                </a:path>
              </a:pathLst>
            </a:custGeom>
            <a:solidFill>
              <a:srgbClr val="DD9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4750;p68">
              <a:extLst>
                <a:ext uri="{FF2B5EF4-FFF2-40B4-BE49-F238E27FC236}">
                  <a16:creationId xmlns:a16="http://schemas.microsoft.com/office/drawing/2014/main" id="{81B1D894-7154-9996-D2AA-E38141D20906}"/>
                </a:ext>
              </a:extLst>
            </p:cNvPr>
            <p:cNvSpPr/>
            <p:nvPr/>
          </p:nvSpPr>
          <p:spPr>
            <a:xfrm>
              <a:off x="3973132" y="2478533"/>
              <a:ext cx="8123" cy="12152"/>
            </a:xfrm>
            <a:custGeom>
              <a:avLst/>
              <a:gdLst/>
              <a:ahLst/>
              <a:cxnLst/>
              <a:rect l="l" t="t" r="r" b="b"/>
              <a:pathLst>
                <a:path w="248" h="371" extrusionOk="0">
                  <a:moveTo>
                    <a:pt x="213" y="0"/>
                  </a:moveTo>
                  <a:cubicBezTo>
                    <a:pt x="158" y="107"/>
                    <a:pt x="90" y="247"/>
                    <a:pt x="1" y="371"/>
                  </a:cubicBezTo>
                  <a:lnTo>
                    <a:pt x="124" y="371"/>
                  </a:lnTo>
                  <a:cubicBezTo>
                    <a:pt x="158" y="247"/>
                    <a:pt x="213" y="141"/>
                    <a:pt x="248" y="51"/>
                  </a:cubicBezTo>
                  <a:lnTo>
                    <a:pt x="248" y="34"/>
                  </a:lnTo>
                  <a:cubicBezTo>
                    <a:pt x="231" y="34"/>
                    <a:pt x="213" y="17"/>
                    <a:pt x="213"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4751;p68">
              <a:extLst>
                <a:ext uri="{FF2B5EF4-FFF2-40B4-BE49-F238E27FC236}">
                  <a16:creationId xmlns:a16="http://schemas.microsoft.com/office/drawing/2014/main" id="{1D4155C7-6D84-34DC-8377-F613ED51C810}"/>
                </a:ext>
              </a:extLst>
            </p:cNvPr>
            <p:cNvSpPr/>
            <p:nvPr/>
          </p:nvSpPr>
          <p:spPr>
            <a:xfrm>
              <a:off x="3982467" y="2479646"/>
              <a:ext cx="1703" cy="9925"/>
            </a:xfrm>
            <a:custGeom>
              <a:avLst/>
              <a:gdLst/>
              <a:ahLst/>
              <a:cxnLst/>
              <a:rect l="l" t="t" r="r" b="b"/>
              <a:pathLst>
                <a:path w="52" h="303" extrusionOk="0">
                  <a:moveTo>
                    <a:pt x="18" y="0"/>
                  </a:moveTo>
                  <a:cubicBezTo>
                    <a:pt x="18" y="90"/>
                    <a:pt x="1" y="196"/>
                    <a:pt x="1" y="303"/>
                  </a:cubicBezTo>
                  <a:cubicBezTo>
                    <a:pt x="18" y="303"/>
                    <a:pt x="35" y="286"/>
                    <a:pt x="52" y="286"/>
                  </a:cubicBezTo>
                  <a:cubicBezTo>
                    <a:pt x="52" y="196"/>
                    <a:pt x="35" y="90"/>
                    <a:pt x="35"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4752;p68">
              <a:extLst>
                <a:ext uri="{FF2B5EF4-FFF2-40B4-BE49-F238E27FC236}">
                  <a16:creationId xmlns:a16="http://schemas.microsoft.com/office/drawing/2014/main" id="{E71B435A-D3DB-FB2E-A461-332EEEF11CF5}"/>
                </a:ext>
              </a:extLst>
            </p:cNvPr>
            <p:cNvSpPr/>
            <p:nvPr/>
          </p:nvSpPr>
          <p:spPr>
            <a:xfrm>
              <a:off x="3978995" y="2471556"/>
              <a:ext cx="4062" cy="8123"/>
            </a:xfrm>
            <a:custGeom>
              <a:avLst/>
              <a:gdLst/>
              <a:ahLst/>
              <a:cxnLst/>
              <a:rect l="l" t="t" r="r" b="b"/>
              <a:pathLst>
                <a:path w="124" h="248" extrusionOk="0">
                  <a:moveTo>
                    <a:pt x="107" y="1"/>
                  </a:moveTo>
                  <a:cubicBezTo>
                    <a:pt x="86" y="1"/>
                    <a:pt x="69" y="18"/>
                    <a:pt x="52" y="18"/>
                  </a:cubicBezTo>
                  <a:cubicBezTo>
                    <a:pt x="34" y="52"/>
                    <a:pt x="17" y="69"/>
                    <a:pt x="0" y="107"/>
                  </a:cubicBezTo>
                  <a:lnTo>
                    <a:pt x="0" y="158"/>
                  </a:lnTo>
                  <a:cubicBezTo>
                    <a:pt x="0" y="175"/>
                    <a:pt x="17" y="192"/>
                    <a:pt x="34" y="213"/>
                  </a:cubicBezTo>
                  <a:cubicBezTo>
                    <a:pt x="34" y="230"/>
                    <a:pt x="52" y="247"/>
                    <a:pt x="69" y="247"/>
                  </a:cubicBezTo>
                  <a:cubicBezTo>
                    <a:pt x="69" y="247"/>
                    <a:pt x="69" y="230"/>
                    <a:pt x="86" y="230"/>
                  </a:cubicBezTo>
                  <a:cubicBezTo>
                    <a:pt x="52" y="192"/>
                    <a:pt x="52" y="158"/>
                    <a:pt x="52" y="124"/>
                  </a:cubicBezTo>
                  <a:cubicBezTo>
                    <a:pt x="52" y="69"/>
                    <a:pt x="86" y="18"/>
                    <a:pt x="124"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4753;p68">
              <a:extLst>
                <a:ext uri="{FF2B5EF4-FFF2-40B4-BE49-F238E27FC236}">
                  <a16:creationId xmlns:a16="http://schemas.microsoft.com/office/drawing/2014/main" id="{EB64ED73-4AEB-72E8-C972-CF82D4E93806}"/>
                </a:ext>
              </a:extLst>
            </p:cNvPr>
            <p:cNvSpPr/>
            <p:nvPr/>
          </p:nvSpPr>
          <p:spPr>
            <a:xfrm>
              <a:off x="3977193" y="2479090"/>
              <a:ext cx="5863" cy="11595"/>
            </a:xfrm>
            <a:custGeom>
              <a:avLst/>
              <a:gdLst/>
              <a:ahLst/>
              <a:cxnLst/>
              <a:rect l="l" t="t" r="r" b="b"/>
              <a:pathLst>
                <a:path w="179" h="354" extrusionOk="0">
                  <a:moveTo>
                    <a:pt x="141" y="0"/>
                  </a:moveTo>
                  <a:cubicBezTo>
                    <a:pt x="124" y="0"/>
                    <a:pt x="124" y="17"/>
                    <a:pt x="124" y="17"/>
                  </a:cubicBezTo>
                  <a:lnTo>
                    <a:pt x="124" y="34"/>
                  </a:lnTo>
                  <a:cubicBezTo>
                    <a:pt x="89" y="124"/>
                    <a:pt x="34" y="230"/>
                    <a:pt x="0" y="354"/>
                  </a:cubicBezTo>
                  <a:cubicBezTo>
                    <a:pt x="0" y="354"/>
                    <a:pt x="17" y="354"/>
                    <a:pt x="34" y="337"/>
                  </a:cubicBezTo>
                  <a:cubicBezTo>
                    <a:pt x="72" y="337"/>
                    <a:pt x="124" y="320"/>
                    <a:pt x="162" y="320"/>
                  </a:cubicBezTo>
                  <a:cubicBezTo>
                    <a:pt x="162" y="213"/>
                    <a:pt x="179" y="107"/>
                    <a:pt x="179" y="17"/>
                  </a:cubicBezTo>
                  <a:cubicBezTo>
                    <a:pt x="162" y="17"/>
                    <a:pt x="141" y="0"/>
                    <a:pt x="141" y="0"/>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4754;p68">
              <a:extLst>
                <a:ext uri="{FF2B5EF4-FFF2-40B4-BE49-F238E27FC236}">
                  <a16:creationId xmlns:a16="http://schemas.microsoft.com/office/drawing/2014/main" id="{F5F99202-7421-1DAF-07F8-5CD6A5B19F4F}"/>
                </a:ext>
              </a:extLst>
            </p:cNvPr>
            <p:cNvSpPr/>
            <p:nvPr/>
          </p:nvSpPr>
          <p:spPr>
            <a:xfrm>
              <a:off x="3983581" y="2477288"/>
              <a:ext cx="7010" cy="11726"/>
            </a:xfrm>
            <a:custGeom>
              <a:avLst/>
              <a:gdLst/>
              <a:ahLst/>
              <a:cxnLst/>
              <a:rect l="l" t="t" r="r" b="b"/>
              <a:pathLst>
                <a:path w="214" h="358" extrusionOk="0">
                  <a:moveTo>
                    <a:pt x="90" y="0"/>
                  </a:moveTo>
                  <a:cubicBezTo>
                    <a:pt x="73" y="55"/>
                    <a:pt x="35" y="72"/>
                    <a:pt x="1" y="72"/>
                  </a:cubicBezTo>
                  <a:cubicBezTo>
                    <a:pt x="1" y="162"/>
                    <a:pt x="18" y="268"/>
                    <a:pt x="18" y="358"/>
                  </a:cubicBezTo>
                  <a:cubicBezTo>
                    <a:pt x="90" y="336"/>
                    <a:pt x="158" y="319"/>
                    <a:pt x="214" y="302"/>
                  </a:cubicBezTo>
                  <a:cubicBezTo>
                    <a:pt x="158" y="179"/>
                    <a:pt x="124" y="72"/>
                    <a:pt x="90" y="17"/>
                  </a:cubicBezTo>
                  <a:lnTo>
                    <a:pt x="90" y="0"/>
                  </a:ln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4755;p68">
              <a:extLst>
                <a:ext uri="{FF2B5EF4-FFF2-40B4-BE49-F238E27FC236}">
                  <a16:creationId xmlns:a16="http://schemas.microsoft.com/office/drawing/2014/main" id="{8FB63B6F-089A-347D-E3A3-329851185424}"/>
                </a:ext>
              </a:extLst>
            </p:cNvPr>
            <p:cNvSpPr/>
            <p:nvPr/>
          </p:nvSpPr>
          <p:spPr>
            <a:xfrm>
              <a:off x="3980665" y="2471556"/>
              <a:ext cx="6453" cy="8123"/>
            </a:xfrm>
            <a:custGeom>
              <a:avLst/>
              <a:gdLst/>
              <a:ahLst/>
              <a:cxnLst/>
              <a:rect l="l" t="t" r="r" b="b"/>
              <a:pathLst>
                <a:path w="197" h="248" extrusionOk="0">
                  <a:moveTo>
                    <a:pt x="73" y="1"/>
                  </a:moveTo>
                  <a:cubicBezTo>
                    <a:pt x="35" y="18"/>
                    <a:pt x="1" y="69"/>
                    <a:pt x="1" y="124"/>
                  </a:cubicBezTo>
                  <a:cubicBezTo>
                    <a:pt x="1" y="158"/>
                    <a:pt x="1" y="192"/>
                    <a:pt x="35" y="230"/>
                  </a:cubicBezTo>
                  <a:cubicBezTo>
                    <a:pt x="35" y="230"/>
                    <a:pt x="56" y="247"/>
                    <a:pt x="73" y="247"/>
                  </a:cubicBezTo>
                  <a:lnTo>
                    <a:pt x="90" y="247"/>
                  </a:lnTo>
                  <a:cubicBezTo>
                    <a:pt x="124" y="247"/>
                    <a:pt x="162" y="230"/>
                    <a:pt x="179" y="175"/>
                  </a:cubicBezTo>
                  <a:lnTo>
                    <a:pt x="179" y="158"/>
                  </a:lnTo>
                  <a:cubicBezTo>
                    <a:pt x="179" y="158"/>
                    <a:pt x="179" y="141"/>
                    <a:pt x="196" y="141"/>
                  </a:cubicBezTo>
                  <a:cubicBezTo>
                    <a:pt x="196" y="69"/>
                    <a:pt x="162" y="1"/>
                    <a:pt x="107"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4756;p68">
              <a:extLst>
                <a:ext uri="{FF2B5EF4-FFF2-40B4-BE49-F238E27FC236}">
                  <a16:creationId xmlns:a16="http://schemas.microsoft.com/office/drawing/2014/main" id="{AED2ADBE-2FC4-063E-C1AC-A376BF5A9F18}"/>
                </a:ext>
              </a:extLst>
            </p:cNvPr>
            <p:cNvSpPr/>
            <p:nvPr/>
          </p:nvSpPr>
          <p:spPr>
            <a:xfrm>
              <a:off x="3850039" y="2241944"/>
              <a:ext cx="242190" cy="202328"/>
            </a:xfrm>
            <a:custGeom>
              <a:avLst/>
              <a:gdLst/>
              <a:ahLst/>
              <a:cxnLst/>
              <a:rect l="l" t="t" r="r" b="b"/>
              <a:pathLst>
                <a:path w="7394" h="6177" extrusionOk="0">
                  <a:moveTo>
                    <a:pt x="4770" y="0"/>
                  </a:moveTo>
                  <a:cubicBezTo>
                    <a:pt x="4736" y="0"/>
                    <a:pt x="4699" y="2"/>
                    <a:pt x="4661" y="5"/>
                  </a:cubicBezTo>
                  <a:cubicBezTo>
                    <a:pt x="3742" y="73"/>
                    <a:pt x="3703" y="677"/>
                    <a:pt x="3703" y="677"/>
                  </a:cubicBezTo>
                  <a:cubicBezTo>
                    <a:pt x="2022" y="784"/>
                    <a:pt x="1950" y="1848"/>
                    <a:pt x="1950" y="1848"/>
                  </a:cubicBezTo>
                  <a:cubicBezTo>
                    <a:pt x="1950" y="1848"/>
                    <a:pt x="1647" y="1681"/>
                    <a:pt x="1270" y="1681"/>
                  </a:cubicBezTo>
                  <a:cubicBezTo>
                    <a:pt x="1057" y="1681"/>
                    <a:pt x="819" y="1735"/>
                    <a:pt x="600" y="1903"/>
                  </a:cubicBezTo>
                  <a:cubicBezTo>
                    <a:pt x="0" y="2363"/>
                    <a:pt x="1009" y="3073"/>
                    <a:pt x="1009" y="3073"/>
                  </a:cubicBezTo>
                  <a:cubicBezTo>
                    <a:pt x="247" y="3729"/>
                    <a:pt x="1133" y="5589"/>
                    <a:pt x="2303" y="6176"/>
                  </a:cubicBezTo>
                  <a:lnTo>
                    <a:pt x="6312" y="4491"/>
                  </a:lnTo>
                  <a:cubicBezTo>
                    <a:pt x="6312" y="4491"/>
                    <a:pt x="7394" y="2878"/>
                    <a:pt x="7108" y="2397"/>
                  </a:cubicBezTo>
                  <a:cubicBezTo>
                    <a:pt x="6917" y="2050"/>
                    <a:pt x="6630" y="2003"/>
                    <a:pt x="6488" y="2003"/>
                  </a:cubicBezTo>
                  <a:cubicBezTo>
                    <a:pt x="6435" y="2003"/>
                    <a:pt x="6402" y="2009"/>
                    <a:pt x="6402" y="2009"/>
                  </a:cubicBezTo>
                  <a:cubicBezTo>
                    <a:pt x="6402" y="2009"/>
                    <a:pt x="7074" y="856"/>
                    <a:pt x="6470" y="554"/>
                  </a:cubicBezTo>
                  <a:cubicBezTo>
                    <a:pt x="6340" y="490"/>
                    <a:pt x="6215" y="466"/>
                    <a:pt x="6098" y="466"/>
                  </a:cubicBezTo>
                  <a:cubicBezTo>
                    <a:pt x="5690" y="466"/>
                    <a:pt x="5389" y="767"/>
                    <a:pt x="5389" y="767"/>
                  </a:cubicBezTo>
                  <a:cubicBezTo>
                    <a:pt x="5389" y="767"/>
                    <a:pt x="5569" y="0"/>
                    <a:pt x="4770" y="0"/>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4757;p68">
              <a:extLst>
                <a:ext uri="{FF2B5EF4-FFF2-40B4-BE49-F238E27FC236}">
                  <a16:creationId xmlns:a16="http://schemas.microsoft.com/office/drawing/2014/main" id="{4B749554-20AB-9D78-E613-684F8F5D661F}"/>
                </a:ext>
              </a:extLst>
            </p:cNvPr>
            <p:cNvSpPr/>
            <p:nvPr/>
          </p:nvSpPr>
          <p:spPr>
            <a:xfrm>
              <a:off x="3903986" y="2318721"/>
              <a:ext cx="157912" cy="152900"/>
            </a:xfrm>
            <a:custGeom>
              <a:avLst/>
              <a:gdLst/>
              <a:ahLst/>
              <a:cxnLst/>
              <a:rect l="l" t="t" r="r" b="b"/>
              <a:pathLst>
                <a:path w="4821" h="4668" extrusionOk="0">
                  <a:moveTo>
                    <a:pt x="2764" y="0"/>
                  </a:moveTo>
                  <a:cubicBezTo>
                    <a:pt x="1015" y="0"/>
                    <a:pt x="1073" y="1894"/>
                    <a:pt x="499" y="2998"/>
                  </a:cubicBezTo>
                  <a:cubicBezTo>
                    <a:pt x="1" y="3956"/>
                    <a:pt x="1865" y="4645"/>
                    <a:pt x="2767" y="4667"/>
                  </a:cubicBezTo>
                  <a:cubicBezTo>
                    <a:pt x="2792" y="4667"/>
                    <a:pt x="2816" y="4668"/>
                    <a:pt x="2840" y="4668"/>
                  </a:cubicBezTo>
                  <a:cubicBezTo>
                    <a:pt x="4821" y="4668"/>
                    <a:pt x="4738" y="2618"/>
                    <a:pt x="4755" y="2198"/>
                  </a:cubicBezTo>
                  <a:cubicBezTo>
                    <a:pt x="4755" y="1951"/>
                    <a:pt x="4789" y="1049"/>
                    <a:pt x="4027" y="674"/>
                  </a:cubicBezTo>
                  <a:cubicBezTo>
                    <a:pt x="3495" y="410"/>
                    <a:pt x="3333" y="36"/>
                    <a:pt x="2840" y="2"/>
                  </a:cubicBezTo>
                  <a:cubicBezTo>
                    <a:pt x="2814" y="1"/>
                    <a:pt x="2789" y="0"/>
                    <a:pt x="276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4758;p68">
              <a:extLst>
                <a:ext uri="{FF2B5EF4-FFF2-40B4-BE49-F238E27FC236}">
                  <a16:creationId xmlns:a16="http://schemas.microsoft.com/office/drawing/2014/main" id="{93001899-99A6-18BE-1024-D159A6C5A1D1}"/>
                </a:ext>
              </a:extLst>
            </p:cNvPr>
            <p:cNvSpPr/>
            <p:nvPr/>
          </p:nvSpPr>
          <p:spPr>
            <a:xfrm>
              <a:off x="3914435" y="2303556"/>
              <a:ext cx="119097" cy="109336"/>
            </a:xfrm>
            <a:custGeom>
              <a:avLst/>
              <a:gdLst/>
              <a:ahLst/>
              <a:cxnLst/>
              <a:rect l="l" t="t" r="r" b="b"/>
              <a:pathLst>
                <a:path w="3636" h="3338" extrusionOk="0">
                  <a:moveTo>
                    <a:pt x="2330" y="0"/>
                  </a:moveTo>
                  <a:cubicBezTo>
                    <a:pt x="1463" y="0"/>
                    <a:pt x="368" y="811"/>
                    <a:pt x="197" y="1759"/>
                  </a:cubicBezTo>
                  <a:cubicBezTo>
                    <a:pt x="1" y="2789"/>
                    <a:pt x="729" y="3338"/>
                    <a:pt x="729" y="3338"/>
                  </a:cubicBezTo>
                  <a:cubicBezTo>
                    <a:pt x="303" y="1422"/>
                    <a:pt x="3636" y="1278"/>
                    <a:pt x="3248" y="533"/>
                  </a:cubicBezTo>
                  <a:cubicBezTo>
                    <a:pt x="3053" y="159"/>
                    <a:pt x="2714" y="0"/>
                    <a:pt x="2330" y="0"/>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4759;p68">
              <a:extLst>
                <a:ext uri="{FF2B5EF4-FFF2-40B4-BE49-F238E27FC236}">
                  <a16:creationId xmlns:a16="http://schemas.microsoft.com/office/drawing/2014/main" id="{D33F77F3-53CE-4D47-2F65-C284767D380D}"/>
                </a:ext>
              </a:extLst>
            </p:cNvPr>
            <p:cNvSpPr/>
            <p:nvPr/>
          </p:nvSpPr>
          <p:spPr>
            <a:xfrm>
              <a:off x="3898123" y="2382725"/>
              <a:ext cx="38291" cy="44743"/>
            </a:xfrm>
            <a:custGeom>
              <a:avLst/>
              <a:gdLst/>
              <a:ahLst/>
              <a:cxnLst/>
              <a:rect l="l" t="t" r="r" b="b"/>
              <a:pathLst>
                <a:path w="1169" h="1366" extrusionOk="0">
                  <a:moveTo>
                    <a:pt x="419" y="1"/>
                  </a:moveTo>
                  <a:cubicBezTo>
                    <a:pt x="302" y="1"/>
                    <a:pt x="197" y="73"/>
                    <a:pt x="128" y="244"/>
                  </a:cubicBezTo>
                  <a:cubicBezTo>
                    <a:pt x="1" y="563"/>
                    <a:pt x="426" y="1329"/>
                    <a:pt x="746" y="1363"/>
                  </a:cubicBezTo>
                  <a:cubicBezTo>
                    <a:pt x="757" y="1365"/>
                    <a:pt x="769" y="1365"/>
                    <a:pt x="780" y="1365"/>
                  </a:cubicBezTo>
                  <a:cubicBezTo>
                    <a:pt x="1072" y="1365"/>
                    <a:pt x="1168" y="946"/>
                    <a:pt x="1086" y="708"/>
                  </a:cubicBezTo>
                  <a:cubicBezTo>
                    <a:pt x="965" y="321"/>
                    <a:pt x="665" y="1"/>
                    <a:pt x="41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4760;p68">
              <a:extLst>
                <a:ext uri="{FF2B5EF4-FFF2-40B4-BE49-F238E27FC236}">
                  <a16:creationId xmlns:a16="http://schemas.microsoft.com/office/drawing/2014/main" id="{0F2A00AB-614D-7188-15A3-01F30318B02D}"/>
                </a:ext>
              </a:extLst>
            </p:cNvPr>
            <p:cNvSpPr/>
            <p:nvPr/>
          </p:nvSpPr>
          <p:spPr>
            <a:xfrm>
              <a:off x="3904543" y="2391830"/>
              <a:ext cx="26237" cy="29709"/>
            </a:xfrm>
            <a:custGeom>
              <a:avLst/>
              <a:gdLst/>
              <a:ahLst/>
              <a:cxnLst/>
              <a:rect l="l" t="t" r="r" b="b"/>
              <a:pathLst>
                <a:path w="801" h="907" extrusionOk="0">
                  <a:moveTo>
                    <a:pt x="271" y="0"/>
                  </a:moveTo>
                  <a:cubicBezTo>
                    <a:pt x="188" y="0"/>
                    <a:pt x="115" y="53"/>
                    <a:pt x="73" y="179"/>
                  </a:cubicBezTo>
                  <a:cubicBezTo>
                    <a:pt x="1" y="392"/>
                    <a:pt x="320" y="890"/>
                    <a:pt x="533" y="907"/>
                  </a:cubicBezTo>
                  <a:cubicBezTo>
                    <a:pt x="745" y="907"/>
                    <a:pt x="801" y="604"/>
                    <a:pt x="728" y="447"/>
                  </a:cubicBezTo>
                  <a:cubicBezTo>
                    <a:pt x="636" y="199"/>
                    <a:pt x="433" y="0"/>
                    <a:pt x="271"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4761;p68">
              <a:extLst>
                <a:ext uri="{FF2B5EF4-FFF2-40B4-BE49-F238E27FC236}">
                  <a16:creationId xmlns:a16="http://schemas.microsoft.com/office/drawing/2014/main" id="{EEE46D7D-56C7-3528-96A5-BC24EE9CF11A}"/>
                </a:ext>
              </a:extLst>
            </p:cNvPr>
            <p:cNvSpPr/>
            <p:nvPr/>
          </p:nvSpPr>
          <p:spPr>
            <a:xfrm>
              <a:off x="3912077" y="2402672"/>
              <a:ext cx="17458" cy="20112"/>
            </a:xfrm>
            <a:custGeom>
              <a:avLst/>
              <a:gdLst/>
              <a:ahLst/>
              <a:cxnLst/>
              <a:rect l="l" t="t" r="r" b="b"/>
              <a:pathLst>
                <a:path w="533" h="614" extrusionOk="0">
                  <a:moveTo>
                    <a:pt x="172" y="0"/>
                  </a:moveTo>
                  <a:cubicBezTo>
                    <a:pt x="117" y="0"/>
                    <a:pt x="68" y="34"/>
                    <a:pt x="39" y="116"/>
                  </a:cubicBezTo>
                  <a:cubicBezTo>
                    <a:pt x="0" y="256"/>
                    <a:pt x="196" y="593"/>
                    <a:pt x="358" y="614"/>
                  </a:cubicBezTo>
                  <a:cubicBezTo>
                    <a:pt x="498" y="614"/>
                    <a:pt x="532" y="418"/>
                    <a:pt x="481" y="295"/>
                  </a:cubicBezTo>
                  <a:cubicBezTo>
                    <a:pt x="422" y="138"/>
                    <a:pt x="284" y="0"/>
                    <a:pt x="17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4762;p68">
              <a:extLst>
                <a:ext uri="{FF2B5EF4-FFF2-40B4-BE49-F238E27FC236}">
                  <a16:creationId xmlns:a16="http://schemas.microsoft.com/office/drawing/2014/main" id="{BBE76121-2B92-2306-D790-C5E7BE8D1740}"/>
                </a:ext>
              </a:extLst>
            </p:cNvPr>
            <p:cNvSpPr/>
            <p:nvPr/>
          </p:nvSpPr>
          <p:spPr>
            <a:xfrm>
              <a:off x="4004511" y="2315282"/>
              <a:ext cx="34327" cy="16869"/>
            </a:xfrm>
            <a:custGeom>
              <a:avLst/>
              <a:gdLst/>
              <a:ahLst/>
              <a:cxnLst/>
              <a:rect l="l" t="t" r="r" b="b"/>
              <a:pathLst>
                <a:path w="1048" h="515" extrusionOk="0">
                  <a:moveTo>
                    <a:pt x="0" y="0"/>
                  </a:moveTo>
                  <a:lnTo>
                    <a:pt x="0" y="0"/>
                  </a:lnTo>
                  <a:cubicBezTo>
                    <a:pt x="14" y="237"/>
                    <a:pt x="201" y="515"/>
                    <a:pt x="631" y="515"/>
                  </a:cubicBezTo>
                  <a:cubicBezTo>
                    <a:pt x="750" y="515"/>
                    <a:pt x="889" y="493"/>
                    <a:pt x="1047" y="443"/>
                  </a:cubicBezTo>
                  <a:lnTo>
                    <a:pt x="1030" y="426"/>
                  </a:lnTo>
                  <a:cubicBezTo>
                    <a:pt x="956" y="446"/>
                    <a:pt x="882" y="454"/>
                    <a:pt x="806" y="454"/>
                  </a:cubicBezTo>
                  <a:cubicBezTo>
                    <a:pt x="752" y="454"/>
                    <a:pt x="697" y="450"/>
                    <a:pt x="639" y="443"/>
                  </a:cubicBezTo>
                  <a:cubicBezTo>
                    <a:pt x="320" y="388"/>
                    <a:pt x="73" y="213"/>
                    <a:pt x="0" y="0"/>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4763;p68">
              <a:extLst>
                <a:ext uri="{FF2B5EF4-FFF2-40B4-BE49-F238E27FC236}">
                  <a16:creationId xmlns:a16="http://schemas.microsoft.com/office/drawing/2014/main" id="{293D4534-8147-C3CA-1D25-C879E8C207B0}"/>
                </a:ext>
              </a:extLst>
            </p:cNvPr>
            <p:cNvSpPr/>
            <p:nvPr/>
          </p:nvSpPr>
          <p:spPr>
            <a:xfrm>
              <a:off x="4019021" y="2260057"/>
              <a:ext cx="23289" cy="32526"/>
            </a:xfrm>
            <a:custGeom>
              <a:avLst/>
              <a:gdLst/>
              <a:ahLst/>
              <a:cxnLst/>
              <a:rect l="l" t="t" r="r" b="b"/>
              <a:pathLst>
                <a:path w="711" h="993" extrusionOk="0">
                  <a:moveTo>
                    <a:pt x="711" y="1"/>
                  </a:moveTo>
                  <a:cubicBezTo>
                    <a:pt x="409" y="1"/>
                    <a:pt x="0" y="265"/>
                    <a:pt x="179" y="992"/>
                  </a:cubicBezTo>
                  <a:lnTo>
                    <a:pt x="196" y="975"/>
                  </a:lnTo>
                  <a:cubicBezTo>
                    <a:pt x="179" y="869"/>
                    <a:pt x="179" y="729"/>
                    <a:pt x="213" y="605"/>
                  </a:cubicBezTo>
                  <a:cubicBezTo>
                    <a:pt x="302" y="286"/>
                    <a:pt x="498" y="52"/>
                    <a:pt x="711" y="1"/>
                  </a:cubicBezTo>
                  <a:close/>
                </a:path>
              </a:pathLst>
            </a:custGeom>
            <a:solidFill>
              <a:srgbClr val="9B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4764;p68">
              <a:extLst>
                <a:ext uri="{FF2B5EF4-FFF2-40B4-BE49-F238E27FC236}">
                  <a16:creationId xmlns:a16="http://schemas.microsoft.com/office/drawing/2014/main" id="{F733C741-BDCE-DD05-5762-B98F3BE74579}"/>
                </a:ext>
              </a:extLst>
            </p:cNvPr>
            <p:cNvSpPr/>
            <p:nvPr/>
          </p:nvSpPr>
          <p:spPr>
            <a:xfrm>
              <a:off x="3890033" y="2640539"/>
              <a:ext cx="138914" cy="12938"/>
            </a:xfrm>
            <a:custGeom>
              <a:avLst/>
              <a:gdLst/>
              <a:ahLst/>
              <a:cxnLst/>
              <a:rect l="l" t="t" r="r" b="b"/>
              <a:pathLst>
                <a:path w="4241" h="395" extrusionOk="0">
                  <a:moveTo>
                    <a:pt x="4240" y="0"/>
                  </a:moveTo>
                  <a:cubicBezTo>
                    <a:pt x="3467" y="144"/>
                    <a:pt x="2675" y="188"/>
                    <a:pt x="1992" y="188"/>
                  </a:cubicBezTo>
                  <a:cubicBezTo>
                    <a:pt x="891" y="188"/>
                    <a:pt x="73" y="73"/>
                    <a:pt x="73" y="73"/>
                  </a:cubicBezTo>
                  <a:lnTo>
                    <a:pt x="1" y="268"/>
                  </a:lnTo>
                  <a:cubicBezTo>
                    <a:pt x="738" y="361"/>
                    <a:pt x="1390" y="394"/>
                    <a:pt x="1949" y="394"/>
                  </a:cubicBezTo>
                  <a:cubicBezTo>
                    <a:pt x="3420" y="394"/>
                    <a:pt x="4240" y="162"/>
                    <a:pt x="4240" y="162"/>
                  </a:cubicBezTo>
                  <a:lnTo>
                    <a:pt x="424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4765;p68">
              <a:extLst>
                <a:ext uri="{FF2B5EF4-FFF2-40B4-BE49-F238E27FC236}">
                  <a16:creationId xmlns:a16="http://schemas.microsoft.com/office/drawing/2014/main" id="{DFEFFB99-71FE-1EA0-ECD6-C09BC916BD67}"/>
                </a:ext>
              </a:extLst>
            </p:cNvPr>
            <p:cNvSpPr/>
            <p:nvPr/>
          </p:nvSpPr>
          <p:spPr>
            <a:xfrm>
              <a:off x="3950400" y="2645812"/>
              <a:ext cx="8287" cy="9237"/>
            </a:xfrm>
            <a:custGeom>
              <a:avLst/>
              <a:gdLst/>
              <a:ahLst/>
              <a:cxnLst/>
              <a:rect l="l" t="t" r="r" b="b"/>
              <a:pathLst>
                <a:path w="253" h="282" extrusionOk="0">
                  <a:moveTo>
                    <a:pt x="56" y="1"/>
                  </a:moveTo>
                  <a:lnTo>
                    <a:pt x="1" y="282"/>
                  </a:lnTo>
                  <a:lnTo>
                    <a:pt x="1" y="282"/>
                  </a:lnTo>
                  <a:lnTo>
                    <a:pt x="197" y="265"/>
                  </a:lnTo>
                  <a:lnTo>
                    <a:pt x="25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4766;p68">
              <a:extLst>
                <a:ext uri="{FF2B5EF4-FFF2-40B4-BE49-F238E27FC236}">
                  <a16:creationId xmlns:a16="http://schemas.microsoft.com/office/drawing/2014/main" id="{5747CE6E-B398-BA43-541D-48FAD154AA64}"/>
                </a:ext>
              </a:extLst>
            </p:cNvPr>
            <p:cNvSpPr/>
            <p:nvPr/>
          </p:nvSpPr>
          <p:spPr>
            <a:xfrm>
              <a:off x="3995176" y="2643454"/>
              <a:ext cx="6977" cy="9925"/>
            </a:xfrm>
            <a:custGeom>
              <a:avLst/>
              <a:gdLst/>
              <a:ahLst/>
              <a:cxnLst/>
              <a:rect l="l" t="t" r="r" b="b"/>
              <a:pathLst>
                <a:path w="213" h="303" extrusionOk="0">
                  <a:moveTo>
                    <a:pt x="213" y="1"/>
                  </a:moveTo>
                  <a:lnTo>
                    <a:pt x="17" y="18"/>
                  </a:lnTo>
                  <a:lnTo>
                    <a:pt x="0" y="303"/>
                  </a:lnTo>
                  <a:lnTo>
                    <a:pt x="196" y="286"/>
                  </a:lnTo>
                  <a:lnTo>
                    <a:pt x="213"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4767;p68">
              <a:extLst>
                <a:ext uri="{FF2B5EF4-FFF2-40B4-BE49-F238E27FC236}">
                  <a16:creationId xmlns:a16="http://schemas.microsoft.com/office/drawing/2014/main" id="{1665F63C-FAE2-6515-6DC0-75878D8576E5}"/>
                </a:ext>
              </a:extLst>
            </p:cNvPr>
            <p:cNvSpPr/>
            <p:nvPr/>
          </p:nvSpPr>
          <p:spPr>
            <a:xfrm>
              <a:off x="4012601" y="2641096"/>
              <a:ext cx="6453" cy="10482"/>
            </a:xfrm>
            <a:custGeom>
              <a:avLst/>
              <a:gdLst/>
              <a:ahLst/>
              <a:cxnLst/>
              <a:rect l="l" t="t" r="r" b="b"/>
              <a:pathLst>
                <a:path w="197" h="320" extrusionOk="0">
                  <a:moveTo>
                    <a:pt x="196" y="0"/>
                  </a:moveTo>
                  <a:lnTo>
                    <a:pt x="0" y="39"/>
                  </a:lnTo>
                  <a:lnTo>
                    <a:pt x="0" y="319"/>
                  </a:lnTo>
                  <a:lnTo>
                    <a:pt x="196" y="285"/>
                  </a:lnTo>
                  <a:lnTo>
                    <a:pt x="196"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4768;p68">
              <a:extLst>
                <a:ext uri="{FF2B5EF4-FFF2-40B4-BE49-F238E27FC236}">
                  <a16:creationId xmlns:a16="http://schemas.microsoft.com/office/drawing/2014/main" id="{168DA4EC-C5CB-6564-3715-3BDF2D1EDF96}"/>
                </a:ext>
              </a:extLst>
            </p:cNvPr>
            <p:cNvSpPr/>
            <p:nvPr/>
          </p:nvSpPr>
          <p:spPr>
            <a:xfrm>
              <a:off x="3928389" y="2644568"/>
              <a:ext cx="8123" cy="9368"/>
            </a:xfrm>
            <a:custGeom>
              <a:avLst/>
              <a:gdLst/>
              <a:ahLst/>
              <a:cxnLst/>
              <a:rect l="l" t="t" r="r" b="b"/>
              <a:pathLst>
                <a:path w="248" h="286" extrusionOk="0">
                  <a:moveTo>
                    <a:pt x="247" y="1"/>
                  </a:moveTo>
                  <a:lnTo>
                    <a:pt x="56" y="18"/>
                  </a:lnTo>
                  <a:lnTo>
                    <a:pt x="0" y="286"/>
                  </a:lnTo>
                  <a:lnTo>
                    <a:pt x="196" y="286"/>
                  </a:lnTo>
                  <a:lnTo>
                    <a:pt x="247"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4769;p68">
              <a:extLst>
                <a:ext uri="{FF2B5EF4-FFF2-40B4-BE49-F238E27FC236}">
                  <a16:creationId xmlns:a16="http://schemas.microsoft.com/office/drawing/2014/main" id="{8E8A3BA6-1551-52E7-64DE-D38F6D8CB5BD}"/>
                </a:ext>
              </a:extLst>
            </p:cNvPr>
            <p:cNvSpPr/>
            <p:nvPr/>
          </p:nvSpPr>
          <p:spPr>
            <a:xfrm>
              <a:off x="3905100" y="2643454"/>
              <a:ext cx="8254" cy="9368"/>
            </a:xfrm>
            <a:custGeom>
              <a:avLst/>
              <a:gdLst/>
              <a:ahLst/>
              <a:cxnLst/>
              <a:rect l="l" t="t" r="r" b="b"/>
              <a:pathLst>
                <a:path w="252" h="286" extrusionOk="0">
                  <a:moveTo>
                    <a:pt x="56" y="1"/>
                  </a:moveTo>
                  <a:lnTo>
                    <a:pt x="1" y="286"/>
                  </a:lnTo>
                  <a:lnTo>
                    <a:pt x="196" y="286"/>
                  </a:lnTo>
                  <a:lnTo>
                    <a:pt x="25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4770;p68">
              <a:extLst>
                <a:ext uri="{FF2B5EF4-FFF2-40B4-BE49-F238E27FC236}">
                  <a16:creationId xmlns:a16="http://schemas.microsoft.com/office/drawing/2014/main" id="{92577B17-D040-85B2-9D3D-1956788CED17}"/>
                </a:ext>
              </a:extLst>
            </p:cNvPr>
            <p:cNvSpPr/>
            <p:nvPr/>
          </p:nvSpPr>
          <p:spPr>
            <a:xfrm>
              <a:off x="3977750" y="2644011"/>
              <a:ext cx="13954" cy="11038"/>
            </a:xfrm>
            <a:custGeom>
              <a:avLst/>
              <a:gdLst/>
              <a:ahLst/>
              <a:cxnLst/>
              <a:rect l="l" t="t" r="r" b="b"/>
              <a:pathLst>
                <a:path w="426" h="337" extrusionOk="0">
                  <a:moveTo>
                    <a:pt x="426" y="1"/>
                  </a:moveTo>
                  <a:lnTo>
                    <a:pt x="0" y="35"/>
                  </a:lnTo>
                  <a:lnTo>
                    <a:pt x="0" y="337"/>
                  </a:lnTo>
                  <a:lnTo>
                    <a:pt x="426" y="303"/>
                  </a:lnTo>
                  <a:lnTo>
                    <a:pt x="426"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4771;p68">
              <a:extLst>
                <a:ext uri="{FF2B5EF4-FFF2-40B4-BE49-F238E27FC236}">
                  <a16:creationId xmlns:a16="http://schemas.microsoft.com/office/drawing/2014/main" id="{B08088C8-98D8-8781-1DA8-0F3EEE2C0B9C}"/>
                </a:ext>
              </a:extLst>
            </p:cNvPr>
            <p:cNvSpPr/>
            <p:nvPr/>
          </p:nvSpPr>
          <p:spPr>
            <a:xfrm>
              <a:off x="4020823" y="2376763"/>
              <a:ext cx="26663" cy="36129"/>
            </a:xfrm>
            <a:custGeom>
              <a:avLst/>
              <a:gdLst/>
              <a:ahLst/>
              <a:cxnLst/>
              <a:rect l="l" t="t" r="r" b="b"/>
              <a:pathLst>
                <a:path w="814" h="1103" extrusionOk="0">
                  <a:moveTo>
                    <a:pt x="443" y="0"/>
                  </a:moveTo>
                  <a:cubicBezTo>
                    <a:pt x="230" y="0"/>
                    <a:pt x="51" y="285"/>
                    <a:pt x="17" y="622"/>
                  </a:cubicBezTo>
                  <a:cubicBezTo>
                    <a:pt x="0" y="979"/>
                    <a:pt x="158" y="1103"/>
                    <a:pt x="371" y="1103"/>
                  </a:cubicBezTo>
                  <a:cubicBezTo>
                    <a:pt x="583" y="1103"/>
                    <a:pt x="762" y="996"/>
                    <a:pt x="796" y="639"/>
                  </a:cubicBezTo>
                  <a:cubicBezTo>
                    <a:pt x="813" y="285"/>
                    <a:pt x="656" y="0"/>
                    <a:pt x="443"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4772;p68">
              <a:extLst>
                <a:ext uri="{FF2B5EF4-FFF2-40B4-BE49-F238E27FC236}">
                  <a16:creationId xmlns:a16="http://schemas.microsoft.com/office/drawing/2014/main" id="{D7C844B6-AF2F-79ED-9A68-66D917E2D55D}"/>
                </a:ext>
              </a:extLst>
            </p:cNvPr>
            <p:cNvSpPr/>
            <p:nvPr/>
          </p:nvSpPr>
          <p:spPr>
            <a:xfrm>
              <a:off x="3974802" y="2369230"/>
              <a:ext cx="30855" cy="40190"/>
            </a:xfrm>
            <a:custGeom>
              <a:avLst/>
              <a:gdLst/>
              <a:ahLst/>
              <a:cxnLst/>
              <a:rect l="l" t="t" r="r" b="b"/>
              <a:pathLst>
                <a:path w="942" h="1227" extrusionOk="0">
                  <a:moveTo>
                    <a:pt x="516" y="0"/>
                  </a:moveTo>
                  <a:cubicBezTo>
                    <a:pt x="269" y="0"/>
                    <a:pt x="56" y="320"/>
                    <a:pt x="39" y="694"/>
                  </a:cubicBezTo>
                  <a:cubicBezTo>
                    <a:pt x="1" y="1082"/>
                    <a:pt x="197" y="1226"/>
                    <a:pt x="448" y="1226"/>
                  </a:cubicBezTo>
                  <a:cubicBezTo>
                    <a:pt x="678" y="1226"/>
                    <a:pt x="890" y="1082"/>
                    <a:pt x="907" y="711"/>
                  </a:cubicBezTo>
                  <a:cubicBezTo>
                    <a:pt x="941" y="320"/>
                    <a:pt x="767" y="0"/>
                    <a:pt x="516" y="0"/>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4773;p68">
              <a:extLst>
                <a:ext uri="{FF2B5EF4-FFF2-40B4-BE49-F238E27FC236}">
                  <a16:creationId xmlns:a16="http://schemas.microsoft.com/office/drawing/2014/main" id="{2753EE37-9F9E-F7F1-159F-09B914D751B4}"/>
                </a:ext>
              </a:extLst>
            </p:cNvPr>
            <p:cNvSpPr/>
            <p:nvPr/>
          </p:nvSpPr>
          <p:spPr>
            <a:xfrm>
              <a:off x="4020823" y="2379678"/>
              <a:ext cx="26663" cy="33214"/>
            </a:xfrm>
            <a:custGeom>
              <a:avLst/>
              <a:gdLst/>
              <a:ahLst/>
              <a:cxnLst/>
              <a:rect l="l" t="t" r="r" b="b"/>
              <a:pathLst>
                <a:path w="814" h="1014" extrusionOk="0">
                  <a:moveTo>
                    <a:pt x="443" y="1"/>
                  </a:moveTo>
                  <a:cubicBezTo>
                    <a:pt x="230" y="1"/>
                    <a:pt x="34" y="269"/>
                    <a:pt x="17" y="588"/>
                  </a:cubicBezTo>
                  <a:cubicBezTo>
                    <a:pt x="0" y="907"/>
                    <a:pt x="158" y="1014"/>
                    <a:pt x="371" y="1014"/>
                  </a:cubicBezTo>
                  <a:cubicBezTo>
                    <a:pt x="583" y="1014"/>
                    <a:pt x="762" y="907"/>
                    <a:pt x="779" y="588"/>
                  </a:cubicBezTo>
                  <a:cubicBezTo>
                    <a:pt x="813" y="269"/>
                    <a:pt x="656" y="18"/>
                    <a:pt x="443"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4774;p68">
              <a:extLst>
                <a:ext uri="{FF2B5EF4-FFF2-40B4-BE49-F238E27FC236}">
                  <a16:creationId xmlns:a16="http://schemas.microsoft.com/office/drawing/2014/main" id="{1FF1BC7E-100F-5AA3-EAC5-3370C7E600A4}"/>
                </a:ext>
              </a:extLst>
            </p:cNvPr>
            <p:cNvSpPr/>
            <p:nvPr/>
          </p:nvSpPr>
          <p:spPr>
            <a:xfrm>
              <a:off x="3974245" y="2372702"/>
              <a:ext cx="30298" cy="36718"/>
            </a:xfrm>
            <a:custGeom>
              <a:avLst/>
              <a:gdLst/>
              <a:ahLst/>
              <a:cxnLst/>
              <a:rect l="l" t="t" r="r" b="b"/>
              <a:pathLst>
                <a:path w="925" h="1121" extrusionOk="0">
                  <a:moveTo>
                    <a:pt x="516" y="1"/>
                  </a:moveTo>
                  <a:cubicBezTo>
                    <a:pt x="269" y="1"/>
                    <a:pt x="56" y="286"/>
                    <a:pt x="39" y="639"/>
                  </a:cubicBezTo>
                  <a:cubicBezTo>
                    <a:pt x="1" y="997"/>
                    <a:pt x="197" y="1120"/>
                    <a:pt x="443" y="1120"/>
                  </a:cubicBezTo>
                  <a:cubicBezTo>
                    <a:pt x="677" y="1120"/>
                    <a:pt x="890" y="997"/>
                    <a:pt x="907" y="639"/>
                  </a:cubicBezTo>
                  <a:cubicBezTo>
                    <a:pt x="924" y="286"/>
                    <a:pt x="746" y="1"/>
                    <a:pt x="516" y="1"/>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4775;p68">
              <a:extLst>
                <a:ext uri="{FF2B5EF4-FFF2-40B4-BE49-F238E27FC236}">
                  <a16:creationId xmlns:a16="http://schemas.microsoft.com/office/drawing/2014/main" id="{A9B44273-98BA-DF1F-6F03-B7E6F00471C8}"/>
                </a:ext>
              </a:extLst>
            </p:cNvPr>
            <p:cNvSpPr/>
            <p:nvPr/>
          </p:nvSpPr>
          <p:spPr>
            <a:xfrm>
              <a:off x="3981222" y="2429040"/>
              <a:ext cx="40747" cy="28759"/>
            </a:xfrm>
            <a:custGeom>
              <a:avLst/>
              <a:gdLst/>
              <a:ahLst/>
              <a:cxnLst/>
              <a:rect l="l" t="t" r="r" b="b"/>
              <a:pathLst>
                <a:path w="1244" h="878" extrusionOk="0">
                  <a:moveTo>
                    <a:pt x="124" y="0"/>
                  </a:moveTo>
                  <a:cubicBezTo>
                    <a:pt x="107" y="0"/>
                    <a:pt x="73" y="0"/>
                    <a:pt x="56" y="39"/>
                  </a:cubicBezTo>
                  <a:cubicBezTo>
                    <a:pt x="18" y="56"/>
                    <a:pt x="18" y="90"/>
                    <a:pt x="18" y="128"/>
                  </a:cubicBezTo>
                  <a:cubicBezTo>
                    <a:pt x="1" y="358"/>
                    <a:pt x="56" y="801"/>
                    <a:pt x="516" y="873"/>
                  </a:cubicBezTo>
                  <a:cubicBezTo>
                    <a:pt x="544" y="876"/>
                    <a:pt x="571" y="878"/>
                    <a:pt x="597" y="878"/>
                  </a:cubicBezTo>
                  <a:cubicBezTo>
                    <a:pt x="969" y="878"/>
                    <a:pt x="1159" y="558"/>
                    <a:pt x="1226" y="375"/>
                  </a:cubicBezTo>
                  <a:cubicBezTo>
                    <a:pt x="1243" y="358"/>
                    <a:pt x="1243" y="320"/>
                    <a:pt x="1243" y="303"/>
                  </a:cubicBezTo>
                  <a:cubicBezTo>
                    <a:pt x="1226" y="269"/>
                    <a:pt x="1209" y="252"/>
                    <a:pt x="1188" y="252"/>
                  </a:cubicBezTo>
                  <a:lnTo>
                    <a:pt x="124" y="0"/>
                  </a:lnTo>
                  <a:close/>
                </a:path>
              </a:pathLst>
            </a:custGeom>
            <a:solidFill>
              <a:srgbClr val="54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4776;p68">
              <a:extLst>
                <a:ext uri="{FF2B5EF4-FFF2-40B4-BE49-F238E27FC236}">
                  <a16:creationId xmlns:a16="http://schemas.microsoft.com/office/drawing/2014/main" id="{4180BE02-B4D1-8B1B-17B7-B67E86E8F72F}"/>
                </a:ext>
              </a:extLst>
            </p:cNvPr>
            <p:cNvSpPr/>
            <p:nvPr/>
          </p:nvSpPr>
          <p:spPr>
            <a:xfrm>
              <a:off x="3981222" y="2431398"/>
              <a:ext cx="36686" cy="15297"/>
            </a:xfrm>
            <a:custGeom>
              <a:avLst/>
              <a:gdLst/>
              <a:ahLst/>
              <a:cxnLst/>
              <a:rect l="l" t="t" r="r" b="b"/>
              <a:pathLst>
                <a:path w="1120" h="467" extrusionOk="0">
                  <a:moveTo>
                    <a:pt x="213" y="1"/>
                  </a:moveTo>
                  <a:cubicBezTo>
                    <a:pt x="196" y="1"/>
                    <a:pt x="179" y="1"/>
                    <a:pt x="162" y="18"/>
                  </a:cubicBezTo>
                  <a:cubicBezTo>
                    <a:pt x="145" y="18"/>
                    <a:pt x="145" y="35"/>
                    <a:pt x="145" y="56"/>
                  </a:cubicBezTo>
                  <a:cubicBezTo>
                    <a:pt x="162" y="163"/>
                    <a:pt x="1" y="337"/>
                    <a:pt x="588" y="443"/>
                  </a:cubicBezTo>
                  <a:cubicBezTo>
                    <a:pt x="681" y="460"/>
                    <a:pt x="755" y="466"/>
                    <a:pt x="815" y="466"/>
                  </a:cubicBezTo>
                  <a:cubicBezTo>
                    <a:pt x="1087" y="466"/>
                    <a:pt x="1058" y="325"/>
                    <a:pt x="1103" y="269"/>
                  </a:cubicBezTo>
                  <a:cubicBezTo>
                    <a:pt x="1120" y="248"/>
                    <a:pt x="1120" y="231"/>
                    <a:pt x="1103" y="214"/>
                  </a:cubicBezTo>
                  <a:cubicBezTo>
                    <a:pt x="1103" y="214"/>
                    <a:pt x="1082" y="197"/>
                    <a:pt x="1065" y="197"/>
                  </a:cubicBezTo>
                  <a:lnTo>
                    <a:pt x="213" y="1"/>
                  </a:lnTo>
                  <a:close/>
                </a:path>
              </a:pathLst>
            </a:custGeom>
            <a:solidFill>
              <a:srgbClr val="F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4777;p68">
              <a:extLst>
                <a:ext uri="{FF2B5EF4-FFF2-40B4-BE49-F238E27FC236}">
                  <a16:creationId xmlns:a16="http://schemas.microsoft.com/office/drawing/2014/main" id="{3CDD3E50-A129-6E86-8A6A-ACD95D396BF5}"/>
                </a:ext>
              </a:extLst>
            </p:cNvPr>
            <p:cNvSpPr/>
            <p:nvPr/>
          </p:nvSpPr>
          <p:spPr>
            <a:xfrm>
              <a:off x="4002153" y="2418034"/>
              <a:ext cx="18703" cy="10482"/>
            </a:xfrm>
            <a:custGeom>
              <a:avLst/>
              <a:gdLst/>
              <a:ahLst/>
              <a:cxnLst/>
              <a:rect l="l" t="t" r="r" b="b"/>
              <a:pathLst>
                <a:path w="571" h="320" extrusionOk="0">
                  <a:moveTo>
                    <a:pt x="38" y="0"/>
                  </a:moveTo>
                  <a:cubicBezTo>
                    <a:pt x="38" y="17"/>
                    <a:pt x="17" y="55"/>
                    <a:pt x="17" y="90"/>
                  </a:cubicBezTo>
                  <a:cubicBezTo>
                    <a:pt x="0" y="213"/>
                    <a:pt x="106" y="319"/>
                    <a:pt x="268" y="319"/>
                  </a:cubicBezTo>
                  <a:cubicBezTo>
                    <a:pt x="409" y="319"/>
                    <a:pt x="549" y="213"/>
                    <a:pt x="570" y="90"/>
                  </a:cubicBezTo>
                  <a:lnTo>
                    <a:pt x="570" y="55"/>
                  </a:lnTo>
                  <a:cubicBezTo>
                    <a:pt x="515" y="145"/>
                    <a:pt x="409" y="196"/>
                    <a:pt x="285" y="196"/>
                  </a:cubicBezTo>
                  <a:cubicBezTo>
                    <a:pt x="145" y="196"/>
                    <a:pt x="55" y="107"/>
                    <a:pt x="3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4778;p68">
              <a:extLst>
                <a:ext uri="{FF2B5EF4-FFF2-40B4-BE49-F238E27FC236}">
                  <a16:creationId xmlns:a16="http://schemas.microsoft.com/office/drawing/2014/main" id="{5F538210-07A0-F8EE-B325-8BCABD641E04}"/>
                </a:ext>
              </a:extLst>
            </p:cNvPr>
            <p:cNvSpPr/>
            <p:nvPr/>
          </p:nvSpPr>
          <p:spPr>
            <a:xfrm>
              <a:off x="4032942" y="2393075"/>
              <a:ext cx="11038" cy="14510"/>
            </a:xfrm>
            <a:custGeom>
              <a:avLst/>
              <a:gdLst/>
              <a:ahLst/>
              <a:cxnLst/>
              <a:rect l="l" t="t" r="r" b="b"/>
              <a:pathLst>
                <a:path w="337" h="443" extrusionOk="0">
                  <a:moveTo>
                    <a:pt x="162" y="0"/>
                  </a:moveTo>
                  <a:cubicBezTo>
                    <a:pt x="73" y="17"/>
                    <a:pt x="1" y="107"/>
                    <a:pt x="1" y="230"/>
                  </a:cubicBezTo>
                  <a:cubicBezTo>
                    <a:pt x="1" y="354"/>
                    <a:pt x="90" y="443"/>
                    <a:pt x="179" y="443"/>
                  </a:cubicBezTo>
                  <a:cubicBezTo>
                    <a:pt x="269" y="443"/>
                    <a:pt x="337" y="337"/>
                    <a:pt x="320" y="213"/>
                  </a:cubicBezTo>
                  <a:cubicBezTo>
                    <a:pt x="320" y="90"/>
                    <a:pt x="248" y="0"/>
                    <a:pt x="162"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4779;p68">
              <a:extLst>
                <a:ext uri="{FF2B5EF4-FFF2-40B4-BE49-F238E27FC236}">
                  <a16:creationId xmlns:a16="http://schemas.microsoft.com/office/drawing/2014/main" id="{9A75AB04-7B1E-ADB4-3019-230309861C36}"/>
                </a:ext>
              </a:extLst>
            </p:cNvPr>
            <p:cNvSpPr/>
            <p:nvPr/>
          </p:nvSpPr>
          <p:spPr>
            <a:xfrm>
              <a:off x="3989444" y="2387900"/>
              <a:ext cx="12152" cy="16214"/>
            </a:xfrm>
            <a:custGeom>
              <a:avLst/>
              <a:gdLst/>
              <a:ahLst/>
              <a:cxnLst/>
              <a:rect l="l" t="t" r="r" b="b"/>
              <a:pathLst>
                <a:path w="371" h="495" extrusionOk="0">
                  <a:moveTo>
                    <a:pt x="192" y="1"/>
                  </a:moveTo>
                  <a:cubicBezTo>
                    <a:pt x="86" y="1"/>
                    <a:pt x="1" y="107"/>
                    <a:pt x="1" y="248"/>
                  </a:cubicBezTo>
                  <a:cubicBezTo>
                    <a:pt x="1" y="388"/>
                    <a:pt x="69" y="495"/>
                    <a:pt x="175" y="495"/>
                  </a:cubicBezTo>
                  <a:cubicBezTo>
                    <a:pt x="282" y="495"/>
                    <a:pt x="354" y="371"/>
                    <a:pt x="371" y="248"/>
                  </a:cubicBezTo>
                  <a:cubicBezTo>
                    <a:pt x="371" y="107"/>
                    <a:pt x="299" y="1"/>
                    <a:pt x="192"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4780;p68">
              <a:extLst>
                <a:ext uri="{FF2B5EF4-FFF2-40B4-BE49-F238E27FC236}">
                  <a16:creationId xmlns:a16="http://schemas.microsoft.com/office/drawing/2014/main" id="{A6B6E901-48DC-7EB4-7DF0-8B6D94E37D1D}"/>
                </a:ext>
              </a:extLst>
            </p:cNvPr>
            <p:cNvSpPr/>
            <p:nvPr/>
          </p:nvSpPr>
          <p:spPr>
            <a:xfrm>
              <a:off x="3992949" y="2393075"/>
              <a:ext cx="4618" cy="5896"/>
            </a:xfrm>
            <a:custGeom>
              <a:avLst/>
              <a:gdLst/>
              <a:ahLst/>
              <a:cxnLst/>
              <a:rect l="l" t="t" r="r" b="b"/>
              <a:pathLst>
                <a:path w="141" h="180" extrusionOk="0">
                  <a:moveTo>
                    <a:pt x="85" y="0"/>
                  </a:moveTo>
                  <a:cubicBezTo>
                    <a:pt x="51" y="0"/>
                    <a:pt x="17" y="34"/>
                    <a:pt x="17" y="90"/>
                  </a:cubicBezTo>
                  <a:cubicBezTo>
                    <a:pt x="0" y="141"/>
                    <a:pt x="34" y="179"/>
                    <a:pt x="68" y="179"/>
                  </a:cubicBezTo>
                  <a:cubicBezTo>
                    <a:pt x="106" y="179"/>
                    <a:pt x="141" y="141"/>
                    <a:pt x="141" y="90"/>
                  </a:cubicBezTo>
                  <a:cubicBezTo>
                    <a:pt x="141" y="34"/>
                    <a:pt x="124" y="0"/>
                    <a:pt x="85" y="0"/>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4781;p68">
              <a:extLst>
                <a:ext uri="{FF2B5EF4-FFF2-40B4-BE49-F238E27FC236}">
                  <a16:creationId xmlns:a16="http://schemas.microsoft.com/office/drawing/2014/main" id="{CD90C058-637A-011F-33D3-765048046430}"/>
                </a:ext>
              </a:extLst>
            </p:cNvPr>
            <p:cNvSpPr/>
            <p:nvPr/>
          </p:nvSpPr>
          <p:spPr>
            <a:xfrm>
              <a:off x="4036447" y="2397661"/>
              <a:ext cx="4062" cy="5339"/>
            </a:xfrm>
            <a:custGeom>
              <a:avLst/>
              <a:gdLst/>
              <a:ahLst/>
              <a:cxnLst/>
              <a:rect l="l" t="t" r="r" b="b"/>
              <a:pathLst>
                <a:path w="124" h="163" extrusionOk="0">
                  <a:moveTo>
                    <a:pt x="55" y="1"/>
                  </a:moveTo>
                  <a:cubicBezTo>
                    <a:pt x="17" y="1"/>
                    <a:pt x="0" y="39"/>
                    <a:pt x="0" y="90"/>
                  </a:cubicBezTo>
                  <a:cubicBezTo>
                    <a:pt x="0" y="128"/>
                    <a:pt x="34" y="162"/>
                    <a:pt x="55" y="162"/>
                  </a:cubicBezTo>
                  <a:cubicBezTo>
                    <a:pt x="89" y="162"/>
                    <a:pt x="123" y="128"/>
                    <a:pt x="123" y="73"/>
                  </a:cubicBezTo>
                  <a:cubicBezTo>
                    <a:pt x="123" y="39"/>
                    <a:pt x="89" y="1"/>
                    <a:pt x="55" y="1"/>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4782;p68">
              <a:extLst>
                <a:ext uri="{FF2B5EF4-FFF2-40B4-BE49-F238E27FC236}">
                  <a16:creationId xmlns:a16="http://schemas.microsoft.com/office/drawing/2014/main" id="{CF5401AF-D57F-A437-8969-08FC5D48A2CA}"/>
                </a:ext>
              </a:extLst>
            </p:cNvPr>
            <p:cNvSpPr/>
            <p:nvPr/>
          </p:nvSpPr>
          <p:spPr>
            <a:xfrm>
              <a:off x="4028913" y="2359894"/>
              <a:ext cx="24992" cy="11038"/>
            </a:xfrm>
            <a:custGeom>
              <a:avLst/>
              <a:gdLst/>
              <a:ahLst/>
              <a:cxnLst/>
              <a:rect l="l" t="t" r="r" b="b"/>
              <a:pathLst>
                <a:path w="763" h="337" extrusionOk="0">
                  <a:moveTo>
                    <a:pt x="334" y="0"/>
                  </a:moveTo>
                  <a:cubicBezTo>
                    <a:pt x="239" y="0"/>
                    <a:pt x="146" y="21"/>
                    <a:pt x="73" y="56"/>
                  </a:cubicBezTo>
                  <a:cubicBezTo>
                    <a:pt x="34" y="73"/>
                    <a:pt x="17" y="90"/>
                    <a:pt x="17" y="128"/>
                  </a:cubicBezTo>
                  <a:lnTo>
                    <a:pt x="17" y="145"/>
                  </a:lnTo>
                  <a:cubicBezTo>
                    <a:pt x="0" y="196"/>
                    <a:pt x="73" y="234"/>
                    <a:pt x="158" y="234"/>
                  </a:cubicBezTo>
                  <a:cubicBezTo>
                    <a:pt x="183" y="230"/>
                    <a:pt x="210" y="228"/>
                    <a:pt x="238" y="228"/>
                  </a:cubicBezTo>
                  <a:cubicBezTo>
                    <a:pt x="330" y="228"/>
                    <a:pt x="434" y="250"/>
                    <a:pt x="515" y="302"/>
                  </a:cubicBezTo>
                  <a:cubicBezTo>
                    <a:pt x="537" y="326"/>
                    <a:pt x="569" y="336"/>
                    <a:pt x="602" y="336"/>
                  </a:cubicBezTo>
                  <a:cubicBezTo>
                    <a:pt x="648" y="336"/>
                    <a:pt x="696" y="317"/>
                    <a:pt x="728" y="285"/>
                  </a:cubicBezTo>
                  <a:cubicBezTo>
                    <a:pt x="745" y="251"/>
                    <a:pt x="762" y="234"/>
                    <a:pt x="745" y="196"/>
                  </a:cubicBezTo>
                  <a:cubicBezTo>
                    <a:pt x="645" y="54"/>
                    <a:pt x="486" y="0"/>
                    <a:pt x="334" y="0"/>
                  </a:cubicBezTo>
                  <a:close/>
                </a:path>
              </a:pathLst>
            </a:custGeom>
            <a:solidFill>
              <a:srgbClr val="B75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4783;p68">
              <a:extLst>
                <a:ext uri="{FF2B5EF4-FFF2-40B4-BE49-F238E27FC236}">
                  <a16:creationId xmlns:a16="http://schemas.microsoft.com/office/drawing/2014/main" id="{8ABD885F-8902-E7F4-F47A-47A6B7E79A3B}"/>
                </a:ext>
              </a:extLst>
            </p:cNvPr>
            <p:cNvSpPr/>
            <p:nvPr/>
          </p:nvSpPr>
          <p:spPr>
            <a:xfrm>
              <a:off x="3971330" y="2354424"/>
              <a:ext cx="34327" cy="11366"/>
            </a:xfrm>
            <a:custGeom>
              <a:avLst/>
              <a:gdLst/>
              <a:ahLst/>
              <a:cxnLst/>
              <a:rect l="l" t="t" r="r" b="b"/>
              <a:pathLst>
                <a:path w="1048" h="347" extrusionOk="0">
                  <a:moveTo>
                    <a:pt x="704" y="0"/>
                  </a:moveTo>
                  <a:cubicBezTo>
                    <a:pt x="468" y="0"/>
                    <a:pt x="229" y="80"/>
                    <a:pt x="90" y="172"/>
                  </a:cubicBezTo>
                  <a:cubicBezTo>
                    <a:pt x="39" y="206"/>
                    <a:pt x="0" y="240"/>
                    <a:pt x="22" y="295"/>
                  </a:cubicBezTo>
                  <a:cubicBezTo>
                    <a:pt x="44" y="328"/>
                    <a:pt x="89" y="347"/>
                    <a:pt x="136" y="347"/>
                  </a:cubicBezTo>
                  <a:cubicBezTo>
                    <a:pt x="162" y="347"/>
                    <a:pt x="189" y="341"/>
                    <a:pt x="213" y="329"/>
                  </a:cubicBezTo>
                  <a:cubicBezTo>
                    <a:pt x="323" y="274"/>
                    <a:pt x="491" y="222"/>
                    <a:pt x="659" y="222"/>
                  </a:cubicBezTo>
                  <a:cubicBezTo>
                    <a:pt x="712" y="222"/>
                    <a:pt x="766" y="227"/>
                    <a:pt x="818" y="240"/>
                  </a:cubicBezTo>
                  <a:cubicBezTo>
                    <a:pt x="830" y="243"/>
                    <a:pt x="844" y="244"/>
                    <a:pt x="859" y="244"/>
                  </a:cubicBezTo>
                  <a:cubicBezTo>
                    <a:pt x="925" y="244"/>
                    <a:pt x="999" y="214"/>
                    <a:pt x="1013" y="172"/>
                  </a:cubicBezTo>
                  <a:lnTo>
                    <a:pt x="1030" y="150"/>
                  </a:lnTo>
                  <a:cubicBezTo>
                    <a:pt x="1047" y="116"/>
                    <a:pt x="1030" y="65"/>
                    <a:pt x="979" y="44"/>
                  </a:cubicBezTo>
                  <a:cubicBezTo>
                    <a:pt x="893" y="13"/>
                    <a:pt x="798" y="0"/>
                    <a:pt x="704" y="0"/>
                  </a:cubicBezTo>
                  <a:close/>
                </a:path>
              </a:pathLst>
            </a:custGeom>
            <a:solidFill>
              <a:srgbClr val="B75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4784;p68">
              <a:extLst>
                <a:ext uri="{FF2B5EF4-FFF2-40B4-BE49-F238E27FC236}">
                  <a16:creationId xmlns:a16="http://schemas.microsoft.com/office/drawing/2014/main" id="{55C16476-75EF-C1CC-3E75-3FBB2ACF7DAA}"/>
                </a:ext>
              </a:extLst>
            </p:cNvPr>
            <p:cNvSpPr/>
            <p:nvPr/>
          </p:nvSpPr>
          <p:spPr>
            <a:xfrm>
              <a:off x="4066680" y="2488490"/>
              <a:ext cx="7010" cy="6748"/>
            </a:xfrm>
            <a:custGeom>
              <a:avLst/>
              <a:gdLst/>
              <a:ahLst/>
              <a:cxnLst/>
              <a:rect l="l" t="t" r="r" b="b"/>
              <a:pathLst>
                <a:path w="214" h="206" extrusionOk="0">
                  <a:moveTo>
                    <a:pt x="161" y="0"/>
                  </a:moveTo>
                  <a:cubicBezTo>
                    <a:pt x="130" y="0"/>
                    <a:pt x="96" y="30"/>
                    <a:pt x="69" y="67"/>
                  </a:cubicBezTo>
                  <a:cubicBezTo>
                    <a:pt x="18" y="101"/>
                    <a:pt x="1" y="173"/>
                    <a:pt x="35" y="190"/>
                  </a:cubicBezTo>
                  <a:cubicBezTo>
                    <a:pt x="40" y="201"/>
                    <a:pt x="49" y="206"/>
                    <a:pt x="60" y="206"/>
                  </a:cubicBezTo>
                  <a:cubicBezTo>
                    <a:pt x="90" y="206"/>
                    <a:pt x="134" y="176"/>
                    <a:pt x="158" y="139"/>
                  </a:cubicBezTo>
                  <a:cubicBezTo>
                    <a:pt x="214" y="101"/>
                    <a:pt x="214" y="33"/>
                    <a:pt x="196" y="16"/>
                  </a:cubicBezTo>
                  <a:cubicBezTo>
                    <a:pt x="186" y="5"/>
                    <a:pt x="174" y="0"/>
                    <a:pt x="16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4785;p68">
              <a:extLst>
                <a:ext uri="{FF2B5EF4-FFF2-40B4-BE49-F238E27FC236}">
                  <a16:creationId xmlns:a16="http://schemas.microsoft.com/office/drawing/2014/main" id="{8FE61CFF-F465-5476-5A5A-72E12D962CB9}"/>
                </a:ext>
              </a:extLst>
            </p:cNvPr>
            <p:cNvSpPr/>
            <p:nvPr/>
          </p:nvSpPr>
          <p:spPr>
            <a:xfrm>
              <a:off x="4068907" y="2491012"/>
              <a:ext cx="7010" cy="6846"/>
            </a:xfrm>
            <a:custGeom>
              <a:avLst/>
              <a:gdLst/>
              <a:ahLst/>
              <a:cxnLst/>
              <a:rect l="l" t="t" r="r" b="b"/>
              <a:pathLst>
                <a:path w="214" h="209" extrusionOk="0">
                  <a:moveTo>
                    <a:pt x="168" y="0"/>
                  </a:moveTo>
                  <a:cubicBezTo>
                    <a:pt x="136" y="0"/>
                    <a:pt x="95" y="20"/>
                    <a:pt x="56" y="62"/>
                  </a:cubicBezTo>
                  <a:cubicBezTo>
                    <a:pt x="22" y="113"/>
                    <a:pt x="1" y="168"/>
                    <a:pt x="39" y="203"/>
                  </a:cubicBezTo>
                  <a:cubicBezTo>
                    <a:pt x="43" y="207"/>
                    <a:pt x="51" y="209"/>
                    <a:pt x="61" y="209"/>
                  </a:cubicBezTo>
                  <a:cubicBezTo>
                    <a:pt x="90" y="209"/>
                    <a:pt x="137" y="190"/>
                    <a:pt x="163" y="151"/>
                  </a:cubicBezTo>
                  <a:cubicBezTo>
                    <a:pt x="214" y="96"/>
                    <a:pt x="214" y="45"/>
                    <a:pt x="197" y="7"/>
                  </a:cubicBezTo>
                  <a:cubicBezTo>
                    <a:pt x="188" y="3"/>
                    <a:pt x="179" y="0"/>
                    <a:pt x="16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4786;p68">
              <a:extLst>
                <a:ext uri="{FF2B5EF4-FFF2-40B4-BE49-F238E27FC236}">
                  <a16:creationId xmlns:a16="http://schemas.microsoft.com/office/drawing/2014/main" id="{04A6BCE1-99D3-B441-B31B-58FDA5B2A405}"/>
                </a:ext>
              </a:extLst>
            </p:cNvPr>
            <p:cNvSpPr/>
            <p:nvPr/>
          </p:nvSpPr>
          <p:spPr>
            <a:xfrm>
              <a:off x="4070185" y="2495795"/>
              <a:ext cx="8647" cy="5175"/>
            </a:xfrm>
            <a:custGeom>
              <a:avLst/>
              <a:gdLst/>
              <a:ahLst/>
              <a:cxnLst/>
              <a:rect l="l" t="t" r="r" b="b"/>
              <a:pathLst>
                <a:path w="264" h="158" extrusionOk="0">
                  <a:moveTo>
                    <a:pt x="175" y="1"/>
                  </a:moveTo>
                  <a:cubicBezTo>
                    <a:pt x="152" y="1"/>
                    <a:pt x="128" y="7"/>
                    <a:pt x="107" y="22"/>
                  </a:cubicBezTo>
                  <a:cubicBezTo>
                    <a:pt x="34" y="39"/>
                    <a:pt x="0" y="91"/>
                    <a:pt x="17" y="129"/>
                  </a:cubicBezTo>
                  <a:cubicBezTo>
                    <a:pt x="27" y="149"/>
                    <a:pt x="50" y="157"/>
                    <a:pt x="81" y="157"/>
                  </a:cubicBezTo>
                  <a:cubicBezTo>
                    <a:pt x="103" y="157"/>
                    <a:pt x="129" y="153"/>
                    <a:pt x="158" y="146"/>
                  </a:cubicBezTo>
                  <a:cubicBezTo>
                    <a:pt x="213" y="112"/>
                    <a:pt x="264" y="57"/>
                    <a:pt x="247" y="22"/>
                  </a:cubicBezTo>
                  <a:cubicBezTo>
                    <a:pt x="237" y="12"/>
                    <a:pt x="208" y="1"/>
                    <a:pt x="17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4787;p68">
              <a:extLst>
                <a:ext uri="{FF2B5EF4-FFF2-40B4-BE49-F238E27FC236}">
                  <a16:creationId xmlns:a16="http://schemas.microsoft.com/office/drawing/2014/main" id="{895900C5-87DB-E972-AE7D-5BDA215A3B21}"/>
                </a:ext>
              </a:extLst>
            </p:cNvPr>
            <p:cNvSpPr/>
            <p:nvPr/>
          </p:nvSpPr>
          <p:spPr>
            <a:xfrm>
              <a:off x="4063208" y="2493371"/>
              <a:ext cx="7010" cy="6322"/>
            </a:xfrm>
            <a:custGeom>
              <a:avLst/>
              <a:gdLst/>
              <a:ahLst/>
              <a:cxnLst/>
              <a:rect l="l" t="t" r="r" b="b"/>
              <a:pathLst>
                <a:path w="214" h="193" extrusionOk="0">
                  <a:moveTo>
                    <a:pt x="41" y="0"/>
                  </a:moveTo>
                  <a:cubicBezTo>
                    <a:pt x="30" y="0"/>
                    <a:pt x="22" y="3"/>
                    <a:pt x="17" y="7"/>
                  </a:cubicBezTo>
                  <a:cubicBezTo>
                    <a:pt x="0" y="41"/>
                    <a:pt x="17" y="96"/>
                    <a:pt x="51" y="148"/>
                  </a:cubicBezTo>
                  <a:cubicBezTo>
                    <a:pt x="92" y="176"/>
                    <a:pt x="140" y="192"/>
                    <a:pt x="171" y="192"/>
                  </a:cubicBezTo>
                  <a:cubicBezTo>
                    <a:pt x="182" y="192"/>
                    <a:pt x="190" y="190"/>
                    <a:pt x="196" y="186"/>
                  </a:cubicBezTo>
                  <a:cubicBezTo>
                    <a:pt x="213" y="148"/>
                    <a:pt x="196" y="96"/>
                    <a:pt x="141" y="41"/>
                  </a:cubicBezTo>
                  <a:cubicBezTo>
                    <a:pt x="116" y="16"/>
                    <a:pt x="70" y="0"/>
                    <a:pt x="4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4788;p68">
              <a:extLst>
                <a:ext uri="{FF2B5EF4-FFF2-40B4-BE49-F238E27FC236}">
                  <a16:creationId xmlns:a16="http://schemas.microsoft.com/office/drawing/2014/main" id="{6909C470-0AC4-1256-211B-8BCFF2DD6E81}"/>
                </a:ext>
              </a:extLst>
            </p:cNvPr>
            <p:cNvSpPr/>
            <p:nvPr/>
          </p:nvSpPr>
          <p:spPr>
            <a:xfrm>
              <a:off x="3932417" y="2503328"/>
              <a:ext cx="20406" cy="16083"/>
            </a:xfrm>
            <a:custGeom>
              <a:avLst/>
              <a:gdLst/>
              <a:ahLst/>
              <a:cxnLst/>
              <a:rect l="l" t="t" r="r" b="b"/>
              <a:pathLst>
                <a:path w="623" h="491" extrusionOk="0">
                  <a:moveTo>
                    <a:pt x="419" y="1"/>
                  </a:moveTo>
                  <a:cubicBezTo>
                    <a:pt x="328" y="1"/>
                    <a:pt x="173" y="161"/>
                    <a:pt x="56" y="235"/>
                  </a:cubicBezTo>
                  <a:lnTo>
                    <a:pt x="1" y="414"/>
                  </a:lnTo>
                  <a:cubicBezTo>
                    <a:pt x="1" y="414"/>
                    <a:pt x="282" y="490"/>
                    <a:pt x="443" y="490"/>
                  </a:cubicBezTo>
                  <a:cubicBezTo>
                    <a:pt x="472" y="490"/>
                    <a:pt x="497" y="488"/>
                    <a:pt x="516" y="482"/>
                  </a:cubicBezTo>
                  <a:cubicBezTo>
                    <a:pt x="622" y="465"/>
                    <a:pt x="533" y="95"/>
                    <a:pt x="465" y="22"/>
                  </a:cubicBezTo>
                  <a:cubicBezTo>
                    <a:pt x="453" y="7"/>
                    <a:pt x="437" y="1"/>
                    <a:pt x="41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4789;p68">
              <a:extLst>
                <a:ext uri="{FF2B5EF4-FFF2-40B4-BE49-F238E27FC236}">
                  <a16:creationId xmlns:a16="http://schemas.microsoft.com/office/drawing/2014/main" id="{6C03D643-C881-3E92-EC96-A1333F67B818}"/>
                </a:ext>
              </a:extLst>
            </p:cNvPr>
            <p:cNvSpPr/>
            <p:nvPr/>
          </p:nvSpPr>
          <p:spPr>
            <a:xfrm>
              <a:off x="3999893" y="2369786"/>
              <a:ext cx="5765" cy="8254"/>
            </a:xfrm>
            <a:custGeom>
              <a:avLst/>
              <a:gdLst/>
              <a:ahLst/>
              <a:cxnLst/>
              <a:rect l="l" t="t" r="r" b="b"/>
              <a:pathLst>
                <a:path w="176" h="252" extrusionOk="0">
                  <a:moveTo>
                    <a:pt x="124" y="0"/>
                  </a:moveTo>
                  <a:lnTo>
                    <a:pt x="1" y="162"/>
                  </a:lnTo>
                  <a:lnTo>
                    <a:pt x="52" y="252"/>
                  </a:lnTo>
                  <a:lnTo>
                    <a:pt x="175" y="145"/>
                  </a:lnTo>
                  <a:lnTo>
                    <a:pt x="12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4790;p68">
              <a:extLst>
                <a:ext uri="{FF2B5EF4-FFF2-40B4-BE49-F238E27FC236}">
                  <a16:creationId xmlns:a16="http://schemas.microsoft.com/office/drawing/2014/main" id="{5514AC93-258F-5A21-8DE2-0F433AAF976B}"/>
                </a:ext>
              </a:extLst>
            </p:cNvPr>
            <p:cNvSpPr/>
            <p:nvPr/>
          </p:nvSpPr>
          <p:spPr>
            <a:xfrm>
              <a:off x="3993505" y="2365201"/>
              <a:ext cx="4618" cy="8090"/>
            </a:xfrm>
            <a:custGeom>
              <a:avLst/>
              <a:gdLst/>
              <a:ahLst/>
              <a:cxnLst/>
              <a:rect l="l" t="t" r="r" b="b"/>
              <a:pathLst>
                <a:path w="141" h="247" extrusionOk="0">
                  <a:moveTo>
                    <a:pt x="34" y="0"/>
                  </a:moveTo>
                  <a:lnTo>
                    <a:pt x="0" y="213"/>
                  </a:lnTo>
                  <a:lnTo>
                    <a:pt x="89" y="247"/>
                  </a:lnTo>
                  <a:lnTo>
                    <a:pt x="141" y="89"/>
                  </a:lnTo>
                  <a:lnTo>
                    <a:pt x="3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4791;p68">
              <a:extLst>
                <a:ext uri="{FF2B5EF4-FFF2-40B4-BE49-F238E27FC236}">
                  <a16:creationId xmlns:a16="http://schemas.microsoft.com/office/drawing/2014/main" id="{0E0A4DCA-A0F6-1E02-B0FB-849FD5AB778A}"/>
                </a:ext>
              </a:extLst>
            </p:cNvPr>
            <p:cNvSpPr/>
            <p:nvPr/>
          </p:nvSpPr>
          <p:spPr>
            <a:xfrm>
              <a:off x="3983024" y="2366314"/>
              <a:ext cx="4651" cy="6420"/>
            </a:xfrm>
            <a:custGeom>
              <a:avLst/>
              <a:gdLst/>
              <a:ahLst/>
              <a:cxnLst/>
              <a:rect l="l" t="t" r="r" b="b"/>
              <a:pathLst>
                <a:path w="142" h="196" extrusionOk="0">
                  <a:moveTo>
                    <a:pt x="1" y="0"/>
                  </a:moveTo>
                  <a:lnTo>
                    <a:pt x="52" y="196"/>
                  </a:lnTo>
                  <a:lnTo>
                    <a:pt x="141" y="162"/>
                  </a:lnTo>
                  <a:lnTo>
                    <a:pt x="124"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4792;p68">
              <a:extLst>
                <a:ext uri="{FF2B5EF4-FFF2-40B4-BE49-F238E27FC236}">
                  <a16:creationId xmlns:a16="http://schemas.microsoft.com/office/drawing/2014/main" id="{CDB36D4B-39BA-C010-BC34-E218E177F305}"/>
                </a:ext>
              </a:extLst>
            </p:cNvPr>
            <p:cNvSpPr/>
            <p:nvPr/>
          </p:nvSpPr>
          <p:spPr>
            <a:xfrm>
              <a:off x="4036447" y="2371588"/>
              <a:ext cx="4618" cy="7010"/>
            </a:xfrm>
            <a:custGeom>
              <a:avLst/>
              <a:gdLst/>
              <a:ahLst/>
              <a:cxnLst/>
              <a:rect l="l" t="t" r="r" b="b"/>
              <a:pathLst>
                <a:path w="141" h="214" extrusionOk="0">
                  <a:moveTo>
                    <a:pt x="0" y="1"/>
                  </a:moveTo>
                  <a:lnTo>
                    <a:pt x="17" y="197"/>
                  </a:lnTo>
                  <a:lnTo>
                    <a:pt x="123" y="214"/>
                  </a:lnTo>
                  <a:lnTo>
                    <a:pt x="141" y="52"/>
                  </a:lnTo>
                  <a:lnTo>
                    <a:pt x="0"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4793;p68">
              <a:extLst>
                <a:ext uri="{FF2B5EF4-FFF2-40B4-BE49-F238E27FC236}">
                  <a16:creationId xmlns:a16="http://schemas.microsoft.com/office/drawing/2014/main" id="{1BB6FED3-0599-F96D-4E3E-B70047D9B642}"/>
                </a:ext>
              </a:extLst>
            </p:cNvPr>
            <p:cNvSpPr/>
            <p:nvPr/>
          </p:nvSpPr>
          <p:spPr>
            <a:xfrm>
              <a:off x="4026522" y="2373979"/>
              <a:ext cx="7010" cy="6289"/>
            </a:xfrm>
            <a:custGeom>
              <a:avLst/>
              <a:gdLst/>
              <a:ahLst/>
              <a:cxnLst/>
              <a:rect l="l" t="t" r="r" b="b"/>
              <a:pathLst>
                <a:path w="214" h="192" extrusionOk="0">
                  <a:moveTo>
                    <a:pt x="146" y="0"/>
                  </a:moveTo>
                  <a:lnTo>
                    <a:pt x="1" y="17"/>
                  </a:lnTo>
                  <a:lnTo>
                    <a:pt x="124" y="192"/>
                  </a:lnTo>
                  <a:lnTo>
                    <a:pt x="214" y="158"/>
                  </a:lnTo>
                  <a:lnTo>
                    <a:pt x="146"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4794;p68">
              <a:extLst>
                <a:ext uri="{FF2B5EF4-FFF2-40B4-BE49-F238E27FC236}">
                  <a16:creationId xmlns:a16="http://schemas.microsoft.com/office/drawing/2014/main" id="{6CE6B1D8-F473-C26D-B7E9-547F0D7BD4E8}"/>
                </a:ext>
              </a:extLst>
            </p:cNvPr>
            <p:cNvSpPr/>
            <p:nvPr/>
          </p:nvSpPr>
          <p:spPr>
            <a:xfrm>
              <a:off x="4018432" y="2379678"/>
              <a:ext cx="7566" cy="6453"/>
            </a:xfrm>
            <a:custGeom>
              <a:avLst/>
              <a:gdLst/>
              <a:ahLst/>
              <a:cxnLst/>
              <a:rect l="l" t="t" r="r" b="b"/>
              <a:pathLst>
                <a:path w="231" h="197" extrusionOk="0">
                  <a:moveTo>
                    <a:pt x="107" y="1"/>
                  </a:moveTo>
                  <a:lnTo>
                    <a:pt x="1" y="90"/>
                  </a:lnTo>
                  <a:lnTo>
                    <a:pt x="180" y="196"/>
                  </a:lnTo>
                  <a:lnTo>
                    <a:pt x="231" y="124"/>
                  </a:lnTo>
                  <a:lnTo>
                    <a:pt x="107"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3" name="Google Shape;4799;p69">
            <a:extLst>
              <a:ext uri="{FF2B5EF4-FFF2-40B4-BE49-F238E27FC236}">
                <a16:creationId xmlns:a16="http://schemas.microsoft.com/office/drawing/2014/main" id="{3D0EF491-E502-8E82-BB54-532E6E42245E}"/>
              </a:ext>
            </a:extLst>
          </p:cNvPr>
          <p:cNvSpPr txBox="1">
            <a:spLocks noGrp="1"/>
          </p:cNvSpPr>
          <p:nvPr>
            <p:ph type="title"/>
          </p:nvPr>
        </p:nvSpPr>
        <p:spPr>
          <a:xfrm>
            <a:off x="2796476" y="585640"/>
            <a:ext cx="5693099" cy="5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Wat meenemen op kamp?</a:t>
            </a:r>
            <a:endParaRPr dirty="0"/>
          </a:p>
        </p:txBody>
      </p:sp>
      <p:sp>
        <p:nvSpPr>
          <p:cNvPr id="3934" name="Google Shape;4800;p69">
            <a:extLst>
              <a:ext uri="{FF2B5EF4-FFF2-40B4-BE49-F238E27FC236}">
                <a16:creationId xmlns:a16="http://schemas.microsoft.com/office/drawing/2014/main" id="{45E53A37-E57E-32EC-BEF4-11ACC5271B54}"/>
              </a:ext>
            </a:extLst>
          </p:cNvPr>
          <p:cNvSpPr txBox="1">
            <a:spLocks/>
          </p:cNvSpPr>
          <p:nvPr/>
        </p:nvSpPr>
        <p:spPr>
          <a:xfrm>
            <a:off x="2792587" y="1198899"/>
            <a:ext cx="6133751" cy="36077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nl-NL" dirty="0"/>
          </a:p>
        </p:txBody>
      </p:sp>
      <p:sp>
        <p:nvSpPr>
          <p:cNvPr id="3936" name="Tekstvak 3935">
            <a:extLst>
              <a:ext uri="{FF2B5EF4-FFF2-40B4-BE49-F238E27FC236}">
                <a16:creationId xmlns:a16="http://schemas.microsoft.com/office/drawing/2014/main" id="{B5BB46FD-A903-2664-35D0-FD1E478A8FFD}"/>
              </a:ext>
            </a:extLst>
          </p:cNvPr>
          <p:cNvSpPr txBox="1"/>
          <p:nvPr/>
        </p:nvSpPr>
        <p:spPr>
          <a:xfrm>
            <a:off x="2820913" y="1146640"/>
            <a:ext cx="5145740" cy="3539430"/>
          </a:xfrm>
          <a:prstGeom prst="rect">
            <a:avLst/>
          </a:prstGeom>
          <a:noFill/>
        </p:spPr>
        <p:txBody>
          <a:bodyPr wrap="square">
            <a:spAutoFit/>
          </a:bodyPr>
          <a:lstStyle/>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Verkleedkleren (wordt door leiding gecommuniceerd)</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Verkleedkleren themadag</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Slaapzak</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Veldbed</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Kussen</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Zaklampje</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Drinkbus</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(knuffel)</a:t>
            </a:r>
          </a:p>
          <a:p>
            <a:pPr>
              <a:buClr>
                <a:schemeClr val="accent6"/>
              </a:buClr>
            </a:pPr>
            <a:endParaRPr lang="nl-BE" dirty="0">
              <a:solidFill>
                <a:schemeClr val="accent6"/>
              </a:solidFill>
              <a:latin typeface="Chelsea Market" panose="020B0604020202020204" charset="0"/>
            </a:endParaRPr>
          </a:p>
          <a:p>
            <a:pPr>
              <a:buClr>
                <a:schemeClr val="accent6"/>
              </a:buClr>
            </a:pPr>
            <a:r>
              <a:rPr lang="nl-BE" dirty="0">
                <a:solidFill>
                  <a:schemeClr val="accent6"/>
                </a:solidFill>
                <a:latin typeface="Chelsea Market" panose="020B0604020202020204" charset="0"/>
              </a:rPr>
              <a:t>NIET:</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Computerspelletjes</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Elektronische apparaten (bv. elektrische tandenborstel)</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Horloge </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Snoep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9"/>
        <p:cNvGrpSpPr/>
        <p:nvPr/>
      </p:nvGrpSpPr>
      <p:grpSpPr>
        <a:xfrm>
          <a:off x="0" y="0"/>
          <a:ext cx="0" cy="0"/>
          <a:chOff x="0" y="0"/>
          <a:chExt cx="0" cy="0"/>
        </a:xfrm>
      </p:grpSpPr>
      <p:grpSp>
        <p:nvGrpSpPr>
          <p:cNvPr id="5120" name="Google Shape;5120;p73"/>
          <p:cNvGrpSpPr/>
          <p:nvPr/>
        </p:nvGrpSpPr>
        <p:grpSpPr>
          <a:xfrm flipH="1">
            <a:off x="519217" y="2571751"/>
            <a:ext cx="853715" cy="1876600"/>
            <a:chOff x="6579373" y="468755"/>
            <a:chExt cx="425814" cy="936007"/>
          </a:xfrm>
        </p:grpSpPr>
        <p:sp>
          <p:nvSpPr>
            <p:cNvPr id="5121" name="Google Shape;5121;p73"/>
            <p:cNvSpPr/>
            <p:nvPr/>
          </p:nvSpPr>
          <p:spPr>
            <a:xfrm>
              <a:off x="6579373" y="482905"/>
              <a:ext cx="271342" cy="921857"/>
            </a:xfrm>
            <a:custGeom>
              <a:avLst/>
              <a:gdLst/>
              <a:ahLst/>
              <a:cxnLst/>
              <a:rect l="l" t="t" r="r" b="b"/>
              <a:pathLst>
                <a:path w="8284" h="28144" extrusionOk="0">
                  <a:moveTo>
                    <a:pt x="7662" y="1"/>
                  </a:moveTo>
                  <a:cubicBezTo>
                    <a:pt x="8283" y="13229"/>
                    <a:pt x="5712" y="22862"/>
                    <a:pt x="247" y="27841"/>
                  </a:cubicBezTo>
                  <a:cubicBezTo>
                    <a:pt x="141" y="27948"/>
                    <a:pt x="56" y="28020"/>
                    <a:pt x="0" y="28076"/>
                  </a:cubicBezTo>
                  <a:lnTo>
                    <a:pt x="56" y="28144"/>
                  </a:lnTo>
                  <a:cubicBezTo>
                    <a:pt x="107" y="28093"/>
                    <a:pt x="179" y="28003"/>
                    <a:pt x="286" y="27914"/>
                  </a:cubicBezTo>
                  <a:cubicBezTo>
                    <a:pt x="1082" y="27186"/>
                    <a:pt x="3176" y="25288"/>
                    <a:pt x="4951" y="21014"/>
                  </a:cubicBezTo>
                  <a:cubicBezTo>
                    <a:pt x="7202" y="15643"/>
                    <a:pt x="8122" y="8565"/>
                    <a:pt x="77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3"/>
            <p:cNvSpPr/>
            <p:nvPr/>
          </p:nvSpPr>
          <p:spPr>
            <a:xfrm>
              <a:off x="6830309" y="468755"/>
              <a:ext cx="174879" cy="83886"/>
            </a:xfrm>
            <a:custGeom>
              <a:avLst/>
              <a:gdLst/>
              <a:ahLst/>
              <a:cxnLst/>
              <a:rect l="l" t="t" r="r" b="b"/>
              <a:pathLst>
                <a:path w="5339" h="2561" extrusionOk="0">
                  <a:moveTo>
                    <a:pt x="989" y="1"/>
                  </a:moveTo>
                  <a:cubicBezTo>
                    <a:pt x="680" y="1"/>
                    <a:pt x="353" y="67"/>
                    <a:pt x="1" y="237"/>
                  </a:cubicBezTo>
                  <a:lnTo>
                    <a:pt x="1" y="2561"/>
                  </a:lnTo>
                  <a:cubicBezTo>
                    <a:pt x="1793" y="1178"/>
                    <a:pt x="3546" y="2561"/>
                    <a:pt x="5338" y="1139"/>
                  </a:cubicBezTo>
                  <a:cubicBezTo>
                    <a:pt x="5338" y="1139"/>
                    <a:pt x="3832" y="1033"/>
                    <a:pt x="2874" y="607"/>
                  </a:cubicBezTo>
                  <a:cubicBezTo>
                    <a:pt x="2317" y="360"/>
                    <a:pt x="1706" y="1"/>
                    <a:pt x="989"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3"/>
            <p:cNvSpPr/>
            <p:nvPr/>
          </p:nvSpPr>
          <p:spPr>
            <a:xfrm>
              <a:off x="6826837" y="473570"/>
              <a:ext cx="16345" cy="843507"/>
            </a:xfrm>
            <a:custGeom>
              <a:avLst/>
              <a:gdLst/>
              <a:ahLst/>
              <a:cxnLst/>
              <a:rect l="l" t="t" r="r" b="b"/>
              <a:pathLst>
                <a:path w="499" h="25752" extrusionOk="0">
                  <a:moveTo>
                    <a:pt x="0" y="1"/>
                  </a:moveTo>
                  <a:lnTo>
                    <a:pt x="354" y="25751"/>
                  </a:lnTo>
                  <a:lnTo>
                    <a:pt x="498" y="25751"/>
                  </a:lnTo>
                  <a:lnTo>
                    <a:pt x="1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0" name="Google Shape;5130;p73"/>
          <p:cNvGrpSpPr/>
          <p:nvPr/>
        </p:nvGrpSpPr>
        <p:grpSpPr>
          <a:xfrm>
            <a:off x="519225" y="2660385"/>
            <a:ext cx="1669913" cy="1963650"/>
            <a:chOff x="5288110" y="568232"/>
            <a:chExt cx="630894" cy="741868"/>
          </a:xfrm>
        </p:grpSpPr>
        <p:sp>
          <p:nvSpPr>
            <p:cNvPr id="5131" name="Google Shape;5131;p73"/>
            <p:cNvSpPr/>
            <p:nvPr/>
          </p:nvSpPr>
          <p:spPr>
            <a:xfrm>
              <a:off x="5288110" y="568232"/>
              <a:ext cx="630894" cy="741868"/>
            </a:xfrm>
            <a:custGeom>
              <a:avLst/>
              <a:gdLst/>
              <a:ahLst/>
              <a:cxnLst/>
              <a:rect l="l" t="t" r="r" b="b"/>
              <a:pathLst>
                <a:path w="19261" h="22649" extrusionOk="0">
                  <a:moveTo>
                    <a:pt x="10658" y="1"/>
                  </a:moveTo>
                  <a:cubicBezTo>
                    <a:pt x="10003" y="5304"/>
                    <a:pt x="0" y="21993"/>
                    <a:pt x="0" y="21993"/>
                  </a:cubicBezTo>
                  <a:lnTo>
                    <a:pt x="796" y="22649"/>
                  </a:lnTo>
                  <a:lnTo>
                    <a:pt x="18728" y="22649"/>
                  </a:lnTo>
                  <a:lnTo>
                    <a:pt x="19260" y="21725"/>
                  </a:lnTo>
                  <a:cubicBezTo>
                    <a:pt x="16315" y="18784"/>
                    <a:pt x="10658" y="1"/>
                    <a:pt x="10658"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3"/>
            <p:cNvSpPr/>
            <p:nvPr/>
          </p:nvSpPr>
          <p:spPr>
            <a:xfrm>
              <a:off x="5290337" y="1225296"/>
              <a:ext cx="628667" cy="84803"/>
            </a:xfrm>
            <a:custGeom>
              <a:avLst/>
              <a:gdLst/>
              <a:ahLst/>
              <a:cxnLst/>
              <a:rect l="l" t="t" r="r" b="b"/>
              <a:pathLst>
                <a:path w="19193" h="2589" extrusionOk="0">
                  <a:moveTo>
                    <a:pt x="10590" y="1"/>
                  </a:moveTo>
                  <a:lnTo>
                    <a:pt x="0" y="1984"/>
                  </a:lnTo>
                  <a:lnTo>
                    <a:pt x="728" y="2589"/>
                  </a:lnTo>
                  <a:lnTo>
                    <a:pt x="18660" y="2589"/>
                  </a:lnTo>
                  <a:lnTo>
                    <a:pt x="19192" y="1665"/>
                  </a:lnTo>
                  <a:cubicBezTo>
                    <a:pt x="19171" y="1665"/>
                    <a:pt x="19171" y="1648"/>
                    <a:pt x="19171" y="1648"/>
                  </a:cubicBezTo>
                  <a:lnTo>
                    <a:pt x="10590"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3"/>
            <p:cNvSpPr/>
            <p:nvPr/>
          </p:nvSpPr>
          <p:spPr>
            <a:xfrm>
              <a:off x="5339666" y="589162"/>
              <a:ext cx="536232" cy="691949"/>
            </a:xfrm>
            <a:custGeom>
              <a:avLst/>
              <a:gdLst/>
              <a:ahLst/>
              <a:cxnLst/>
              <a:rect l="l" t="t" r="r" b="b"/>
              <a:pathLst>
                <a:path w="16371" h="21125" extrusionOk="0">
                  <a:moveTo>
                    <a:pt x="9084" y="0"/>
                  </a:moveTo>
                  <a:cubicBezTo>
                    <a:pt x="8109" y="5695"/>
                    <a:pt x="8020" y="5606"/>
                    <a:pt x="1" y="21124"/>
                  </a:cubicBezTo>
                  <a:lnTo>
                    <a:pt x="16371" y="20822"/>
                  </a:lnTo>
                  <a:cubicBezTo>
                    <a:pt x="13430" y="17877"/>
                    <a:pt x="9084" y="0"/>
                    <a:pt x="9084"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3"/>
            <p:cNvSpPr/>
            <p:nvPr/>
          </p:nvSpPr>
          <p:spPr>
            <a:xfrm>
              <a:off x="5638882" y="876194"/>
              <a:ext cx="9925" cy="73240"/>
            </a:xfrm>
            <a:custGeom>
              <a:avLst/>
              <a:gdLst/>
              <a:ahLst/>
              <a:cxnLst/>
              <a:rect l="l" t="t" r="r" b="b"/>
              <a:pathLst>
                <a:path w="303" h="2236" extrusionOk="0">
                  <a:moveTo>
                    <a:pt x="55" y="1"/>
                  </a:moveTo>
                  <a:lnTo>
                    <a:pt x="0" y="107"/>
                  </a:lnTo>
                  <a:lnTo>
                    <a:pt x="124" y="2235"/>
                  </a:lnTo>
                  <a:lnTo>
                    <a:pt x="302" y="158"/>
                  </a:lnTo>
                  <a:lnTo>
                    <a:pt x="55"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3"/>
            <p:cNvSpPr/>
            <p:nvPr/>
          </p:nvSpPr>
          <p:spPr>
            <a:xfrm>
              <a:off x="5491354" y="947043"/>
              <a:ext cx="234690" cy="363056"/>
            </a:xfrm>
            <a:custGeom>
              <a:avLst/>
              <a:gdLst/>
              <a:ahLst/>
              <a:cxnLst/>
              <a:rect l="l" t="t" r="r" b="b"/>
              <a:pathLst>
                <a:path w="7165" h="11084" extrusionOk="0">
                  <a:moveTo>
                    <a:pt x="4628" y="0"/>
                  </a:moveTo>
                  <a:cubicBezTo>
                    <a:pt x="4291" y="2128"/>
                    <a:pt x="1" y="10109"/>
                    <a:pt x="1" y="10109"/>
                  </a:cubicBezTo>
                  <a:lnTo>
                    <a:pt x="52" y="11084"/>
                  </a:lnTo>
                  <a:lnTo>
                    <a:pt x="6990" y="11084"/>
                  </a:lnTo>
                  <a:lnTo>
                    <a:pt x="7164" y="9930"/>
                  </a:lnTo>
                  <a:lnTo>
                    <a:pt x="4628"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3"/>
            <p:cNvSpPr/>
            <p:nvPr/>
          </p:nvSpPr>
          <p:spPr>
            <a:xfrm>
              <a:off x="5497774" y="962634"/>
              <a:ext cx="223651" cy="347465"/>
            </a:xfrm>
            <a:custGeom>
              <a:avLst/>
              <a:gdLst/>
              <a:ahLst/>
              <a:cxnLst/>
              <a:rect l="l" t="t" r="r" b="b"/>
              <a:pathLst>
                <a:path w="6828" h="10608" extrusionOk="0">
                  <a:moveTo>
                    <a:pt x="4453" y="1"/>
                  </a:moveTo>
                  <a:cubicBezTo>
                    <a:pt x="4134" y="2044"/>
                    <a:pt x="1" y="9667"/>
                    <a:pt x="1" y="9667"/>
                  </a:cubicBezTo>
                  <a:lnTo>
                    <a:pt x="320" y="10608"/>
                  </a:lnTo>
                  <a:lnTo>
                    <a:pt x="6347" y="10608"/>
                  </a:lnTo>
                  <a:lnTo>
                    <a:pt x="6828" y="9509"/>
                  </a:lnTo>
                  <a:lnTo>
                    <a:pt x="4453"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3"/>
            <p:cNvSpPr/>
            <p:nvPr/>
          </p:nvSpPr>
          <p:spPr>
            <a:xfrm>
              <a:off x="5497774" y="1240920"/>
              <a:ext cx="182380" cy="69179"/>
            </a:xfrm>
            <a:custGeom>
              <a:avLst/>
              <a:gdLst/>
              <a:ahLst/>
              <a:cxnLst/>
              <a:rect l="l" t="t" r="r" b="b"/>
              <a:pathLst>
                <a:path w="5568" h="2112" extrusionOk="0">
                  <a:moveTo>
                    <a:pt x="656" y="0"/>
                  </a:moveTo>
                  <a:lnTo>
                    <a:pt x="1" y="1171"/>
                  </a:lnTo>
                  <a:lnTo>
                    <a:pt x="320" y="2112"/>
                  </a:lnTo>
                  <a:lnTo>
                    <a:pt x="5215" y="2112"/>
                  </a:lnTo>
                  <a:cubicBezTo>
                    <a:pt x="5215" y="2112"/>
                    <a:pt x="5568" y="1316"/>
                    <a:pt x="5355" y="1154"/>
                  </a:cubicBezTo>
                  <a:cubicBezTo>
                    <a:pt x="5142" y="1013"/>
                    <a:pt x="2005" y="852"/>
                    <a:pt x="2005" y="852"/>
                  </a:cubicBezTo>
                  <a:cubicBezTo>
                    <a:pt x="2005" y="852"/>
                    <a:pt x="2235" y="286"/>
                    <a:pt x="1933" y="213"/>
                  </a:cubicBezTo>
                  <a:cubicBezTo>
                    <a:pt x="1631" y="145"/>
                    <a:pt x="656" y="0"/>
                    <a:pt x="656"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3"/>
            <p:cNvSpPr/>
            <p:nvPr/>
          </p:nvSpPr>
          <p:spPr>
            <a:xfrm>
              <a:off x="5632462" y="945929"/>
              <a:ext cx="20374" cy="26663"/>
            </a:xfrm>
            <a:custGeom>
              <a:avLst/>
              <a:gdLst/>
              <a:ahLst/>
              <a:cxnLst/>
              <a:rect l="l" t="t" r="r" b="b"/>
              <a:pathLst>
                <a:path w="622" h="814" extrusionOk="0">
                  <a:moveTo>
                    <a:pt x="213" y="0"/>
                  </a:moveTo>
                  <a:lnTo>
                    <a:pt x="0" y="779"/>
                  </a:lnTo>
                  <a:lnTo>
                    <a:pt x="622" y="813"/>
                  </a:lnTo>
                  <a:lnTo>
                    <a:pt x="42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3"/>
            <p:cNvSpPr/>
            <p:nvPr/>
          </p:nvSpPr>
          <p:spPr>
            <a:xfrm>
              <a:off x="5719033" y="1261261"/>
              <a:ext cx="11759" cy="8844"/>
            </a:xfrm>
            <a:custGeom>
              <a:avLst/>
              <a:gdLst/>
              <a:ahLst/>
              <a:cxnLst/>
              <a:rect l="l" t="t" r="r" b="b"/>
              <a:pathLst>
                <a:path w="359" h="270" extrusionOk="0">
                  <a:moveTo>
                    <a:pt x="286" y="1"/>
                  </a:moveTo>
                  <a:lnTo>
                    <a:pt x="0" y="141"/>
                  </a:lnTo>
                  <a:lnTo>
                    <a:pt x="39" y="269"/>
                  </a:lnTo>
                  <a:lnTo>
                    <a:pt x="358" y="269"/>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3"/>
            <p:cNvSpPr/>
            <p:nvPr/>
          </p:nvSpPr>
          <p:spPr>
            <a:xfrm>
              <a:off x="5715561" y="1246226"/>
              <a:ext cx="11038" cy="9237"/>
            </a:xfrm>
            <a:custGeom>
              <a:avLst/>
              <a:gdLst/>
              <a:ahLst/>
              <a:cxnLst/>
              <a:rect l="l" t="t" r="r" b="b"/>
              <a:pathLst>
                <a:path w="337" h="282" extrusionOk="0">
                  <a:moveTo>
                    <a:pt x="285" y="0"/>
                  </a:moveTo>
                  <a:lnTo>
                    <a:pt x="0" y="141"/>
                  </a:lnTo>
                  <a:lnTo>
                    <a:pt x="38" y="281"/>
                  </a:lnTo>
                  <a:lnTo>
                    <a:pt x="336" y="264"/>
                  </a:lnTo>
                  <a:lnTo>
                    <a:pt x="285"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3"/>
            <p:cNvSpPr/>
            <p:nvPr/>
          </p:nvSpPr>
          <p:spPr>
            <a:xfrm>
              <a:off x="5711500" y="1231028"/>
              <a:ext cx="11595" cy="9368"/>
            </a:xfrm>
            <a:custGeom>
              <a:avLst/>
              <a:gdLst/>
              <a:ahLst/>
              <a:cxnLst/>
              <a:rect l="l" t="t" r="r" b="b"/>
              <a:pathLst>
                <a:path w="354" h="286" extrusionOk="0">
                  <a:moveTo>
                    <a:pt x="286" y="0"/>
                  </a:moveTo>
                  <a:lnTo>
                    <a:pt x="1" y="145"/>
                  </a:lnTo>
                  <a:lnTo>
                    <a:pt x="35" y="285"/>
                  </a:lnTo>
                  <a:lnTo>
                    <a:pt x="354" y="268"/>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3"/>
            <p:cNvSpPr/>
            <p:nvPr/>
          </p:nvSpPr>
          <p:spPr>
            <a:xfrm>
              <a:off x="5708028" y="1216518"/>
              <a:ext cx="11038" cy="8811"/>
            </a:xfrm>
            <a:custGeom>
              <a:avLst/>
              <a:gdLst/>
              <a:ahLst/>
              <a:cxnLst/>
              <a:rect l="l" t="t" r="r" b="b"/>
              <a:pathLst>
                <a:path w="337" h="269" extrusionOk="0">
                  <a:moveTo>
                    <a:pt x="285" y="1"/>
                  </a:moveTo>
                  <a:lnTo>
                    <a:pt x="0" y="124"/>
                  </a:lnTo>
                  <a:lnTo>
                    <a:pt x="34" y="269"/>
                  </a:lnTo>
                  <a:lnTo>
                    <a:pt x="336" y="252"/>
                  </a:lnTo>
                  <a:lnTo>
                    <a:pt x="285"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3"/>
            <p:cNvSpPr/>
            <p:nvPr/>
          </p:nvSpPr>
          <p:spPr>
            <a:xfrm>
              <a:off x="5703966" y="1201450"/>
              <a:ext cx="11628" cy="8680"/>
            </a:xfrm>
            <a:custGeom>
              <a:avLst/>
              <a:gdLst/>
              <a:ahLst/>
              <a:cxnLst/>
              <a:rect l="l" t="t" r="r" b="b"/>
              <a:pathLst>
                <a:path w="355" h="265" extrusionOk="0">
                  <a:moveTo>
                    <a:pt x="286" y="1"/>
                  </a:moveTo>
                  <a:lnTo>
                    <a:pt x="1" y="141"/>
                  </a:lnTo>
                  <a:lnTo>
                    <a:pt x="35" y="265"/>
                  </a:lnTo>
                  <a:lnTo>
                    <a:pt x="354" y="265"/>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3"/>
            <p:cNvSpPr/>
            <p:nvPr/>
          </p:nvSpPr>
          <p:spPr>
            <a:xfrm>
              <a:off x="5700494" y="1186416"/>
              <a:ext cx="11038" cy="9237"/>
            </a:xfrm>
            <a:custGeom>
              <a:avLst/>
              <a:gdLst/>
              <a:ahLst/>
              <a:cxnLst/>
              <a:rect l="l" t="t" r="r" b="b"/>
              <a:pathLst>
                <a:path w="337" h="282" extrusionOk="0">
                  <a:moveTo>
                    <a:pt x="286" y="0"/>
                  </a:moveTo>
                  <a:lnTo>
                    <a:pt x="0" y="141"/>
                  </a:lnTo>
                  <a:lnTo>
                    <a:pt x="34" y="281"/>
                  </a:lnTo>
                  <a:lnTo>
                    <a:pt x="337" y="264"/>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3"/>
            <p:cNvSpPr/>
            <p:nvPr/>
          </p:nvSpPr>
          <p:spPr>
            <a:xfrm>
              <a:off x="5696432" y="1171217"/>
              <a:ext cx="11628" cy="9368"/>
            </a:xfrm>
            <a:custGeom>
              <a:avLst/>
              <a:gdLst/>
              <a:ahLst/>
              <a:cxnLst/>
              <a:rect l="l" t="t" r="r" b="b"/>
              <a:pathLst>
                <a:path w="355" h="286" extrusionOk="0">
                  <a:moveTo>
                    <a:pt x="282" y="0"/>
                  </a:moveTo>
                  <a:lnTo>
                    <a:pt x="1" y="145"/>
                  </a:lnTo>
                  <a:lnTo>
                    <a:pt x="35" y="285"/>
                  </a:lnTo>
                  <a:lnTo>
                    <a:pt x="354" y="268"/>
                  </a:lnTo>
                  <a:lnTo>
                    <a:pt x="282"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3"/>
            <p:cNvSpPr/>
            <p:nvPr/>
          </p:nvSpPr>
          <p:spPr>
            <a:xfrm>
              <a:off x="5692960" y="1156707"/>
              <a:ext cx="11038" cy="8811"/>
            </a:xfrm>
            <a:custGeom>
              <a:avLst/>
              <a:gdLst/>
              <a:ahLst/>
              <a:cxnLst/>
              <a:rect l="l" t="t" r="r" b="b"/>
              <a:pathLst>
                <a:path w="337" h="269" extrusionOk="0">
                  <a:moveTo>
                    <a:pt x="281" y="1"/>
                  </a:moveTo>
                  <a:lnTo>
                    <a:pt x="1" y="124"/>
                  </a:lnTo>
                  <a:lnTo>
                    <a:pt x="35" y="269"/>
                  </a:lnTo>
                  <a:lnTo>
                    <a:pt x="337" y="269"/>
                  </a:lnTo>
                  <a:lnTo>
                    <a:pt x="281"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3"/>
            <p:cNvSpPr/>
            <p:nvPr/>
          </p:nvSpPr>
          <p:spPr>
            <a:xfrm>
              <a:off x="5688932" y="1141640"/>
              <a:ext cx="11595" cy="8680"/>
            </a:xfrm>
            <a:custGeom>
              <a:avLst/>
              <a:gdLst/>
              <a:ahLst/>
              <a:cxnLst/>
              <a:rect l="l" t="t" r="r" b="b"/>
              <a:pathLst>
                <a:path w="354" h="265" extrusionOk="0">
                  <a:moveTo>
                    <a:pt x="281" y="1"/>
                  </a:moveTo>
                  <a:lnTo>
                    <a:pt x="0" y="141"/>
                  </a:lnTo>
                  <a:lnTo>
                    <a:pt x="34" y="265"/>
                  </a:lnTo>
                  <a:lnTo>
                    <a:pt x="353" y="265"/>
                  </a:lnTo>
                  <a:lnTo>
                    <a:pt x="281"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3"/>
            <p:cNvSpPr/>
            <p:nvPr/>
          </p:nvSpPr>
          <p:spPr>
            <a:xfrm>
              <a:off x="5685427" y="1126441"/>
              <a:ext cx="11038" cy="9401"/>
            </a:xfrm>
            <a:custGeom>
              <a:avLst/>
              <a:gdLst/>
              <a:ahLst/>
              <a:cxnLst/>
              <a:rect l="l" t="t" r="r" b="b"/>
              <a:pathLst>
                <a:path w="337" h="287" extrusionOk="0">
                  <a:moveTo>
                    <a:pt x="282" y="1"/>
                  </a:moveTo>
                  <a:lnTo>
                    <a:pt x="1" y="146"/>
                  </a:lnTo>
                  <a:lnTo>
                    <a:pt x="35" y="286"/>
                  </a:lnTo>
                  <a:lnTo>
                    <a:pt x="337" y="269"/>
                  </a:lnTo>
                  <a:lnTo>
                    <a:pt x="282"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3"/>
            <p:cNvSpPr/>
            <p:nvPr/>
          </p:nvSpPr>
          <p:spPr>
            <a:xfrm>
              <a:off x="5681267" y="1111964"/>
              <a:ext cx="11726" cy="8811"/>
            </a:xfrm>
            <a:custGeom>
              <a:avLst/>
              <a:gdLst/>
              <a:ahLst/>
              <a:cxnLst/>
              <a:rect l="l" t="t" r="r" b="b"/>
              <a:pathLst>
                <a:path w="358" h="269" extrusionOk="0">
                  <a:moveTo>
                    <a:pt x="285" y="0"/>
                  </a:moveTo>
                  <a:lnTo>
                    <a:pt x="0" y="124"/>
                  </a:lnTo>
                  <a:lnTo>
                    <a:pt x="38" y="268"/>
                  </a:lnTo>
                  <a:lnTo>
                    <a:pt x="358" y="251"/>
                  </a:lnTo>
                  <a:lnTo>
                    <a:pt x="285"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3"/>
            <p:cNvSpPr/>
            <p:nvPr/>
          </p:nvSpPr>
          <p:spPr>
            <a:xfrm>
              <a:off x="5677762" y="1096896"/>
              <a:ext cx="11202" cy="8680"/>
            </a:xfrm>
            <a:custGeom>
              <a:avLst/>
              <a:gdLst/>
              <a:ahLst/>
              <a:cxnLst/>
              <a:rect l="l" t="t" r="r" b="b"/>
              <a:pathLst>
                <a:path w="342" h="265" extrusionOk="0">
                  <a:moveTo>
                    <a:pt x="286" y="1"/>
                  </a:moveTo>
                  <a:lnTo>
                    <a:pt x="1" y="141"/>
                  </a:lnTo>
                  <a:lnTo>
                    <a:pt x="39" y="265"/>
                  </a:lnTo>
                  <a:lnTo>
                    <a:pt x="341" y="265"/>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3"/>
            <p:cNvSpPr/>
            <p:nvPr/>
          </p:nvSpPr>
          <p:spPr>
            <a:xfrm>
              <a:off x="5674290" y="1081829"/>
              <a:ext cx="11169" cy="9237"/>
            </a:xfrm>
            <a:custGeom>
              <a:avLst/>
              <a:gdLst/>
              <a:ahLst/>
              <a:cxnLst/>
              <a:rect l="l" t="t" r="r" b="b"/>
              <a:pathLst>
                <a:path w="341" h="282" extrusionOk="0">
                  <a:moveTo>
                    <a:pt x="268" y="1"/>
                  </a:moveTo>
                  <a:lnTo>
                    <a:pt x="0" y="141"/>
                  </a:lnTo>
                  <a:lnTo>
                    <a:pt x="21" y="282"/>
                  </a:lnTo>
                  <a:lnTo>
                    <a:pt x="341" y="265"/>
                  </a:lnTo>
                  <a:lnTo>
                    <a:pt x="268"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3"/>
            <p:cNvSpPr/>
            <p:nvPr/>
          </p:nvSpPr>
          <p:spPr>
            <a:xfrm>
              <a:off x="5670229" y="1066664"/>
              <a:ext cx="11071" cy="9368"/>
            </a:xfrm>
            <a:custGeom>
              <a:avLst/>
              <a:gdLst/>
              <a:ahLst/>
              <a:cxnLst/>
              <a:rect l="l" t="t" r="r" b="b"/>
              <a:pathLst>
                <a:path w="338" h="286" extrusionOk="0">
                  <a:moveTo>
                    <a:pt x="286" y="0"/>
                  </a:moveTo>
                  <a:lnTo>
                    <a:pt x="1" y="145"/>
                  </a:lnTo>
                  <a:lnTo>
                    <a:pt x="39" y="285"/>
                  </a:lnTo>
                  <a:lnTo>
                    <a:pt x="337" y="268"/>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3"/>
            <p:cNvSpPr/>
            <p:nvPr/>
          </p:nvSpPr>
          <p:spPr>
            <a:xfrm>
              <a:off x="5666756" y="1052153"/>
              <a:ext cx="11038" cy="8811"/>
            </a:xfrm>
            <a:custGeom>
              <a:avLst/>
              <a:gdLst/>
              <a:ahLst/>
              <a:cxnLst/>
              <a:rect l="l" t="t" r="r" b="b"/>
              <a:pathLst>
                <a:path w="337" h="269" extrusionOk="0">
                  <a:moveTo>
                    <a:pt x="286" y="0"/>
                  </a:moveTo>
                  <a:lnTo>
                    <a:pt x="0" y="124"/>
                  </a:lnTo>
                  <a:lnTo>
                    <a:pt x="17" y="269"/>
                  </a:lnTo>
                  <a:lnTo>
                    <a:pt x="337" y="247"/>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3"/>
            <p:cNvSpPr/>
            <p:nvPr/>
          </p:nvSpPr>
          <p:spPr>
            <a:xfrm>
              <a:off x="5662695" y="1037086"/>
              <a:ext cx="11071" cy="8680"/>
            </a:xfrm>
            <a:custGeom>
              <a:avLst/>
              <a:gdLst/>
              <a:ahLst/>
              <a:cxnLst/>
              <a:rect l="l" t="t" r="r" b="b"/>
              <a:pathLst>
                <a:path w="338" h="265" extrusionOk="0">
                  <a:moveTo>
                    <a:pt x="286" y="1"/>
                  </a:moveTo>
                  <a:lnTo>
                    <a:pt x="1" y="141"/>
                  </a:lnTo>
                  <a:lnTo>
                    <a:pt x="35" y="265"/>
                  </a:lnTo>
                  <a:lnTo>
                    <a:pt x="337" y="265"/>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3"/>
            <p:cNvSpPr/>
            <p:nvPr/>
          </p:nvSpPr>
          <p:spPr>
            <a:xfrm>
              <a:off x="5659223" y="1021888"/>
              <a:ext cx="11038" cy="9368"/>
            </a:xfrm>
            <a:custGeom>
              <a:avLst/>
              <a:gdLst/>
              <a:ahLst/>
              <a:cxnLst/>
              <a:rect l="l" t="t" r="r" b="b"/>
              <a:pathLst>
                <a:path w="337" h="286" extrusionOk="0">
                  <a:moveTo>
                    <a:pt x="286" y="1"/>
                  </a:moveTo>
                  <a:lnTo>
                    <a:pt x="1" y="145"/>
                  </a:lnTo>
                  <a:lnTo>
                    <a:pt x="18" y="286"/>
                  </a:lnTo>
                  <a:lnTo>
                    <a:pt x="337" y="269"/>
                  </a:lnTo>
                  <a:lnTo>
                    <a:pt x="28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3"/>
            <p:cNvSpPr/>
            <p:nvPr/>
          </p:nvSpPr>
          <p:spPr>
            <a:xfrm>
              <a:off x="5655194" y="1006853"/>
              <a:ext cx="11038" cy="9368"/>
            </a:xfrm>
            <a:custGeom>
              <a:avLst/>
              <a:gdLst/>
              <a:ahLst/>
              <a:cxnLst/>
              <a:rect l="l" t="t" r="r" b="b"/>
              <a:pathLst>
                <a:path w="337" h="286" extrusionOk="0">
                  <a:moveTo>
                    <a:pt x="285" y="0"/>
                  </a:moveTo>
                  <a:lnTo>
                    <a:pt x="0" y="141"/>
                  </a:lnTo>
                  <a:lnTo>
                    <a:pt x="34" y="285"/>
                  </a:lnTo>
                  <a:lnTo>
                    <a:pt x="336" y="268"/>
                  </a:lnTo>
                  <a:lnTo>
                    <a:pt x="285"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3"/>
            <p:cNvSpPr/>
            <p:nvPr/>
          </p:nvSpPr>
          <p:spPr>
            <a:xfrm>
              <a:off x="5651689" y="992343"/>
              <a:ext cx="11038" cy="8680"/>
            </a:xfrm>
            <a:custGeom>
              <a:avLst/>
              <a:gdLst/>
              <a:ahLst/>
              <a:cxnLst/>
              <a:rect l="l" t="t" r="r" b="b"/>
              <a:pathLst>
                <a:path w="337" h="265" extrusionOk="0">
                  <a:moveTo>
                    <a:pt x="286" y="0"/>
                  </a:moveTo>
                  <a:lnTo>
                    <a:pt x="1" y="124"/>
                  </a:lnTo>
                  <a:lnTo>
                    <a:pt x="18" y="264"/>
                  </a:lnTo>
                  <a:lnTo>
                    <a:pt x="337" y="247"/>
                  </a:lnTo>
                  <a:lnTo>
                    <a:pt x="28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3"/>
            <p:cNvSpPr/>
            <p:nvPr/>
          </p:nvSpPr>
          <p:spPr>
            <a:xfrm>
              <a:off x="5647660" y="977275"/>
              <a:ext cx="11038" cy="8680"/>
            </a:xfrm>
            <a:custGeom>
              <a:avLst/>
              <a:gdLst/>
              <a:ahLst/>
              <a:cxnLst/>
              <a:rect l="l" t="t" r="r" b="b"/>
              <a:pathLst>
                <a:path w="337" h="265" extrusionOk="0">
                  <a:moveTo>
                    <a:pt x="281" y="1"/>
                  </a:moveTo>
                  <a:lnTo>
                    <a:pt x="0" y="141"/>
                  </a:lnTo>
                  <a:lnTo>
                    <a:pt x="34" y="265"/>
                  </a:lnTo>
                  <a:lnTo>
                    <a:pt x="336" y="265"/>
                  </a:lnTo>
                  <a:lnTo>
                    <a:pt x="281"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3"/>
            <p:cNvSpPr/>
            <p:nvPr/>
          </p:nvSpPr>
          <p:spPr>
            <a:xfrm>
              <a:off x="5495416" y="1265879"/>
              <a:ext cx="11595" cy="9368"/>
            </a:xfrm>
            <a:custGeom>
              <a:avLst/>
              <a:gdLst/>
              <a:ahLst/>
              <a:cxnLst/>
              <a:rect l="l" t="t" r="r" b="b"/>
              <a:pathLst>
                <a:path w="354" h="286" extrusionOk="0">
                  <a:moveTo>
                    <a:pt x="124" y="0"/>
                  </a:moveTo>
                  <a:lnTo>
                    <a:pt x="0" y="268"/>
                  </a:lnTo>
                  <a:lnTo>
                    <a:pt x="303" y="285"/>
                  </a:lnTo>
                  <a:lnTo>
                    <a:pt x="354" y="145"/>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3"/>
            <p:cNvSpPr/>
            <p:nvPr/>
          </p:nvSpPr>
          <p:spPr>
            <a:xfrm>
              <a:off x="5502392" y="1250255"/>
              <a:ext cx="11595" cy="9368"/>
            </a:xfrm>
            <a:custGeom>
              <a:avLst/>
              <a:gdLst/>
              <a:ahLst/>
              <a:cxnLst/>
              <a:rect l="l" t="t" r="r" b="b"/>
              <a:pathLst>
                <a:path w="354" h="286" extrusionOk="0">
                  <a:moveTo>
                    <a:pt x="124" y="1"/>
                  </a:moveTo>
                  <a:lnTo>
                    <a:pt x="0" y="286"/>
                  </a:lnTo>
                  <a:lnTo>
                    <a:pt x="302" y="286"/>
                  </a:lnTo>
                  <a:lnTo>
                    <a:pt x="353" y="141"/>
                  </a:lnTo>
                  <a:lnTo>
                    <a:pt x="124"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3"/>
            <p:cNvSpPr/>
            <p:nvPr/>
          </p:nvSpPr>
          <p:spPr>
            <a:xfrm>
              <a:off x="5509336" y="1235188"/>
              <a:ext cx="11628" cy="9237"/>
            </a:xfrm>
            <a:custGeom>
              <a:avLst/>
              <a:gdLst/>
              <a:ahLst/>
              <a:cxnLst/>
              <a:rect l="l" t="t" r="r" b="b"/>
              <a:pathLst>
                <a:path w="355" h="282" extrusionOk="0">
                  <a:moveTo>
                    <a:pt x="124" y="1"/>
                  </a:moveTo>
                  <a:lnTo>
                    <a:pt x="1" y="265"/>
                  </a:lnTo>
                  <a:lnTo>
                    <a:pt x="303" y="282"/>
                  </a:lnTo>
                  <a:lnTo>
                    <a:pt x="354" y="141"/>
                  </a:lnTo>
                  <a:lnTo>
                    <a:pt x="124"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3"/>
            <p:cNvSpPr/>
            <p:nvPr/>
          </p:nvSpPr>
          <p:spPr>
            <a:xfrm>
              <a:off x="5516313" y="1219433"/>
              <a:ext cx="11628" cy="9958"/>
            </a:xfrm>
            <a:custGeom>
              <a:avLst/>
              <a:gdLst/>
              <a:ahLst/>
              <a:cxnLst/>
              <a:rect l="l" t="t" r="r" b="b"/>
              <a:pathLst>
                <a:path w="355" h="304" extrusionOk="0">
                  <a:moveTo>
                    <a:pt x="107" y="1"/>
                  </a:moveTo>
                  <a:lnTo>
                    <a:pt x="1" y="286"/>
                  </a:lnTo>
                  <a:lnTo>
                    <a:pt x="303" y="303"/>
                  </a:lnTo>
                  <a:lnTo>
                    <a:pt x="354" y="163"/>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3"/>
            <p:cNvSpPr/>
            <p:nvPr/>
          </p:nvSpPr>
          <p:spPr>
            <a:xfrm>
              <a:off x="5523290" y="1204398"/>
              <a:ext cx="11595" cy="9237"/>
            </a:xfrm>
            <a:custGeom>
              <a:avLst/>
              <a:gdLst/>
              <a:ahLst/>
              <a:cxnLst/>
              <a:rect l="l" t="t" r="r" b="b"/>
              <a:pathLst>
                <a:path w="354" h="282" extrusionOk="0">
                  <a:moveTo>
                    <a:pt x="107" y="0"/>
                  </a:moveTo>
                  <a:lnTo>
                    <a:pt x="1" y="264"/>
                  </a:lnTo>
                  <a:lnTo>
                    <a:pt x="286" y="281"/>
                  </a:lnTo>
                  <a:lnTo>
                    <a:pt x="354" y="141"/>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3"/>
            <p:cNvSpPr/>
            <p:nvPr/>
          </p:nvSpPr>
          <p:spPr>
            <a:xfrm>
              <a:off x="5530267" y="1189200"/>
              <a:ext cx="11595" cy="9368"/>
            </a:xfrm>
            <a:custGeom>
              <a:avLst/>
              <a:gdLst/>
              <a:ahLst/>
              <a:cxnLst/>
              <a:rect l="l" t="t" r="r" b="b"/>
              <a:pathLst>
                <a:path w="354" h="286" extrusionOk="0">
                  <a:moveTo>
                    <a:pt x="107" y="0"/>
                  </a:moveTo>
                  <a:lnTo>
                    <a:pt x="0" y="268"/>
                  </a:lnTo>
                  <a:lnTo>
                    <a:pt x="286" y="286"/>
                  </a:lnTo>
                  <a:lnTo>
                    <a:pt x="354" y="145"/>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3"/>
            <p:cNvSpPr/>
            <p:nvPr/>
          </p:nvSpPr>
          <p:spPr>
            <a:xfrm>
              <a:off x="5537244" y="1173576"/>
              <a:ext cx="11595" cy="9368"/>
            </a:xfrm>
            <a:custGeom>
              <a:avLst/>
              <a:gdLst/>
              <a:ahLst/>
              <a:cxnLst/>
              <a:rect l="l" t="t" r="r" b="b"/>
              <a:pathLst>
                <a:path w="354" h="286" extrusionOk="0">
                  <a:moveTo>
                    <a:pt x="107" y="1"/>
                  </a:moveTo>
                  <a:lnTo>
                    <a:pt x="0" y="265"/>
                  </a:lnTo>
                  <a:lnTo>
                    <a:pt x="285" y="286"/>
                  </a:lnTo>
                  <a:lnTo>
                    <a:pt x="353" y="141"/>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3"/>
            <p:cNvSpPr/>
            <p:nvPr/>
          </p:nvSpPr>
          <p:spPr>
            <a:xfrm>
              <a:off x="5544220" y="1158509"/>
              <a:ext cx="11595" cy="9237"/>
            </a:xfrm>
            <a:custGeom>
              <a:avLst/>
              <a:gdLst/>
              <a:ahLst/>
              <a:cxnLst/>
              <a:rect l="l" t="t" r="r" b="b"/>
              <a:pathLst>
                <a:path w="354" h="282" extrusionOk="0">
                  <a:moveTo>
                    <a:pt x="106" y="1"/>
                  </a:moveTo>
                  <a:lnTo>
                    <a:pt x="0" y="265"/>
                  </a:lnTo>
                  <a:lnTo>
                    <a:pt x="285" y="282"/>
                  </a:lnTo>
                  <a:lnTo>
                    <a:pt x="353" y="141"/>
                  </a:lnTo>
                  <a:lnTo>
                    <a:pt x="10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3"/>
            <p:cNvSpPr/>
            <p:nvPr/>
          </p:nvSpPr>
          <p:spPr>
            <a:xfrm>
              <a:off x="5551164" y="1142753"/>
              <a:ext cx="11628" cy="9401"/>
            </a:xfrm>
            <a:custGeom>
              <a:avLst/>
              <a:gdLst/>
              <a:ahLst/>
              <a:cxnLst/>
              <a:rect l="l" t="t" r="r" b="b"/>
              <a:pathLst>
                <a:path w="355" h="287" extrusionOk="0">
                  <a:moveTo>
                    <a:pt x="107" y="1"/>
                  </a:moveTo>
                  <a:lnTo>
                    <a:pt x="1" y="269"/>
                  </a:lnTo>
                  <a:lnTo>
                    <a:pt x="286" y="286"/>
                  </a:lnTo>
                  <a:lnTo>
                    <a:pt x="354" y="141"/>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3"/>
            <p:cNvSpPr/>
            <p:nvPr/>
          </p:nvSpPr>
          <p:spPr>
            <a:xfrm>
              <a:off x="5557584" y="1127719"/>
              <a:ext cx="11595" cy="9237"/>
            </a:xfrm>
            <a:custGeom>
              <a:avLst/>
              <a:gdLst/>
              <a:ahLst/>
              <a:cxnLst/>
              <a:rect l="l" t="t" r="r" b="b"/>
              <a:pathLst>
                <a:path w="354" h="282" extrusionOk="0">
                  <a:moveTo>
                    <a:pt x="124" y="0"/>
                  </a:moveTo>
                  <a:lnTo>
                    <a:pt x="1" y="264"/>
                  </a:lnTo>
                  <a:lnTo>
                    <a:pt x="303" y="281"/>
                  </a:lnTo>
                  <a:lnTo>
                    <a:pt x="354" y="141"/>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3"/>
            <p:cNvSpPr/>
            <p:nvPr/>
          </p:nvSpPr>
          <p:spPr>
            <a:xfrm>
              <a:off x="5564561" y="1111964"/>
              <a:ext cx="11595" cy="9368"/>
            </a:xfrm>
            <a:custGeom>
              <a:avLst/>
              <a:gdLst/>
              <a:ahLst/>
              <a:cxnLst/>
              <a:rect l="l" t="t" r="r" b="b"/>
              <a:pathLst>
                <a:path w="354" h="286" extrusionOk="0">
                  <a:moveTo>
                    <a:pt x="124" y="0"/>
                  </a:moveTo>
                  <a:lnTo>
                    <a:pt x="0" y="286"/>
                  </a:lnTo>
                  <a:lnTo>
                    <a:pt x="303" y="286"/>
                  </a:lnTo>
                  <a:lnTo>
                    <a:pt x="354" y="145"/>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3"/>
            <p:cNvSpPr/>
            <p:nvPr/>
          </p:nvSpPr>
          <p:spPr>
            <a:xfrm>
              <a:off x="5571538" y="1096896"/>
              <a:ext cx="11595" cy="9368"/>
            </a:xfrm>
            <a:custGeom>
              <a:avLst/>
              <a:gdLst/>
              <a:ahLst/>
              <a:cxnLst/>
              <a:rect l="l" t="t" r="r" b="b"/>
              <a:pathLst>
                <a:path w="354" h="286" extrusionOk="0">
                  <a:moveTo>
                    <a:pt x="124" y="1"/>
                  </a:moveTo>
                  <a:lnTo>
                    <a:pt x="0" y="265"/>
                  </a:lnTo>
                  <a:lnTo>
                    <a:pt x="302" y="286"/>
                  </a:lnTo>
                  <a:lnTo>
                    <a:pt x="354" y="141"/>
                  </a:lnTo>
                  <a:lnTo>
                    <a:pt x="124"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3"/>
            <p:cNvSpPr/>
            <p:nvPr/>
          </p:nvSpPr>
          <p:spPr>
            <a:xfrm>
              <a:off x="5578515" y="1081141"/>
              <a:ext cx="11595" cy="9368"/>
            </a:xfrm>
            <a:custGeom>
              <a:avLst/>
              <a:gdLst/>
              <a:ahLst/>
              <a:cxnLst/>
              <a:rect l="l" t="t" r="r" b="b"/>
              <a:pathLst>
                <a:path w="354" h="286" extrusionOk="0">
                  <a:moveTo>
                    <a:pt x="124" y="1"/>
                  </a:moveTo>
                  <a:lnTo>
                    <a:pt x="0" y="286"/>
                  </a:lnTo>
                  <a:lnTo>
                    <a:pt x="302" y="286"/>
                  </a:lnTo>
                  <a:lnTo>
                    <a:pt x="353" y="162"/>
                  </a:lnTo>
                  <a:lnTo>
                    <a:pt x="124"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3"/>
            <p:cNvSpPr/>
            <p:nvPr/>
          </p:nvSpPr>
          <p:spPr>
            <a:xfrm>
              <a:off x="5585459" y="1066107"/>
              <a:ext cx="11628" cy="9368"/>
            </a:xfrm>
            <a:custGeom>
              <a:avLst/>
              <a:gdLst/>
              <a:ahLst/>
              <a:cxnLst/>
              <a:rect l="l" t="t" r="r" b="b"/>
              <a:pathLst>
                <a:path w="355" h="286" extrusionOk="0">
                  <a:moveTo>
                    <a:pt x="124" y="0"/>
                  </a:moveTo>
                  <a:lnTo>
                    <a:pt x="1" y="268"/>
                  </a:lnTo>
                  <a:lnTo>
                    <a:pt x="303" y="285"/>
                  </a:lnTo>
                  <a:lnTo>
                    <a:pt x="354" y="140"/>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3"/>
            <p:cNvSpPr/>
            <p:nvPr/>
          </p:nvSpPr>
          <p:spPr>
            <a:xfrm>
              <a:off x="5592436" y="1051040"/>
              <a:ext cx="11595" cy="9237"/>
            </a:xfrm>
            <a:custGeom>
              <a:avLst/>
              <a:gdLst/>
              <a:ahLst/>
              <a:cxnLst/>
              <a:rect l="l" t="t" r="r" b="b"/>
              <a:pathLst>
                <a:path w="354" h="282" extrusionOk="0">
                  <a:moveTo>
                    <a:pt x="124" y="0"/>
                  </a:moveTo>
                  <a:lnTo>
                    <a:pt x="1" y="264"/>
                  </a:lnTo>
                  <a:lnTo>
                    <a:pt x="303" y="281"/>
                  </a:lnTo>
                  <a:lnTo>
                    <a:pt x="354" y="141"/>
                  </a:lnTo>
                  <a:lnTo>
                    <a:pt x="124"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3"/>
            <p:cNvSpPr/>
            <p:nvPr/>
          </p:nvSpPr>
          <p:spPr>
            <a:xfrm>
              <a:off x="5599412" y="1035284"/>
              <a:ext cx="11595" cy="9368"/>
            </a:xfrm>
            <a:custGeom>
              <a:avLst/>
              <a:gdLst/>
              <a:ahLst/>
              <a:cxnLst/>
              <a:rect l="l" t="t" r="r" b="b"/>
              <a:pathLst>
                <a:path w="354" h="286" extrusionOk="0">
                  <a:moveTo>
                    <a:pt x="107" y="0"/>
                  </a:moveTo>
                  <a:lnTo>
                    <a:pt x="1" y="269"/>
                  </a:lnTo>
                  <a:lnTo>
                    <a:pt x="303" y="286"/>
                  </a:lnTo>
                  <a:lnTo>
                    <a:pt x="354" y="145"/>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73"/>
            <p:cNvSpPr/>
            <p:nvPr/>
          </p:nvSpPr>
          <p:spPr>
            <a:xfrm>
              <a:off x="5606389" y="1020217"/>
              <a:ext cx="11595" cy="9368"/>
            </a:xfrm>
            <a:custGeom>
              <a:avLst/>
              <a:gdLst/>
              <a:ahLst/>
              <a:cxnLst/>
              <a:rect l="l" t="t" r="r" b="b"/>
              <a:pathLst>
                <a:path w="354" h="286" extrusionOk="0">
                  <a:moveTo>
                    <a:pt x="107" y="1"/>
                  </a:moveTo>
                  <a:lnTo>
                    <a:pt x="0" y="265"/>
                  </a:lnTo>
                  <a:lnTo>
                    <a:pt x="286" y="286"/>
                  </a:lnTo>
                  <a:lnTo>
                    <a:pt x="354" y="141"/>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3"/>
            <p:cNvSpPr/>
            <p:nvPr/>
          </p:nvSpPr>
          <p:spPr>
            <a:xfrm>
              <a:off x="5613366" y="1004462"/>
              <a:ext cx="11595" cy="9368"/>
            </a:xfrm>
            <a:custGeom>
              <a:avLst/>
              <a:gdLst/>
              <a:ahLst/>
              <a:cxnLst/>
              <a:rect l="l" t="t" r="r" b="b"/>
              <a:pathLst>
                <a:path w="354" h="286" extrusionOk="0">
                  <a:moveTo>
                    <a:pt x="107" y="1"/>
                  </a:moveTo>
                  <a:lnTo>
                    <a:pt x="0" y="269"/>
                  </a:lnTo>
                  <a:lnTo>
                    <a:pt x="285" y="286"/>
                  </a:lnTo>
                  <a:lnTo>
                    <a:pt x="353" y="145"/>
                  </a:lnTo>
                  <a:lnTo>
                    <a:pt x="10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3"/>
            <p:cNvSpPr/>
            <p:nvPr/>
          </p:nvSpPr>
          <p:spPr>
            <a:xfrm>
              <a:off x="5620310" y="989428"/>
              <a:ext cx="11628" cy="9368"/>
            </a:xfrm>
            <a:custGeom>
              <a:avLst/>
              <a:gdLst/>
              <a:ahLst/>
              <a:cxnLst/>
              <a:rect l="l" t="t" r="r" b="b"/>
              <a:pathLst>
                <a:path w="355" h="286" extrusionOk="0">
                  <a:moveTo>
                    <a:pt x="107" y="0"/>
                  </a:moveTo>
                  <a:lnTo>
                    <a:pt x="1" y="268"/>
                  </a:lnTo>
                  <a:lnTo>
                    <a:pt x="286" y="285"/>
                  </a:lnTo>
                  <a:lnTo>
                    <a:pt x="354" y="140"/>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3"/>
            <p:cNvSpPr/>
            <p:nvPr/>
          </p:nvSpPr>
          <p:spPr>
            <a:xfrm>
              <a:off x="5627287" y="973803"/>
              <a:ext cx="11628" cy="9237"/>
            </a:xfrm>
            <a:custGeom>
              <a:avLst/>
              <a:gdLst/>
              <a:ahLst/>
              <a:cxnLst/>
              <a:rect l="l" t="t" r="r" b="b"/>
              <a:pathLst>
                <a:path w="355" h="282" extrusionOk="0">
                  <a:moveTo>
                    <a:pt x="107" y="0"/>
                  </a:moveTo>
                  <a:lnTo>
                    <a:pt x="1" y="281"/>
                  </a:lnTo>
                  <a:lnTo>
                    <a:pt x="286" y="281"/>
                  </a:lnTo>
                  <a:lnTo>
                    <a:pt x="354" y="141"/>
                  </a:lnTo>
                  <a:lnTo>
                    <a:pt x="107"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3"/>
            <p:cNvSpPr/>
            <p:nvPr/>
          </p:nvSpPr>
          <p:spPr>
            <a:xfrm>
              <a:off x="5637768" y="956378"/>
              <a:ext cx="9368" cy="12152"/>
            </a:xfrm>
            <a:custGeom>
              <a:avLst/>
              <a:gdLst/>
              <a:ahLst/>
              <a:cxnLst/>
              <a:rect l="l" t="t" r="r" b="b"/>
              <a:pathLst>
                <a:path w="286" h="371" extrusionOk="0">
                  <a:moveTo>
                    <a:pt x="106" y="0"/>
                  </a:moveTo>
                  <a:lnTo>
                    <a:pt x="0" y="354"/>
                  </a:lnTo>
                  <a:lnTo>
                    <a:pt x="285" y="371"/>
                  </a:lnTo>
                  <a:lnTo>
                    <a:pt x="196"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3"/>
            <p:cNvSpPr/>
            <p:nvPr/>
          </p:nvSpPr>
          <p:spPr>
            <a:xfrm>
              <a:off x="5637212" y="936561"/>
              <a:ext cx="11038" cy="5208"/>
            </a:xfrm>
            <a:custGeom>
              <a:avLst/>
              <a:gdLst/>
              <a:ahLst/>
              <a:cxnLst/>
              <a:rect l="l" t="t" r="r" b="b"/>
              <a:pathLst>
                <a:path w="337" h="159" extrusionOk="0">
                  <a:moveTo>
                    <a:pt x="0" y="1"/>
                  </a:moveTo>
                  <a:lnTo>
                    <a:pt x="0" y="158"/>
                  </a:lnTo>
                  <a:lnTo>
                    <a:pt x="336" y="158"/>
                  </a:lnTo>
                  <a:lnTo>
                    <a:pt x="33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3"/>
            <p:cNvSpPr/>
            <p:nvPr/>
          </p:nvSpPr>
          <p:spPr>
            <a:xfrm>
              <a:off x="5637212" y="921527"/>
              <a:ext cx="11038" cy="5175"/>
            </a:xfrm>
            <a:custGeom>
              <a:avLst/>
              <a:gdLst/>
              <a:ahLst/>
              <a:cxnLst/>
              <a:rect l="l" t="t" r="r" b="b"/>
              <a:pathLst>
                <a:path w="337" h="158" extrusionOk="0">
                  <a:moveTo>
                    <a:pt x="0" y="0"/>
                  </a:moveTo>
                  <a:lnTo>
                    <a:pt x="0" y="158"/>
                  </a:lnTo>
                  <a:lnTo>
                    <a:pt x="336" y="158"/>
                  </a:lnTo>
                  <a:lnTo>
                    <a:pt x="336"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3"/>
            <p:cNvSpPr/>
            <p:nvPr/>
          </p:nvSpPr>
          <p:spPr>
            <a:xfrm>
              <a:off x="5637212" y="908130"/>
              <a:ext cx="11038" cy="5208"/>
            </a:xfrm>
            <a:custGeom>
              <a:avLst/>
              <a:gdLst/>
              <a:ahLst/>
              <a:cxnLst/>
              <a:rect l="l" t="t" r="r" b="b"/>
              <a:pathLst>
                <a:path w="337" h="159" extrusionOk="0">
                  <a:moveTo>
                    <a:pt x="0" y="1"/>
                  </a:moveTo>
                  <a:lnTo>
                    <a:pt x="0" y="158"/>
                  </a:lnTo>
                  <a:lnTo>
                    <a:pt x="336" y="158"/>
                  </a:lnTo>
                  <a:lnTo>
                    <a:pt x="336"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3"/>
            <p:cNvSpPr/>
            <p:nvPr/>
          </p:nvSpPr>
          <p:spPr>
            <a:xfrm>
              <a:off x="5658109" y="850547"/>
              <a:ext cx="40616" cy="238293"/>
            </a:xfrm>
            <a:custGeom>
              <a:avLst/>
              <a:gdLst/>
              <a:ahLst/>
              <a:cxnLst/>
              <a:rect l="l" t="t" r="r" b="b"/>
              <a:pathLst>
                <a:path w="1240" h="7275" extrusionOk="0">
                  <a:moveTo>
                    <a:pt x="0" y="1"/>
                  </a:moveTo>
                  <a:lnTo>
                    <a:pt x="0" y="1"/>
                  </a:lnTo>
                  <a:cubicBezTo>
                    <a:pt x="0" y="2"/>
                    <a:pt x="17" y="2912"/>
                    <a:pt x="35" y="3087"/>
                  </a:cubicBezTo>
                  <a:cubicBezTo>
                    <a:pt x="52" y="3265"/>
                    <a:pt x="1239" y="7275"/>
                    <a:pt x="1239" y="7275"/>
                  </a:cubicBezTo>
                  <a:lnTo>
                    <a:pt x="247" y="3159"/>
                  </a:lnTo>
                  <a:cubicBezTo>
                    <a:pt x="264" y="3053"/>
                    <a:pt x="1" y="2"/>
                    <a:pt x="0" y="1"/>
                  </a:cubicBezTo>
                  <a:close/>
                </a:path>
              </a:pathLst>
            </a:custGeom>
            <a:solidFill>
              <a:srgbClr val="FF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3"/>
            <p:cNvSpPr/>
            <p:nvPr/>
          </p:nvSpPr>
          <p:spPr>
            <a:xfrm>
              <a:off x="5717363" y="1142131"/>
              <a:ext cx="98724" cy="124141"/>
            </a:xfrm>
            <a:custGeom>
              <a:avLst/>
              <a:gdLst/>
              <a:ahLst/>
              <a:cxnLst/>
              <a:rect l="l" t="t" r="r" b="b"/>
              <a:pathLst>
                <a:path w="3014" h="3790" extrusionOk="0">
                  <a:moveTo>
                    <a:pt x="55" y="1"/>
                  </a:moveTo>
                  <a:cubicBezTo>
                    <a:pt x="54" y="1"/>
                    <a:pt x="52" y="1"/>
                    <a:pt x="51" y="3"/>
                  </a:cubicBezTo>
                  <a:cubicBezTo>
                    <a:pt x="0" y="126"/>
                    <a:pt x="745" y="3655"/>
                    <a:pt x="958" y="3744"/>
                  </a:cubicBezTo>
                  <a:cubicBezTo>
                    <a:pt x="1008" y="3763"/>
                    <a:pt x="1654" y="3789"/>
                    <a:pt x="2208" y="3789"/>
                  </a:cubicBezTo>
                  <a:cubicBezTo>
                    <a:pt x="2638" y="3789"/>
                    <a:pt x="3014" y="3774"/>
                    <a:pt x="3014" y="3727"/>
                  </a:cubicBezTo>
                  <a:cubicBezTo>
                    <a:pt x="3014" y="3639"/>
                    <a:pt x="188" y="1"/>
                    <a:pt x="55" y="1"/>
                  </a:cubicBezTo>
                  <a:close/>
                </a:path>
              </a:pathLst>
            </a:custGeom>
            <a:solidFill>
              <a:srgbClr val="FF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3"/>
            <p:cNvSpPr/>
            <p:nvPr/>
          </p:nvSpPr>
          <p:spPr>
            <a:xfrm>
              <a:off x="5358304" y="1183239"/>
              <a:ext cx="162661" cy="90306"/>
            </a:xfrm>
            <a:custGeom>
              <a:avLst/>
              <a:gdLst/>
              <a:ahLst/>
              <a:cxnLst/>
              <a:rect l="l" t="t" r="r" b="b"/>
              <a:pathLst>
                <a:path w="4966" h="2757" extrusionOk="0">
                  <a:moveTo>
                    <a:pt x="4819" y="0"/>
                  </a:moveTo>
                  <a:cubicBezTo>
                    <a:pt x="4447" y="0"/>
                    <a:pt x="52" y="2355"/>
                    <a:pt x="19" y="2562"/>
                  </a:cubicBezTo>
                  <a:cubicBezTo>
                    <a:pt x="0" y="2682"/>
                    <a:pt x="1025" y="2756"/>
                    <a:pt x="1982" y="2756"/>
                  </a:cubicBezTo>
                  <a:cubicBezTo>
                    <a:pt x="2716" y="2756"/>
                    <a:pt x="3411" y="2713"/>
                    <a:pt x="3565" y="2613"/>
                  </a:cubicBezTo>
                  <a:cubicBezTo>
                    <a:pt x="3816" y="2455"/>
                    <a:pt x="4965" y="165"/>
                    <a:pt x="4842" y="8"/>
                  </a:cubicBezTo>
                  <a:cubicBezTo>
                    <a:pt x="4838" y="3"/>
                    <a:pt x="4831" y="0"/>
                    <a:pt x="4819" y="0"/>
                  </a:cubicBezTo>
                  <a:close/>
                </a:path>
              </a:pathLst>
            </a:custGeom>
            <a:solidFill>
              <a:srgbClr val="FF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3"/>
            <p:cNvSpPr/>
            <p:nvPr/>
          </p:nvSpPr>
          <p:spPr>
            <a:xfrm>
              <a:off x="5472127" y="1050483"/>
              <a:ext cx="113365" cy="141109"/>
            </a:xfrm>
            <a:custGeom>
              <a:avLst/>
              <a:gdLst/>
              <a:ahLst/>
              <a:cxnLst/>
              <a:rect l="l" t="t" r="r" b="b"/>
              <a:pathLst>
                <a:path w="3461" h="4308" extrusionOk="0">
                  <a:moveTo>
                    <a:pt x="3461" y="0"/>
                  </a:moveTo>
                  <a:lnTo>
                    <a:pt x="3461" y="0"/>
                  </a:lnTo>
                  <a:cubicBezTo>
                    <a:pt x="2324" y="2056"/>
                    <a:pt x="1473" y="3103"/>
                    <a:pt x="0" y="4308"/>
                  </a:cubicBezTo>
                  <a:cubicBezTo>
                    <a:pt x="2397" y="3120"/>
                    <a:pt x="3193" y="549"/>
                    <a:pt x="3461" y="0"/>
                  </a:cubicBezTo>
                  <a:close/>
                </a:path>
              </a:pathLst>
            </a:custGeom>
            <a:solidFill>
              <a:srgbClr val="FF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3"/>
            <p:cNvSpPr/>
            <p:nvPr/>
          </p:nvSpPr>
          <p:spPr>
            <a:xfrm>
              <a:off x="5634264" y="599054"/>
              <a:ext cx="7010" cy="79627"/>
            </a:xfrm>
            <a:custGeom>
              <a:avLst/>
              <a:gdLst/>
              <a:ahLst/>
              <a:cxnLst/>
              <a:rect l="l" t="t" r="r" b="b"/>
              <a:pathLst>
                <a:path w="214" h="2431" extrusionOk="0">
                  <a:moveTo>
                    <a:pt x="90" y="0"/>
                  </a:moveTo>
                  <a:lnTo>
                    <a:pt x="1" y="354"/>
                  </a:lnTo>
                  <a:lnTo>
                    <a:pt x="107" y="2431"/>
                  </a:lnTo>
                  <a:lnTo>
                    <a:pt x="213" y="481"/>
                  </a:lnTo>
                  <a:lnTo>
                    <a:pt x="90" y="0"/>
                  </a:lnTo>
                  <a:close/>
                </a:path>
              </a:pathLst>
            </a:custGeom>
            <a:solidFill>
              <a:srgbClr val="D679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3"/>
            <p:cNvSpPr/>
            <p:nvPr/>
          </p:nvSpPr>
          <p:spPr>
            <a:xfrm>
              <a:off x="5640684" y="880255"/>
              <a:ext cx="6453" cy="18015"/>
            </a:xfrm>
            <a:custGeom>
              <a:avLst/>
              <a:gdLst/>
              <a:ahLst/>
              <a:cxnLst/>
              <a:rect l="l" t="t" r="r" b="b"/>
              <a:pathLst>
                <a:path w="197" h="550" extrusionOk="0">
                  <a:moveTo>
                    <a:pt x="69" y="0"/>
                  </a:moveTo>
                  <a:lnTo>
                    <a:pt x="0" y="68"/>
                  </a:lnTo>
                  <a:lnTo>
                    <a:pt x="107" y="549"/>
                  </a:lnTo>
                  <a:lnTo>
                    <a:pt x="196" y="90"/>
                  </a:lnTo>
                  <a:lnTo>
                    <a:pt x="69"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3"/>
            <p:cNvSpPr/>
            <p:nvPr/>
          </p:nvSpPr>
          <p:spPr>
            <a:xfrm>
              <a:off x="5741208" y="943538"/>
              <a:ext cx="48379" cy="217854"/>
            </a:xfrm>
            <a:custGeom>
              <a:avLst/>
              <a:gdLst/>
              <a:ahLst/>
              <a:cxnLst/>
              <a:rect l="l" t="t" r="r" b="b"/>
              <a:pathLst>
                <a:path w="1477" h="6651" extrusionOk="0">
                  <a:moveTo>
                    <a:pt x="0" y="1"/>
                  </a:moveTo>
                  <a:lnTo>
                    <a:pt x="337" y="3423"/>
                  </a:lnTo>
                  <a:cubicBezTo>
                    <a:pt x="337" y="3423"/>
                    <a:pt x="1415" y="6650"/>
                    <a:pt x="1473" y="6650"/>
                  </a:cubicBezTo>
                  <a:cubicBezTo>
                    <a:pt x="1477" y="6650"/>
                    <a:pt x="1476" y="6634"/>
                    <a:pt x="1469" y="6598"/>
                  </a:cubicBezTo>
                  <a:cubicBezTo>
                    <a:pt x="1384" y="6083"/>
                    <a:pt x="707" y="1720"/>
                    <a:pt x="707" y="1669"/>
                  </a:cubicBezTo>
                  <a:lnTo>
                    <a:pt x="0"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3"/>
            <p:cNvSpPr/>
            <p:nvPr/>
          </p:nvSpPr>
          <p:spPr>
            <a:xfrm>
              <a:off x="5528236" y="761191"/>
              <a:ext cx="60204" cy="212940"/>
            </a:xfrm>
            <a:custGeom>
              <a:avLst/>
              <a:gdLst/>
              <a:ahLst/>
              <a:cxnLst/>
              <a:rect l="l" t="t" r="r" b="b"/>
              <a:pathLst>
                <a:path w="1838" h="6501" extrusionOk="0">
                  <a:moveTo>
                    <a:pt x="1837" y="0"/>
                  </a:moveTo>
                  <a:lnTo>
                    <a:pt x="1109" y="1614"/>
                  </a:lnTo>
                  <a:cubicBezTo>
                    <a:pt x="1109" y="1665"/>
                    <a:pt x="135" y="5938"/>
                    <a:pt x="11" y="6453"/>
                  </a:cubicBezTo>
                  <a:cubicBezTo>
                    <a:pt x="3" y="6486"/>
                    <a:pt x="1" y="6501"/>
                    <a:pt x="4" y="6501"/>
                  </a:cubicBezTo>
                  <a:cubicBezTo>
                    <a:pt x="54" y="6501"/>
                    <a:pt x="1233" y="3384"/>
                    <a:pt x="1233" y="3384"/>
                  </a:cubicBezTo>
                  <a:lnTo>
                    <a:pt x="1837"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3"/>
            <p:cNvSpPr/>
            <p:nvPr/>
          </p:nvSpPr>
          <p:spPr>
            <a:xfrm>
              <a:off x="5600526" y="685593"/>
              <a:ext cx="44285" cy="130954"/>
            </a:xfrm>
            <a:custGeom>
              <a:avLst/>
              <a:gdLst/>
              <a:ahLst/>
              <a:cxnLst/>
              <a:rect l="l" t="t" r="r" b="b"/>
              <a:pathLst>
                <a:path w="1352" h="3998" extrusionOk="0">
                  <a:moveTo>
                    <a:pt x="993" y="0"/>
                  </a:moveTo>
                  <a:cubicBezTo>
                    <a:pt x="901" y="0"/>
                    <a:pt x="39" y="2609"/>
                    <a:pt x="18" y="2819"/>
                  </a:cubicBezTo>
                  <a:cubicBezTo>
                    <a:pt x="1" y="3032"/>
                    <a:pt x="941" y="3990"/>
                    <a:pt x="941" y="3990"/>
                  </a:cubicBezTo>
                  <a:cubicBezTo>
                    <a:pt x="952" y="3995"/>
                    <a:pt x="962" y="3998"/>
                    <a:pt x="972" y="3998"/>
                  </a:cubicBezTo>
                  <a:cubicBezTo>
                    <a:pt x="1352" y="3998"/>
                    <a:pt x="1063" y="72"/>
                    <a:pt x="997" y="2"/>
                  </a:cubicBezTo>
                  <a:cubicBezTo>
                    <a:pt x="996" y="1"/>
                    <a:pt x="995" y="0"/>
                    <a:pt x="993"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2" name="Google Shape;5192;p73"/>
          <p:cNvGrpSpPr/>
          <p:nvPr/>
        </p:nvGrpSpPr>
        <p:grpSpPr>
          <a:xfrm>
            <a:off x="7114329" y="3883950"/>
            <a:ext cx="986364" cy="740126"/>
            <a:chOff x="5969412" y="1025392"/>
            <a:chExt cx="381071" cy="285951"/>
          </a:xfrm>
        </p:grpSpPr>
        <p:sp>
          <p:nvSpPr>
            <p:cNvPr id="5193" name="Google Shape;5193;p73"/>
            <p:cNvSpPr/>
            <p:nvPr/>
          </p:nvSpPr>
          <p:spPr>
            <a:xfrm>
              <a:off x="6187985" y="1031780"/>
              <a:ext cx="35343" cy="51949"/>
            </a:xfrm>
            <a:custGeom>
              <a:avLst/>
              <a:gdLst/>
              <a:ahLst/>
              <a:cxnLst/>
              <a:rect l="l" t="t" r="r" b="b"/>
              <a:pathLst>
                <a:path w="1079" h="1586" extrusionOk="0">
                  <a:moveTo>
                    <a:pt x="474" y="1"/>
                  </a:moveTo>
                  <a:cubicBezTo>
                    <a:pt x="849" y="465"/>
                    <a:pt x="104" y="499"/>
                    <a:pt x="49" y="784"/>
                  </a:cubicBezTo>
                  <a:cubicBezTo>
                    <a:pt x="1" y="1215"/>
                    <a:pt x="371" y="1585"/>
                    <a:pt x="736" y="1585"/>
                  </a:cubicBezTo>
                  <a:cubicBezTo>
                    <a:pt x="761" y="1585"/>
                    <a:pt x="786" y="1584"/>
                    <a:pt x="811" y="1580"/>
                  </a:cubicBezTo>
                  <a:cubicBezTo>
                    <a:pt x="811" y="1580"/>
                    <a:pt x="227" y="1137"/>
                    <a:pt x="636" y="818"/>
                  </a:cubicBezTo>
                  <a:cubicBezTo>
                    <a:pt x="866" y="656"/>
                    <a:pt x="1079" y="588"/>
                    <a:pt x="1079" y="444"/>
                  </a:cubicBezTo>
                  <a:cubicBezTo>
                    <a:pt x="1045" y="18"/>
                    <a:pt x="474" y="1"/>
                    <a:pt x="47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3"/>
            <p:cNvSpPr/>
            <p:nvPr/>
          </p:nvSpPr>
          <p:spPr>
            <a:xfrm>
              <a:off x="6221493" y="1194506"/>
              <a:ext cx="40190" cy="65117"/>
            </a:xfrm>
            <a:custGeom>
              <a:avLst/>
              <a:gdLst/>
              <a:ahLst/>
              <a:cxnLst/>
              <a:rect l="l" t="t" r="r" b="b"/>
              <a:pathLst>
                <a:path w="1227" h="1988" extrusionOk="0">
                  <a:moveTo>
                    <a:pt x="1137" y="0"/>
                  </a:moveTo>
                  <a:lnTo>
                    <a:pt x="1137" y="0"/>
                  </a:lnTo>
                  <a:cubicBezTo>
                    <a:pt x="1137" y="0"/>
                    <a:pt x="907" y="728"/>
                    <a:pt x="0" y="1400"/>
                  </a:cubicBezTo>
                  <a:lnTo>
                    <a:pt x="303" y="1988"/>
                  </a:lnTo>
                  <a:cubicBezTo>
                    <a:pt x="677" y="1775"/>
                    <a:pt x="1226" y="1081"/>
                    <a:pt x="1137"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3"/>
            <p:cNvSpPr/>
            <p:nvPr/>
          </p:nvSpPr>
          <p:spPr>
            <a:xfrm>
              <a:off x="6168103" y="1156707"/>
              <a:ext cx="131348" cy="148806"/>
            </a:xfrm>
            <a:custGeom>
              <a:avLst/>
              <a:gdLst/>
              <a:ahLst/>
              <a:cxnLst/>
              <a:rect l="l" t="t" r="r" b="b"/>
              <a:pathLst>
                <a:path w="4010" h="4543" extrusionOk="0">
                  <a:moveTo>
                    <a:pt x="141" y="1"/>
                  </a:moveTo>
                  <a:lnTo>
                    <a:pt x="0" y="90"/>
                  </a:lnTo>
                  <a:cubicBezTo>
                    <a:pt x="1349" y="2946"/>
                    <a:pt x="3886" y="4542"/>
                    <a:pt x="3886" y="4542"/>
                  </a:cubicBezTo>
                  <a:lnTo>
                    <a:pt x="4010" y="4274"/>
                  </a:lnTo>
                  <a:cubicBezTo>
                    <a:pt x="2252" y="2997"/>
                    <a:pt x="1401" y="1971"/>
                    <a:pt x="141" y="1"/>
                  </a:cubicBez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3"/>
            <p:cNvSpPr/>
            <p:nvPr/>
          </p:nvSpPr>
          <p:spPr>
            <a:xfrm>
              <a:off x="6201840" y="1172462"/>
              <a:ext cx="76155" cy="119654"/>
            </a:xfrm>
            <a:custGeom>
              <a:avLst/>
              <a:gdLst/>
              <a:ahLst/>
              <a:cxnLst/>
              <a:rect l="l" t="t" r="r" b="b"/>
              <a:pathLst>
                <a:path w="2325" h="3653" extrusionOk="0">
                  <a:moveTo>
                    <a:pt x="68" y="1"/>
                  </a:moveTo>
                  <a:lnTo>
                    <a:pt x="0" y="107"/>
                  </a:lnTo>
                  <a:cubicBezTo>
                    <a:pt x="779" y="2516"/>
                    <a:pt x="2286" y="3653"/>
                    <a:pt x="2286" y="3653"/>
                  </a:cubicBezTo>
                  <a:lnTo>
                    <a:pt x="2324" y="3333"/>
                  </a:lnTo>
                  <a:cubicBezTo>
                    <a:pt x="1277" y="2376"/>
                    <a:pt x="779" y="1541"/>
                    <a:pt x="68" y="1"/>
                  </a:cubicBez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3"/>
            <p:cNvSpPr/>
            <p:nvPr/>
          </p:nvSpPr>
          <p:spPr>
            <a:xfrm>
              <a:off x="6031056" y="1166042"/>
              <a:ext cx="182937" cy="137637"/>
            </a:xfrm>
            <a:custGeom>
              <a:avLst/>
              <a:gdLst/>
              <a:ahLst/>
              <a:cxnLst/>
              <a:rect l="l" t="t" r="r" b="b"/>
              <a:pathLst>
                <a:path w="5585" h="4202" extrusionOk="0">
                  <a:moveTo>
                    <a:pt x="5444" y="1"/>
                  </a:moveTo>
                  <a:cubicBezTo>
                    <a:pt x="3512" y="1861"/>
                    <a:pt x="2269" y="2801"/>
                    <a:pt x="0" y="3938"/>
                  </a:cubicBezTo>
                  <a:lnTo>
                    <a:pt x="34" y="4202"/>
                  </a:lnTo>
                  <a:cubicBezTo>
                    <a:pt x="34" y="4202"/>
                    <a:pt x="3282" y="2857"/>
                    <a:pt x="5585" y="107"/>
                  </a:cubicBezTo>
                  <a:lnTo>
                    <a:pt x="5444" y="1"/>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3"/>
            <p:cNvSpPr/>
            <p:nvPr/>
          </p:nvSpPr>
          <p:spPr>
            <a:xfrm>
              <a:off x="6061846" y="1214290"/>
              <a:ext cx="78383" cy="92893"/>
            </a:xfrm>
            <a:custGeom>
              <a:avLst/>
              <a:gdLst/>
              <a:ahLst/>
              <a:cxnLst/>
              <a:rect l="l" t="t" r="r" b="b"/>
              <a:pathLst>
                <a:path w="2393" h="2836" extrusionOk="0">
                  <a:moveTo>
                    <a:pt x="2304" y="0"/>
                  </a:moveTo>
                  <a:cubicBezTo>
                    <a:pt x="1559" y="1222"/>
                    <a:pt x="1044" y="1860"/>
                    <a:pt x="1" y="2695"/>
                  </a:cubicBezTo>
                  <a:lnTo>
                    <a:pt x="69" y="2835"/>
                  </a:lnTo>
                  <a:cubicBezTo>
                    <a:pt x="69" y="2835"/>
                    <a:pt x="1597" y="1809"/>
                    <a:pt x="2393" y="52"/>
                  </a:cubicBezTo>
                  <a:lnTo>
                    <a:pt x="2304" y="0"/>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3"/>
            <p:cNvSpPr/>
            <p:nvPr/>
          </p:nvSpPr>
          <p:spPr>
            <a:xfrm>
              <a:off x="6116940" y="1202564"/>
              <a:ext cx="35572" cy="101115"/>
            </a:xfrm>
            <a:custGeom>
              <a:avLst/>
              <a:gdLst/>
              <a:ahLst/>
              <a:cxnLst/>
              <a:rect l="l" t="t" r="r" b="b"/>
              <a:pathLst>
                <a:path w="1086" h="3087" extrusionOk="0">
                  <a:moveTo>
                    <a:pt x="924" y="1"/>
                  </a:moveTo>
                  <a:cubicBezTo>
                    <a:pt x="924" y="1"/>
                    <a:pt x="0" y="3036"/>
                    <a:pt x="38" y="3087"/>
                  </a:cubicBezTo>
                  <a:lnTo>
                    <a:pt x="498" y="2678"/>
                  </a:lnTo>
                  <a:lnTo>
                    <a:pt x="1085" y="56"/>
                  </a:lnTo>
                  <a:lnTo>
                    <a:pt x="924"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3"/>
            <p:cNvSpPr/>
            <p:nvPr/>
          </p:nvSpPr>
          <p:spPr>
            <a:xfrm>
              <a:off x="6111765" y="1217762"/>
              <a:ext cx="142943" cy="67377"/>
            </a:xfrm>
            <a:custGeom>
              <a:avLst/>
              <a:gdLst/>
              <a:ahLst/>
              <a:cxnLst/>
              <a:rect l="l" t="t" r="r" b="b"/>
              <a:pathLst>
                <a:path w="4364" h="2057" extrusionOk="0">
                  <a:moveTo>
                    <a:pt x="4308" y="1"/>
                  </a:moveTo>
                  <a:cubicBezTo>
                    <a:pt x="4308" y="1"/>
                    <a:pt x="1" y="2001"/>
                    <a:pt x="1" y="2057"/>
                  </a:cubicBezTo>
                  <a:lnTo>
                    <a:pt x="886" y="2001"/>
                  </a:lnTo>
                  <a:lnTo>
                    <a:pt x="4363" y="141"/>
                  </a:lnTo>
                  <a:lnTo>
                    <a:pt x="4308"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3"/>
            <p:cNvSpPr/>
            <p:nvPr/>
          </p:nvSpPr>
          <p:spPr>
            <a:xfrm>
              <a:off x="6011240" y="1235188"/>
              <a:ext cx="290439" cy="74911"/>
            </a:xfrm>
            <a:custGeom>
              <a:avLst/>
              <a:gdLst/>
              <a:ahLst/>
              <a:cxnLst/>
              <a:rect l="l" t="t" r="r" b="b"/>
              <a:pathLst>
                <a:path w="8867" h="2287" extrusionOk="0">
                  <a:moveTo>
                    <a:pt x="5321" y="1"/>
                  </a:moveTo>
                  <a:lnTo>
                    <a:pt x="2980" y="1133"/>
                  </a:lnTo>
                  <a:lnTo>
                    <a:pt x="482" y="1861"/>
                  </a:lnTo>
                  <a:lnTo>
                    <a:pt x="1" y="2287"/>
                  </a:lnTo>
                  <a:lnTo>
                    <a:pt x="8620" y="2287"/>
                  </a:lnTo>
                  <a:lnTo>
                    <a:pt x="8867" y="1810"/>
                  </a:lnTo>
                  <a:lnTo>
                    <a:pt x="7432" y="1278"/>
                  </a:lnTo>
                  <a:lnTo>
                    <a:pt x="5321" y="1"/>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3"/>
            <p:cNvSpPr/>
            <p:nvPr/>
          </p:nvSpPr>
          <p:spPr>
            <a:xfrm>
              <a:off x="6083333" y="1235188"/>
              <a:ext cx="173045" cy="74911"/>
            </a:xfrm>
            <a:custGeom>
              <a:avLst/>
              <a:gdLst/>
              <a:ahLst/>
              <a:cxnLst/>
              <a:rect l="l" t="t" r="r" b="b"/>
              <a:pathLst>
                <a:path w="5283" h="2287" extrusionOk="0">
                  <a:moveTo>
                    <a:pt x="3176" y="1"/>
                  </a:moveTo>
                  <a:lnTo>
                    <a:pt x="1771" y="1133"/>
                  </a:lnTo>
                  <a:lnTo>
                    <a:pt x="303" y="1861"/>
                  </a:lnTo>
                  <a:lnTo>
                    <a:pt x="0" y="2287"/>
                  </a:lnTo>
                  <a:lnTo>
                    <a:pt x="5125" y="2287"/>
                  </a:lnTo>
                  <a:lnTo>
                    <a:pt x="5282" y="1810"/>
                  </a:lnTo>
                  <a:lnTo>
                    <a:pt x="4431" y="1278"/>
                  </a:lnTo>
                  <a:lnTo>
                    <a:pt x="3176" y="1"/>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73"/>
            <p:cNvSpPr/>
            <p:nvPr/>
          </p:nvSpPr>
          <p:spPr>
            <a:xfrm>
              <a:off x="6207540" y="1283993"/>
              <a:ext cx="4782" cy="4651"/>
            </a:xfrm>
            <a:custGeom>
              <a:avLst/>
              <a:gdLst/>
              <a:ahLst/>
              <a:cxnLst/>
              <a:rect l="l" t="t" r="r" b="b"/>
              <a:pathLst>
                <a:path w="146" h="142" extrusionOk="0">
                  <a:moveTo>
                    <a:pt x="39" y="1"/>
                  </a:moveTo>
                  <a:lnTo>
                    <a:pt x="1" y="86"/>
                  </a:lnTo>
                  <a:lnTo>
                    <a:pt x="107" y="141"/>
                  </a:lnTo>
                  <a:lnTo>
                    <a:pt x="145" y="35"/>
                  </a:lnTo>
                  <a:lnTo>
                    <a:pt x="39"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3"/>
            <p:cNvSpPr/>
            <p:nvPr/>
          </p:nvSpPr>
          <p:spPr>
            <a:xfrm>
              <a:off x="6235447" y="1302532"/>
              <a:ext cx="5306" cy="4651"/>
            </a:xfrm>
            <a:custGeom>
              <a:avLst/>
              <a:gdLst/>
              <a:ahLst/>
              <a:cxnLst/>
              <a:rect l="l" t="t" r="r" b="b"/>
              <a:pathLst>
                <a:path w="162" h="142" extrusionOk="0">
                  <a:moveTo>
                    <a:pt x="55" y="1"/>
                  </a:moveTo>
                  <a:lnTo>
                    <a:pt x="0" y="90"/>
                  </a:lnTo>
                  <a:lnTo>
                    <a:pt x="106" y="141"/>
                  </a:lnTo>
                  <a:lnTo>
                    <a:pt x="162" y="35"/>
                  </a:lnTo>
                  <a:lnTo>
                    <a:pt x="55"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3"/>
            <p:cNvSpPr/>
            <p:nvPr/>
          </p:nvSpPr>
          <p:spPr>
            <a:xfrm>
              <a:off x="6242391" y="1303089"/>
              <a:ext cx="2424" cy="1867"/>
            </a:xfrm>
            <a:custGeom>
              <a:avLst/>
              <a:gdLst/>
              <a:ahLst/>
              <a:cxnLst/>
              <a:rect l="l" t="t" r="r" b="b"/>
              <a:pathLst>
                <a:path w="74" h="57" extrusionOk="0">
                  <a:moveTo>
                    <a:pt x="39" y="1"/>
                  </a:moveTo>
                  <a:lnTo>
                    <a:pt x="1" y="35"/>
                  </a:lnTo>
                  <a:lnTo>
                    <a:pt x="39" y="56"/>
                  </a:lnTo>
                  <a:lnTo>
                    <a:pt x="73" y="18"/>
                  </a:lnTo>
                  <a:lnTo>
                    <a:pt x="39"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3"/>
            <p:cNvSpPr/>
            <p:nvPr/>
          </p:nvSpPr>
          <p:spPr>
            <a:xfrm>
              <a:off x="6248254" y="1305480"/>
              <a:ext cx="2391" cy="1703"/>
            </a:xfrm>
            <a:custGeom>
              <a:avLst/>
              <a:gdLst/>
              <a:ahLst/>
              <a:cxnLst/>
              <a:rect l="l" t="t" r="r" b="b"/>
              <a:pathLst>
                <a:path w="73" h="52" extrusionOk="0">
                  <a:moveTo>
                    <a:pt x="35" y="0"/>
                  </a:moveTo>
                  <a:lnTo>
                    <a:pt x="1" y="51"/>
                  </a:lnTo>
                  <a:lnTo>
                    <a:pt x="35" y="51"/>
                  </a:lnTo>
                  <a:lnTo>
                    <a:pt x="73" y="17"/>
                  </a:lnTo>
                  <a:lnTo>
                    <a:pt x="35"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3"/>
            <p:cNvSpPr/>
            <p:nvPr/>
          </p:nvSpPr>
          <p:spPr>
            <a:xfrm>
              <a:off x="6248254" y="1301418"/>
              <a:ext cx="2391" cy="1703"/>
            </a:xfrm>
            <a:custGeom>
              <a:avLst/>
              <a:gdLst/>
              <a:ahLst/>
              <a:cxnLst/>
              <a:rect l="l" t="t" r="r" b="b"/>
              <a:pathLst>
                <a:path w="73" h="52" extrusionOk="0">
                  <a:moveTo>
                    <a:pt x="35" y="1"/>
                  </a:moveTo>
                  <a:lnTo>
                    <a:pt x="1" y="52"/>
                  </a:lnTo>
                  <a:lnTo>
                    <a:pt x="35" y="52"/>
                  </a:lnTo>
                  <a:lnTo>
                    <a:pt x="73" y="18"/>
                  </a:lnTo>
                  <a:lnTo>
                    <a:pt x="35"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3"/>
            <p:cNvSpPr/>
            <p:nvPr/>
          </p:nvSpPr>
          <p:spPr>
            <a:xfrm>
              <a:off x="6175637" y="1289725"/>
              <a:ext cx="4062" cy="3505"/>
            </a:xfrm>
            <a:custGeom>
              <a:avLst/>
              <a:gdLst/>
              <a:ahLst/>
              <a:cxnLst/>
              <a:rect l="l" t="t" r="r" b="b"/>
              <a:pathLst>
                <a:path w="124" h="107" extrusionOk="0">
                  <a:moveTo>
                    <a:pt x="123" y="0"/>
                  </a:moveTo>
                  <a:lnTo>
                    <a:pt x="0" y="17"/>
                  </a:lnTo>
                  <a:lnTo>
                    <a:pt x="17" y="107"/>
                  </a:lnTo>
                  <a:lnTo>
                    <a:pt x="123" y="107"/>
                  </a:lnTo>
                  <a:lnTo>
                    <a:pt x="123"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3"/>
            <p:cNvSpPr/>
            <p:nvPr/>
          </p:nvSpPr>
          <p:spPr>
            <a:xfrm>
              <a:off x="6181467" y="1287498"/>
              <a:ext cx="1146" cy="1703"/>
            </a:xfrm>
            <a:custGeom>
              <a:avLst/>
              <a:gdLst/>
              <a:ahLst/>
              <a:cxnLst/>
              <a:rect l="l" t="t" r="r" b="b"/>
              <a:pathLst>
                <a:path w="35" h="52" extrusionOk="0">
                  <a:moveTo>
                    <a:pt x="1" y="0"/>
                  </a:moveTo>
                  <a:lnTo>
                    <a:pt x="1" y="51"/>
                  </a:lnTo>
                  <a:lnTo>
                    <a:pt x="35" y="34"/>
                  </a:lnTo>
                  <a:lnTo>
                    <a:pt x="35"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3"/>
            <p:cNvSpPr/>
            <p:nvPr/>
          </p:nvSpPr>
          <p:spPr>
            <a:xfrm>
              <a:off x="6187887" y="1286220"/>
              <a:ext cx="1146" cy="2424"/>
            </a:xfrm>
            <a:custGeom>
              <a:avLst/>
              <a:gdLst/>
              <a:ahLst/>
              <a:cxnLst/>
              <a:rect l="l" t="t" r="r" b="b"/>
              <a:pathLst>
                <a:path w="35" h="74" extrusionOk="0">
                  <a:moveTo>
                    <a:pt x="35" y="1"/>
                  </a:moveTo>
                  <a:lnTo>
                    <a:pt x="1" y="18"/>
                  </a:lnTo>
                  <a:lnTo>
                    <a:pt x="1" y="73"/>
                  </a:lnTo>
                  <a:lnTo>
                    <a:pt x="35" y="56"/>
                  </a:lnTo>
                  <a:lnTo>
                    <a:pt x="35"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3"/>
            <p:cNvSpPr/>
            <p:nvPr/>
          </p:nvSpPr>
          <p:spPr>
            <a:xfrm>
              <a:off x="6185529" y="1282748"/>
              <a:ext cx="1834" cy="1834"/>
            </a:xfrm>
            <a:custGeom>
              <a:avLst/>
              <a:gdLst/>
              <a:ahLst/>
              <a:cxnLst/>
              <a:rect l="l" t="t" r="r" b="b"/>
              <a:pathLst>
                <a:path w="56" h="56" extrusionOk="0">
                  <a:moveTo>
                    <a:pt x="56" y="0"/>
                  </a:moveTo>
                  <a:lnTo>
                    <a:pt x="0" y="17"/>
                  </a:lnTo>
                  <a:lnTo>
                    <a:pt x="0" y="56"/>
                  </a:lnTo>
                  <a:lnTo>
                    <a:pt x="34" y="56"/>
                  </a:lnTo>
                  <a:lnTo>
                    <a:pt x="5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3"/>
            <p:cNvSpPr/>
            <p:nvPr/>
          </p:nvSpPr>
          <p:spPr>
            <a:xfrm>
              <a:off x="6098401" y="1303089"/>
              <a:ext cx="4062" cy="3538"/>
            </a:xfrm>
            <a:custGeom>
              <a:avLst/>
              <a:gdLst/>
              <a:ahLst/>
              <a:cxnLst/>
              <a:rect l="l" t="t" r="r" b="b"/>
              <a:pathLst>
                <a:path w="124" h="108" extrusionOk="0">
                  <a:moveTo>
                    <a:pt x="17" y="1"/>
                  </a:moveTo>
                  <a:lnTo>
                    <a:pt x="0" y="90"/>
                  </a:lnTo>
                  <a:lnTo>
                    <a:pt x="106" y="107"/>
                  </a:lnTo>
                  <a:lnTo>
                    <a:pt x="123" y="18"/>
                  </a:lnTo>
                  <a:lnTo>
                    <a:pt x="17"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3"/>
            <p:cNvSpPr/>
            <p:nvPr/>
          </p:nvSpPr>
          <p:spPr>
            <a:xfrm>
              <a:off x="6104788" y="1301975"/>
              <a:ext cx="1703" cy="1146"/>
            </a:xfrm>
            <a:custGeom>
              <a:avLst/>
              <a:gdLst/>
              <a:ahLst/>
              <a:cxnLst/>
              <a:rect l="l" t="t" r="r" b="b"/>
              <a:pathLst>
                <a:path w="52" h="35" extrusionOk="0">
                  <a:moveTo>
                    <a:pt x="18" y="1"/>
                  </a:moveTo>
                  <a:lnTo>
                    <a:pt x="1" y="35"/>
                  </a:lnTo>
                  <a:lnTo>
                    <a:pt x="35" y="35"/>
                  </a:lnTo>
                  <a:lnTo>
                    <a:pt x="5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3"/>
            <p:cNvSpPr/>
            <p:nvPr/>
          </p:nvSpPr>
          <p:spPr>
            <a:xfrm>
              <a:off x="6110651" y="1302532"/>
              <a:ext cx="1703" cy="1146"/>
            </a:xfrm>
            <a:custGeom>
              <a:avLst/>
              <a:gdLst/>
              <a:ahLst/>
              <a:cxnLst/>
              <a:rect l="l" t="t" r="r" b="b"/>
              <a:pathLst>
                <a:path w="52" h="35" extrusionOk="0">
                  <a:moveTo>
                    <a:pt x="18" y="1"/>
                  </a:moveTo>
                  <a:lnTo>
                    <a:pt x="1" y="35"/>
                  </a:lnTo>
                  <a:lnTo>
                    <a:pt x="35" y="35"/>
                  </a:lnTo>
                  <a:lnTo>
                    <a:pt x="5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3"/>
            <p:cNvSpPr/>
            <p:nvPr/>
          </p:nvSpPr>
          <p:spPr>
            <a:xfrm>
              <a:off x="6109963" y="1298503"/>
              <a:ext cx="1834" cy="1703"/>
            </a:xfrm>
            <a:custGeom>
              <a:avLst/>
              <a:gdLst/>
              <a:ahLst/>
              <a:cxnLst/>
              <a:rect l="l" t="t" r="r" b="b"/>
              <a:pathLst>
                <a:path w="56" h="52" extrusionOk="0">
                  <a:moveTo>
                    <a:pt x="0" y="0"/>
                  </a:moveTo>
                  <a:lnTo>
                    <a:pt x="0" y="51"/>
                  </a:lnTo>
                  <a:lnTo>
                    <a:pt x="39" y="51"/>
                  </a:lnTo>
                  <a:lnTo>
                    <a:pt x="5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3"/>
            <p:cNvSpPr/>
            <p:nvPr/>
          </p:nvSpPr>
          <p:spPr>
            <a:xfrm>
              <a:off x="6123884" y="1302532"/>
              <a:ext cx="2424" cy="1703"/>
            </a:xfrm>
            <a:custGeom>
              <a:avLst/>
              <a:gdLst/>
              <a:ahLst/>
              <a:cxnLst/>
              <a:rect l="l" t="t" r="r" b="b"/>
              <a:pathLst>
                <a:path w="74" h="52" extrusionOk="0">
                  <a:moveTo>
                    <a:pt x="39" y="1"/>
                  </a:moveTo>
                  <a:lnTo>
                    <a:pt x="1" y="35"/>
                  </a:lnTo>
                  <a:lnTo>
                    <a:pt x="39" y="52"/>
                  </a:lnTo>
                  <a:lnTo>
                    <a:pt x="73"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3"/>
            <p:cNvSpPr/>
            <p:nvPr/>
          </p:nvSpPr>
          <p:spPr>
            <a:xfrm>
              <a:off x="6104231" y="1285106"/>
              <a:ext cx="5208" cy="4651"/>
            </a:xfrm>
            <a:custGeom>
              <a:avLst/>
              <a:gdLst/>
              <a:ahLst/>
              <a:cxnLst/>
              <a:rect l="l" t="t" r="r" b="b"/>
              <a:pathLst>
                <a:path w="159" h="142" extrusionOk="0">
                  <a:moveTo>
                    <a:pt x="52" y="1"/>
                  </a:moveTo>
                  <a:lnTo>
                    <a:pt x="1" y="90"/>
                  </a:lnTo>
                  <a:lnTo>
                    <a:pt x="107" y="141"/>
                  </a:lnTo>
                  <a:lnTo>
                    <a:pt x="158" y="52"/>
                  </a:lnTo>
                  <a:lnTo>
                    <a:pt x="5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3"/>
            <p:cNvSpPr/>
            <p:nvPr/>
          </p:nvSpPr>
          <p:spPr>
            <a:xfrm>
              <a:off x="6162928" y="1292083"/>
              <a:ext cx="5765" cy="4062"/>
            </a:xfrm>
            <a:custGeom>
              <a:avLst/>
              <a:gdLst/>
              <a:ahLst/>
              <a:cxnLst/>
              <a:rect l="l" t="t" r="r" b="b"/>
              <a:pathLst>
                <a:path w="176" h="124" extrusionOk="0">
                  <a:moveTo>
                    <a:pt x="107" y="1"/>
                  </a:moveTo>
                  <a:lnTo>
                    <a:pt x="1" y="35"/>
                  </a:lnTo>
                  <a:lnTo>
                    <a:pt x="18" y="124"/>
                  </a:lnTo>
                  <a:lnTo>
                    <a:pt x="175" y="18"/>
                  </a:lnTo>
                  <a:lnTo>
                    <a:pt x="107"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3"/>
            <p:cNvSpPr/>
            <p:nvPr/>
          </p:nvSpPr>
          <p:spPr>
            <a:xfrm>
              <a:off x="6204756" y="1274101"/>
              <a:ext cx="4094" cy="5732"/>
            </a:xfrm>
            <a:custGeom>
              <a:avLst/>
              <a:gdLst/>
              <a:ahLst/>
              <a:cxnLst/>
              <a:rect l="l" t="t" r="r" b="b"/>
              <a:pathLst>
                <a:path w="125" h="175" extrusionOk="0">
                  <a:moveTo>
                    <a:pt x="86" y="0"/>
                  </a:moveTo>
                  <a:lnTo>
                    <a:pt x="1" y="17"/>
                  </a:lnTo>
                  <a:lnTo>
                    <a:pt x="107" y="175"/>
                  </a:lnTo>
                  <a:lnTo>
                    <a:pt x="124" y="107"/>
                  </a:lnTo>
                  <a:lnTo>
                    <a:pt x="8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3"/>
            <p:cNvSpPr/>
            <p:nvPr/>
          </p:nvSpPr>
          <p:spPr>
            <a:xfrm>
              <a:off x="5994371" y="1225853"/>
              <a:ext cx="203441" cy="80774"/>
            </a:xfrm>
            <a:custGeom>
              <a:avLst/>
              <a:gdLst/>
              <a:ahLst/>
              <a:cxnLst/>
              <a:rect l="l" t="t" r="r" b="b"/>
              <a:pathLst>
                <a:path w="6211" h="2466" extrusionOk="0">
                  <a:moveTo>
                    <a:pt x="6104" y="1"/>
                  </a:moveTo>
                  <a:cubicBezTo>
                    <a:pt x="3814" y="1205"/>
                    <a:pt x="2431" y="1754"/>
                    <a:pt x="39" y="2201"/>
                  </a:cubicBezTo>
                  <a:lnTo>
                    <a:pt x="1" y="2465"/>
                  </a:lnTo>
                  <a:cubicBezTo>
                    <a:pt x="1" y="2465"/>
                    <a:pt x="3355" y="2057"/>
                    <a:pt x="6211" y="141"/>
                  </a:cubicBezTo>
                  <a:lnTo>
                    <a:pt x="6104"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3"/>
            <p:cNvSpPr/>
            <p:nvPr/>
          </p:nvSpPr>
          <p:spPr>
            <a:xfrm>
              <a:off x="6164041" y="1214290"/>
              <a:ext cx="160925" cy="92336"/>
            </a:xfrm>
            <a:custGeom>
              <a:avLst/>
              <a:gdLst/>
              <a:ahLst/>
              <a:cxnLst/>
              <a:rect l="l" t="t" r="r" b="b"/>
              <a:pathLst>
                <a:path w="4913" h="2819" extrusionOk="0">
                  <a:moveTo>
                    <a:pt x="107" y="0"/>
                  </a:moveTo>
                  <a:lnTo>
                    <a:pt x="1" y="124"/>
                  </a:lnTo>
                  <a:cubicBezTo>
                    <a:pt x="2129" y="2235"/>
                    <a:pt x="4913" y="2818"/>
                    <a:pt x="4913" y="2818"/>
                  </a:cubicBezTo>
                  <a:lnTo>
                    <a:pt x="4913" y="2554"/>
                  </a:lnTo>
                  <a:cubicBezTo>
                    <a:pt x="2946" y="1967"/>
                    <a:pt x="1861" y="1345"/>
                    <a:pt x="10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3"/>
            <p:cNvSpPr/>
            <p:nvPr/>
          </p:nvSpPr>
          <p:spPr>
            <a:xfrm>
              <a:off x="6151791" y="1261818"/>
              <a:ext cx="198692" cy="49526"/>
            </a:xfrm>
            <a:custGeom>
              <a:avLst/>
              <a:gdLst/>
              <a:ahLst/>
              <a:cxnLst/>
              <a:rect l="l" t="t" r="r" b="b"/>
              <a:pathLst>
                <a:path w="6066" h="1512" extrusionOk="0">
                  <a:moveTo>
                    <a:pt x="90" y="1"/>
                  </a:moveTo>
                  <a:lnTo>
                    <a:pt x="0" y="146"/>
                  </a:lnTo>
                  <a:cubicBezTo>
                    <a:pt x="2396" y="1410"/>
                    <a:pt x="5040" y="1511"/>
                    <a:pt x="5830" y="1511"/>
                  </a:cubicBezTo>
                  <a:cubicBezTo>
                    <a:pt x="5982" y="1511"/>
                    <a:pt x="6065" y="1508"/>
                    <a:pt x="6065" y="1508"/>
                  </a:cubicBezTo>
                  <a:lnTo>
                    <a:pt x="6014" y="1244"/>
                  </a:lnTo>
                  <a:cubicBezTo>
                    <a:pt x="3707" y="1188"/>
                    <a:pt x="2341" y="852"/>
                    <a:pt x="9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3"/>
            <p:cNvSpPr/>
            <p:nvPr/>
          </p:nvSpPr>
          <p:spPr>
            <a:xfrm>
              <a:off x="6164041" y="1233943"/>
              <a:ext cx="108648" cy="70292"/>
            </a:xfrm>
            <a:custGeom>
              <a:avLst/>
              <a:gdLst/>
              <a:ahLst/>
              <a:cxnLst/>
              <a:rect l="l" t="t" r="r" b="b"/>
              <a:pathLst>
                <a:path w="3317" h="2146" extrusionOk="0">
                  <a:moveTo>
                    <a:pt x="73" y="1"/>
                  </a:moveTo>
                  <a:lnTo>
                    <a:pt x="1" y="73"/>
                  </a:lnTo>
                  <a:cubicBezTo>
                    <a:pt x="1384" y="1563"/>
                    <a:pt x="3299" y="2146"/>
                    <a:pt x="3299" y="2146"/>
                  </a:cubicBezTo>
                  <a:lnTo>
                    <a:pt x="3316" y="1988"/>
                  </a:lnTo>
                  <a:cubicBezTo>
                    <a:pt x="1967" y="1456"/>
                    <a:pt x="1244" y="975"/>
                    <a:pt x="7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3"/>
            <p:cNvSpPr/>
            <p:nvPr/>
          </p:nvSpPr>
          <p:spPr>
            <a:xfrm>
              <a:off x="6201284" y="1215961"/>
              <a:ext cx="50475" cy="68065"/>
            </a:xfrm>
            <a:custGeom>
              <a:avLst/>
              <a:gdLst/>
              <a:ahLst/>
              <a:cxnLst/>
              <a:rect l="l" t="t" r="r" b="b"/>
              <a:pathLst>
                <a:path w="1541" h="2078" extrusionOk="0">
                  <a:moveTo>
                    <a:pt x="68" y="1"/>
                  </a:moveTo>
                  <a:lnTo>
                    <a:pt x="0" y="35"/>
                  </a:lnTo>
                  <a:cubicBezTo>
                    <a:pt x="477" y="1333"/>
                    <a:pt x="1490" y="2078"/>
                    <a:pt x="1490" y="2078"/>
                  </a:cubicBezTo>
                  <a:lnTo>
                    <a:pt x="1541" y="1971"/>
                  </a:lnTo>
                  <a:cubicBezTo>
                    <a:pt x="851" y="1367"/>
                    <a:pt x="532" y="886"/>
                    <a:pt x="6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3"/>
            <p:cNvSpPr/>
            <p:nvPr/>
          </p:nvSpPr>
          <p:spPr>
            <a:xfrm>
              <a:off x="6067578" y="1245669"/>
              <a:ext cx="82019" cy="47560"/>
            </a:xfrm>
            <a:custGeom>
              <a:avLst/>
              <a:gdLst/>
              <a:ahLst/>
              <a:cxnLst/>
              <a:rect l="l" t="t" r="r" b="b"/>
              <a:pathLst>
                <a:path w="2504" h="1452" extrusionOk="0">
                  <a:moveTo>
                    <a:pt x="2465" y="0"/>
                  </a:moveTo>
                  <a:cubicBezTo>
                    <a:pt x="1528" y="724"/>
                    <a:pt x="975" y="1043"/>
                    <a:pt x="17" y="1294"/>
                  </a:cubicBezTo>
                  <a:lnTo>
                    <a:pt x="0" y="1452"/>
                  </a:lnTo>
                  <a:cubicBezTo>
                    <a:pt x="0" y="1452"/>
                    <a:pt x="1333" y="1256"/>
                    <a:pt x="2503" y="85"/>
                  </a:cubicBezTo>
                  <a:lnTo>
                    <a:pt x="2465" y="0"/>
                  </a:lnTo>
                  <a:close/>
                </a:path>
              </a:pathLst>
            </a:custGeom>
            <a:solidFill>
              <a:srgbClr val="6D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3"/>
            <p:cNvSpPr/>
            <p:nvPr/>
          </p:nvSpPr>
          <p:spPr>
            <a:xfrm>
              <a:off x="6157065" y="1186416"/>
              <a:ext cx="42418" cy="60957"/>
            </a:xfrm>
            <a:custGeom>
              <a:avLst/>
              <a:gdLst/>
              <a:ahLst/>
              <a:cxnLst/>
              <a:rect l="l" t="t" r="r" b="b"/>
              <a:pathLst>
                <a:path w="1295" h="1861" extrusionOk="0">
                  <a:moveTo>
                    <a:pt x="1223" y="0"/>
                  </a:moveTo>
                  <a:cubicBezTo>
                    <a:pt x="852" y="813"/>
                    <a:pt x="584" y="1239"/>
                    <a:pt x="1" y="1737"/>
                  </a:cubicBezTo>
                  <a:lnTo>
                    <a:pt x="52" y="1860"/>
                  </a:lnTo>
                  <a:cubicBezTo>
                    <a:pt x="52" y="1860"/>
                    <a:pt x="886" y="1256"/>
                    <a:pt x="1295" y="34"/>
                  </a:cubicBezTo>
                  <a:lnTo>
                    <a:pt x="1223"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3"/>
            <p:cNvSpPr/>
            <p:nvPr/>
          </p:nvSpPr>
          <p:spPr>
            <a:xfrm>
              <a:off x="6112321" y="1206626"/>
              <a:ext cx="52867" cy="86604"/>
            </a:xfrm>
            <a:custGeom>
              <a:avLst/>
              <a:gdLst/>
              <a:ahLst/>
              <a:cxnLst/>
              <a:rect l="l" t="t" r="r" b="b"/>
              <a:pathLst>
                <a:path w="1614" h="2644" extrusionOk="0">
                  <a:moveTo>
                    <a:pt x="1524" y="0"/>
                  </a:moveTo>
                  <a:cubicBezTo>
                    <a:pt x="1065" y="1137"/>
                    <a:pt x="728" y="1741"/>
                    <a:pt x="1" y="2486"/>
                  </a:cubicBezTo>
                  <a:lnTo>
                    <a:pt x="73" y="2644"/>
                  </a:lnTo>
                  <a:cubicBezTo>
                    <a:pt x="73" y="2644"/>
                    <a:pt x="1154" y="1724"/>
                    <a:pt x="1614" y="56"/>
                  </a:cubicBezTo>
                  <a:lnTo>
                    <a:pt x="1524"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3"/>
            <p:cNvSpPr/>
            <p:nvPr/>
          </p:nvSpPr>
          <p:spPr>
            <a:xfrm>
              <a:off x="6136167" y="1296112"/>
              <a:ext cx="98724" cy="11923"/>
            </a:xfrm>
            <a:custGeom>
              <a:avLst/>
              <a:gdLst/>
              <a:ahLst/>
              <a:cxnLst/>
              <a:rect l="l" t="t" r="r" b="b"/>
              <a:pathLst>
                <a:path w="3014" h="364" extrusionOk="0">
                  <a:moveTo>
                    <a:pt x="3014" y="1"/>
                  </a:moveTo>
                  <a:cubicBezTo>
                    <a:pt x="2326" y="132"/>
                    <a:pt x="1805" y="207"/>
                    <a:pt x="1293" y="207"/>
                  </a:cubicBezTo>
                  <a:cubicBezTo>
                    <a:pt x="909" y="207"/>
                    <a:pt x="530" y="165"/>
                    <a:pt x="90" y="73"/>
                  </a:cubicBezTo>
                  <a:lnTo>
                    <a:pt x="0" y="214"/>
                  </a:lnTo>
                  <a:cubicBezTo>
                    <a:pt x="0" y="214"/>
                    <a:pt x="502" y="364"/>
                    <a:pt x="1263" y="364"/>
                  </a:cubicBezTo>
                  <a:cubicBezTo>
                    <a:pt x="1759" y="364"/>
                    <a:pt x="2364" y="300"/>
                    <a:pt x="3014" y="90"/>
                  </a:cubicBezTo>
                  <a:lnTo>
                    <a:pt x="3014"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3"/>
            <p:cNvSpPr/>
            <p:nvPr/>
          </p:nvSpPr>
          <p:spPr>
            <a:xfrm>
              <a:off x="6129190" y="1226966"/>
              <a:ext cx="76712" cy="65150"/>
            </a:xfrm>
            <a:custGeom>
              <a:avLst/>
              <a:gdLst/>
              <a:ahLst/>
              <a:cxnLst/>
              <a:rect l="l" t="t" r="r" b="b"/>
              <a:pathLst>
                <a:path w="2342" h="1989" extrusionOk="0">
                  <a:moveTo>
                    <a:pt x="2286" y="1"/>
                  </a:moveTo>
                  <a:cubicBezTo>
                    <a:pt x="1473" y="924"/>
                    <a:pt x="941" y="1367"/>
                    <a:pt x="1" y="1827"/>
                  </a:cubicBezTo>
                  <a:lnTo>
                    <a:pt x="18" y="1989"/>
                  </a:lnTo>
                  <a:cubicBezTo>
                    <a:pt x="18" y="1989"/>
                    <a:pt x="1350" y="1491"/>
                    <a:pt x="2342" y="90"/>
                  </a:cubicBezTo>
                  <a:lnTo>
                    <a:pt x="2286"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3"/>
            <p:cNvSpPr/>
            <p:nvPr/>
          </p:nvSpPr>
          <p:spPr>
            <a:xfrm>
              <a:off x="5969412" y="1272299"/>
              <a:ext cx="224241" cy="37537"/>
            </a:xfrm>
            <a:custGeom>
              <a:avLst/>
              <a:gdLst/>
              <a:ahLst/>
              <a:cxnLst/>
              <a:rect l="l" t="t" r="r" b="b"/>
              <a:pathLst>
                <a:path w="6846" h="1146" extrusionOk="0">
                  <a:moveTo>
                    <a:pt x="6760" y="0"/>
                  </a:moveTo>
                  <a:cubicBezTo>
                    <a:pt x="4520" y="604"/>
                    <a:pt x="3075" y="869"/>
                    <a:pt x="1034" y="869"/>
                  </a:cubicBezTo>
                  <a:cubicBezTo>
                    <a:pt x="729" y="869"/>
                    <a:pt x="410" y="863"/>
                    <a:pt x="73" y="851"/>
                  </a:cubicBezTo>
                  <a:lnTo>
                    <a:pt x="1" y="1103"/>
                  </a:lnTo>
                  <a:cubicBezTo>
                    <a:pt x="1" y="1103"/>
                    <a:pt x="440" y="1146"/>
                    <a:pt x="1152" y="1146"/>
                  </a:cubicBezTo>
                  <a:cubicBezTo>
                    <a:pt x="2471" y="1146"/>
                    <a:pt x="4727" y="997"/>
                    <a:pt x="6845" y="145"/>
                  </a:cubicBezTo>
                  <a:lnTo>
                    <a:pt x="676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73"/>
            <p:cNvSpPr/>
            <p:nvPr/>
          </p:nvSpPr>
          <p:spPr>
            <a:xfrm>
              <a:off x="6068135" y="1028864"/>
              <a:ext cx="245826" cy="232986"/>
            </a:xfrm>
            <a:custGeom>
              <a:avLst/>
              <a:gdLst/>
              <a:ahLst/>
              <a:cxnLst/>
              <a:rect l="l" t="t" r="r" b="b"/>
              <a:pathLst>
                <a:path w="7505" h="7113" extrusionOk="0">
                  <a:moveTo>
                    <a:pt x="3903" y="4895"/>
                  </a:moveTo>
                  <a:lnTo>
                    <a:pt x="3903" y="4895"/>
                  </a:lnTo>
                  <a:cubicBezTo>
                    <a:pt x="3886" y="4917"/>
                    <a:pt x="3886" y="4917"/>
                    <a:pt x="3869" y="4934"/>
                  </a:cubicBezTo>
                  <a:cubicBezTo>
                    <a:pt x="3886" y="4934"/>
                    <a:pt x="3886" y="4934"/>
                    <a:pt x="3886" y="4951"/>
                  </a:cubicBezTo>
                  <a:cubicBezTo>
                    <a:pt x="3886" y="4934"/>
                    <a:pt x="3903" y="4917"/>
                    <a:pt x="3903" y="4895"/>
                  </a:cubicBezTo>
                  <a:close/>
                  <a:moveTo>
                    <a:pt x="3674" y="5129"/>
                  </a:moveTo>
                  <a:cubicBezTo>
                    <a:pt x="3478" y="5321"/>
                    <a:pt x="3282" y="5517"/>
                    <a:pt x="3069" y="5696"/>
                  </a:cubicBezTo>
                  <a:cubicBezTo>
                    <a:pt x="3159" y="5768"/>
                    <a:pt x="3248" y="5836"/>
                    <a:pt x="3337" y="5891"/>
                  </a:cubicBezTo>
                  <a:cubicBezTo>
                    <a:pt x="3478" y="5696"/>
                    <a:pt x="3601" y="5483"/>
                    <a:pt x="3746" y="5236"/>
                  </a:cubicBezTo>
                  <a:cubicBezTo>
                    <a:pt x="3725" y="5198"/>
                    <a:pt x="3708" y="5163"/>
                    <a:pt x="3674" y="5129"/>
                  </a:cubicBezTo>
                  <a:close/>
                  <a:moveTo>
                    <a:pt x="4133" y="4648"/>
                  </a:moveTo>
                  <a:cubicBezTo>
                    <a:pt x="4082" y="4721"/>
                    <a:pt x="4027" y="4772"/>
                    <a:pt x="3976" y="4827"/>
                  </a:cubicBezTo>
                  <a:lnTo>
                    <a:pt x="4010" y="4844"/>
                  </a:lnTo>
                  <a:cubicBezTo>
                    <a:pt x="3976" y="4917"/>
                    <a:pt x="3959" y="4968"/>
                    <a:pt x="3938" y="5023"/>
                  </a:cubicBezTo>
                  <a:cubicBezTo>
                    <a:pt x="4240" y="5449"/>
                    <a:pt x="4525" y="5802"/>
                    <a:pt x="4810" y="6155"/>
                  </a:cubicBezTo>
                  <a:lnTo>
                    <a:pt x="4827" y="6155"/>
                  </a:lnTo>
                  <a:cubicBezTo>
                    <a:pt x="4576" y="5730"/>
                    <a:pt x="4329" y="5236"/>
                    <a:pt x="4133" y="4648"/>
                  </a:cubicBezTo>
                  <a:close/>
                  <a:moveTo>
                    <a:pt x="4240" y="5908"/>
                  </a:moveTo>
                  <a:lnTo>
                    <a:pt x="4240" y="5908"/>
                  </a:lnTo>
                  <a:cubicBezTo>
                    <a:pt x="4312" y="6066"/>
                    <a:pt x="4384" y="6194"/>
                    <a:pt x="4470" y="6317"/>
                  </a:cubicBezTo>
                  <a:cubicBezTo>
                    <a:pt x="4491" y="6317"/>
                    <a:pt x="4508" y="6300"/>
                    <a:pt x="4542" y="6279"/>
                  </a:cubicBezTo>
                  <a:cubicBezTo>
                    <a:pt x="4436" y="6172"/>
                    <a:pt x="4346" y="6049"/>
                    <a:pt x="4240" y="5908"/>
                  </a:cubicBezTo>
                  <a:close/>
                  <a:moveTo>
                    <a:pt x="3814" y="5321"/>
                  </a:moveTo>
                  <a:cubicBezTo>
                    <a:pt x="3691" y="5572"/>
                    <a:pt x="3567" y="5785"/>
                    <a:pt x="3427" y="5959"/>
                  </a:cubicBezTo>
                  <a:cubicBezTo>
                    <a:pt x="3512" y="6015"/>
                    <a:pt x="3584" y="6066"/>
                    <a:pt x="3657" y="6121"/>
                  </a:cubicBezTo>
                  <a:cubicBezTo>
                    <a:pt x="3725" y="6087"/>
                    <a:pt x="3780" y="6049"/>
                    <a:pt x="3852" y="6015"/>
                  </a:cubicBezTo>
                  <a:lnTo>
                    <a:pt x="3959" y="6155"/>
                  </a:lnTo>
                  <a:cubicBezTo>
                    <a:pt x="3903" y="6194"/>
                    <a:pt x="3869" y="6211"/>
                    <a:pt x="3814" y="6245"/>
                  </a:cubicBezTo>
                  <a:cubicBezTo>
                    <a:pt x="3852" y="6262"/>
                    <a:pt x="3886" y="6300"/>
                    <a:pt x="3920" y="6317"/>
                  </a:cubicBezTo>
                  <a:cubicBezTo>
                    <a:pt x="3993" y="6228"/>
                    <a:pt x="4082" y="6155"/>
                    <a:pt x="4150" y="6049"/>
                  </a:cubicBezTo>
                  <a:lnTo>
                    <a:pt x="4206" y="6138"/>
                  </a:lnTo>
                  <a:cubicBezTo>
                    <a:pt x="4150" y="6228"/>
                    <a:pt x="4082" y="6300"/>
                    <a:pt x="4010" y="6385"/>
                  </a:cubicBezTo>
                  <a:cubicBezTo>
                    <a:pt x="4065" y="6423"/>
                    <a:pt x="4099" y="6440"/>
                    <a:pt x="4133" y="6474"/>
                  </a:cubicBezTo>
                  <a:cubicBezTo>
                    <a:pt x="4206" y="6440"/>
                    <a:pt x="4278" y="6406"/>
                    <a:pt x="4346" y="6368"/>
                  </a:cubicBezTo>
                  <a:cubicBezTo>
                    <a:pt x="4240" y="6172"/>
                    <a:pt x="4150" y="5981"/>
                    <a:pt x="4065" y="5747"/>
                  </a:cubicBezTo>
                  <a:lnTo>
                    <a:pt x="4099" y="5730"/>
                  </a:lnTo>
                  <a:cubicBezTo>
                    <a:pt x="3993" y="5606"/>
                    <a:pt x="3903" y="5466"/>
                    <a:pt x="3814" y="5321"/>
                  </a:cubicBezTo>
                  <a:close/>
                  <a:moveTo>
                    <a:pt x="2946" y="5819"/>
                  </a:moveTo>
                  <a:cubicBezTo>
                    <a:pt x="2912" y="5853"/>
                    <a:pt x="2856" y="5891"/>
                    <a:pt x="2822" y="5925"/>
                  </a:cubicBezTo>
                  <a:cubicBezTo>
                    <a:pt x="2716" y="6211"/>
                    <a:pt x="2593" y="6457"/>
                    <a:pt x="2469" y="6687"/>
                  </a:cubicBezTo>
                  <a:lnTo>
                    <a:pt x="2486" y="6704"/>
                  </a:lnTo>
                  <a:cubicBezTo>
                    <a:pt x="2486" y="6704"/>
                    <a:pt x="2469" y="6704"/>
                    <a:pt x="2469" y="6726"/>
                  </a:cubicBezTo>
                  <a:cubicBezTo>
                    <a:pt x="2554" y="6670"/>
                    <a:pt x="2644" y="6636"/>
                    <a:pt x="2733" y="6598"/>
                  </a:cubicBezTo>
                  <a:lnTo>
                    <a:pt x="2716" y="6547"/>
                  </a:lnTo>
                  <a:cubicBezTo>
                    <a:pt x="2805" y="6474"/>
                    <a:pt x="2873" y="6423"/>
                    <a:pt x="2929" y="6351"/>
                  </a:cubicBezTo>
                  <a:lnTo>
                    <a:pt x="2929" y="6334"/>
                  </a:lnTo>
                  <a:lnTo>
                    <a:pt x="3001" y="6262"/>
                  </a:lnTo>
                  <a:cubicBezTo>
                    <a:pt x="3001" y="6262"/>
                    <a:pt x="3018" y="6262"/>
                    <a:pt x="3018" y="6279"/>
                  </a:cubicBezTo>
                  <a:cubicBezTo>
                    <a:pt x="3086" y="6211"/>
                    <a:pt x="3142" y="6138"/>
                    <a:pt x="3214" y="6049"/>
                  </a:cubicBezTo>
                  <a:cubicBezTo>
                    <a:pt x="3125" y="5981"/>
                    <a:pt x="3035" y="5891"/>
                    <a:pt x="2946" y="5819"/>
                  </a:cubicBezTo>
                  <a:close/>
                  <a:moveTo>
                    <a:pt x="2593" y="6104"/>
                  </a:moveTo>
                  <a:lnTo>
                    <a:pt x="2593" y="6104"/>
                  </a:lnTo>
                  <a:cubicBezTo>
                    <a:pt x="2520" y="6172"/>
                    <a:pt x="2431" y="6228"/>
                    <a:pt x="2363" y="6300"/>
                  </a:cubicBezTo>
                  <a:lnTo>
                    <a:pt x="2273" y="6743"/>
                  </a:lnTo>
                  <a:cubicBezTo>
                    <a:pt x="2380" y="6547"/>
                    <a:pt x="2486" y="6334"/>
                    <a:pt x="2593" y="6104"/>
                  </a:cubicBezTo>
                  <a:close/>
                  <a:moveTo>
                    <a:pt x="2733" y="1"/>
                  </a:moveTo>
                  <a:cubicBezTo>
                    <a:pt x="2150" y="677"/>
                    <a:pt x="818" y="2342"/>
                    <a:pt x="320" y="4150"/>
                  </a:cubicBezTo>
                  <a:cubicBezTo>
                    <a:pt x="0" y="5253"/>
                    <a:pt x="392" y="6211"/>
                    <a:pt x="1192" y="6794"/>
                  </a:cubicBezTo>
                  <a:cubicBezTo>
                    <a:pt x="1299" y="6726"/>
                    <a:pt x="1405" y="6653"/>
                    <a:pt x="1511" y="6581"/>
                  </a:cubicBezTo>
                  <a:cubicBezTo>
                    <a:pt x="1703" y="6300"/>
                    <a:pt x="1899" y="5998"/>
                    <a:pt x="2112" y="5661"/>
                  </a:cubicBezTo>
                  <a:lnTo>
                    <a:pt x="2201" y="5713"/>
                  </a:lnTo>
                  <a:cubicBezTo>
                    <a:pt x="2112" y="5908"/>
                    <a:pt x="2005" y="6104"/>
                    <a:pt x="1882" y="6300"/>
                  </a:cubicBezTo>
                  <a:cubicBezTo>
                    <a:pt x="1988" y="6228"/>
                    <a:pt x="2095" y="6155"/>
                    <a:pt x="2184" y="6066"/>
                  </a:cubicBezTo>
                  <a:cubicBezTo>
                    <a:pt x="2324" y="5623"/>
                    <a:pt x="2414" y="5304"/>
                    <a:pt x="2414" y="5304"/>
                  </a:cubicBezTo>
                  <a:lnTo>
                    <a:pt x="2575" y="5359"/>
                  </a:lnTo>
                  <a:lnTo>
                    <a:pt x="2469" y="5853"/>
                  </a:lnTo>
                  <a:cubicBezTo>
                    <a:pt x="2593" y="5747"/>
                    <a:pt x="2716" y="5640"/>
                    <a:pt x="2839" y="5534"/>
                  </a:cubicBezTo>
                  <a:cubicBezTo>
                    <a:pt x="2856" y="5500"/>
                    <a:pt x="2873" y="5466"/>
                    <a:pt x="2873" y="5427"/>
                  </a:cubicBezTo>
                  <a:lnTo>
                    <a:pt x="2929" y="5466"/>
                  </a:lnTo>
                  <a:cubicBezTo>
                    <a:pt x="3125" y="5287"/>
                    <a:pt x="3337" y="5108"/>
                    <a:pt x="3550" y="4917"/>
                  </a:cubicBezTo>
                  <a:cubicBezTo>
                    <a:pt x="3371" y="4631"/>
                    <a:pt x="3193" y="4312"/>
                    <a:pt x="3052" y="3993"/>
                  </a:cubicBezTo>
                  <a:lnTo>
                    <a:pt x="3108" y="3959"/>
                  </a:lnTo>
                  <a:lnTo>
                    <a:pt x="3069" y="3959"/>
                  </a:lnTo>
                  <a:cubicBezTo>
                    <a:pt x="1775" y="3567"/>
                    <a:pt x="2733" y="1"/>
                    <a:pt x="2733" y="1"/>
                  </a:cubicBezTo>
                  <a:close/>
                  <a:moveTo>
                    <a:pt x="4951" y="1512"/>
                  </a:moveTo>
                  <a:lnTo>
                    <a:pt x="4951" y="1512"/>
                  </a:lnTo>
                  <a:cubicBezTo>
                    <a:pt x="5661" y="2380"/>
                    <a:pt x="5410" y="3018"/>
                    <a:pt x="5057" y="3159"/>
                  </a:cubicBezTo>
                  <a:cubicBezTo>
                    <a:pt x="5023" y="3176"/>
                    <a:pt x="5002" y="3176"/>
                    <a:pt x="4985" y="3176"/>
                  </a:cubicBezTo>
                  <a:cubicBezTo>
                    <a:pt x="4648" y="3176"/>
                    <a:pt x="4401" y="2184"/>
                    <a:pt x="3444" y="1865"/>
                  </a:cubicBezTo>
                  <a:lnTo>
                    <a:pt x="3444" y="1865"/>
                  </a:lnTo>
                  <a:cubicBezTo>
                    <a:pt x="3444" y="1865"/>
                    <a:pt x="4150" y="3993"/>
                    <a:pt x="3282" y="3993"/>
                  </a:cubicBezTo>
                  <a:lnTo>
                    <a:pt x="3248" y="3993"/>
                  </a:lnTo>
                  <a:cubicBezTo>
                    <a:pt x="3427" y="4257"/>
                    <a:pt x="3584" y="4508"/>
                    <a:pt x="3746" y="4738"/>
                  </a:cubicBezTo>
                  <a:cubicBezTo>
                    <a:pt x="3920" y="4559"/>
                    <a:pt x="4116" y="4385"/>
                    <a:pt x="4312" y="4189"/>
                  </a:cubicBezTo>
                  <a:lnTo>
                    <a:pt x="4453" y="4295"/>
                  </a:lnTo>
                  <a:cubicBezTo>
                    <a:pt x="4384" y="4385"/>
                    <a:pt x="4312" y="4470"/>
                    <a:pt x="4240" y="4542"/>
                  </a:cubicBezTo>
                  <a:cubicBezTo>
                    <a:pt x="4508" y="5146"/>
                    <a:pt x="4755" y="5623"/>
                    <a:pt x="5023" y="6066"/>
                  </a:cubicBezTo>
                  <a:cubicBezTo>
                    <a:pt x="5091" y="6015"/>
                    <a:pt x="5180" y="5998"/>
                    <a:pt x="5236" y="5959"/>
                  </a:cubicBezTo>
                  <a:cubicBezTo>
                    <a:pt x="5678" y="5466"/>
                    <a:pt x="5819" y="5057"/>
                    <a:pt x="5819" y="5057"/>
                  </a:cubicBezTo>
                  <a:lnTo>
                    <a:pt x="5819" y="5057"/>
                  </a:lnTo>
                  <a:cubicBezTo>
                    <a:pt x="5874" y="5747"/>
                    <a:pt x="5678" y="6279"/>
                    <a:pt x="5410" y="6636"/>
                  </a:cubicBezTo>
                  <a:cubicBezTo>
                    <a:pt x="5466" y="6704"/>
                    <a:pt x="5534" y="6794"/>
                    <a:pt x="5589" y="6866"/>
                  </a:cubicBezTo>
                  <a:cubicBezTo>
                    <a:pt x="7449" y="5589"/>
                    <a:pt x="7504" y="2576"/>
                    <a:pt x="4951" y="1512"/>
                  </a:cubicBezTo>
                  <a:close/>
                  <a:moveTo>
                    <a:pt x="4682" y="6457"/>
                  </a:moveTo>
                  <a:lnTo>
                    <a:pt x="4576" y="6513"/>
                  </a:lnTo>
                  <a:cubicBezTo>
                    <a:pt x="4682" y="6670"/>
                    <a:pt x="4789" y="6832"/>
                    <a:pt x="4916" y="6972"/>
                  </a:cubicBezTo>
                  <a:cubicBezTo>
                    <a:pt x="4933" y="6989"/>
                    <a:pt x="4951" y="6989"/>
                    <a:pt x="4968" y="7006"/>
                  </a:cubicBezTo>
                  <a:lnTo>
                    <a:pt x="4682" y="6457"/>
                  </a:lnTo>
                  <a:close/>
                  <a:moveTo>
                    <a:pt x="2043" y="6530"/>
                  </a:moveTo>
                  <a:lnTo>
                    <a:pt x="2043" y="6530"/>
                  </a:lnTo>
                  <a:cubicBezTo>
                    <a:pt x="1848" y="6687"/>
                    <a:pt x="1635" y="6832"/>
                    <a:pt x="1439" y="6972"/>
                  </a:cubicBezTo>
                  <a:cubicBezTo>
                    <a:pt x="1511" y="7006"/>
                    <a:pt x="1597" y="7045"/>
                    <a:pt x="1669" y="7079"/>
                  </a:cubicBezTo>
                  <a:cubicBezTo>
                    <a:pt x="1758" y="7045"/>
                    <a:pt x="1831" y="7006"/>
                    <a:pt x="1916" y="6972"/>
                  </a:cubicBezTo>
                  <a:cubicBezTo>
                    <a:pt x="1954" y="6832"/>
                    <a:pt x="2005" y="6687"/>
                    <a:pt x="2043" y="6530"/>
                  </a:cubicBezTo>
                  <a:close/>
                  <a:moveTo>
                    <a:pt x="5146" y="6938"/>
                  </a:moveTo>
                  <a:cubicBezTo>
                    <a:pt x="5091" y="6972"/>
                    <a:pt x="5057" y="7006"/>
                    <a:pt x="5023" y="7024"/>
                  </a:cubicBezTo>
                  <a:cubicBezTo>
                    <a:pt x="5057" y="7062"/>
                    <a:pt x="5108" y="7079"/>
                    <a:pt x="5146" y="7113"/>
                  </a:cubicBezTo>
                  <a:cubicBezTo>
                    <a:pt x="5180" y="7096"/>
                    <a:pt x="5214" y="7079"/>
                    <a:pt x="5253" y="7062"/>
                  </a:cubicBezTo>
                  <a:cubicBezTo>
                    <a:pt x="5214" y="7024"/>
                    <a:pt x="5180" y="6972"/>
                    <a:pt x="5146" y="6938"/>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73"/>
            <p:cNvSpPr/>
            <p:nvPr/>
          </p:nvSpPr>
          <p:spPr>
            <a:xfrm>
              <a:off x="6221493" y="1194506"/>
              <a:ext cx="39077" cy="64429"/>
            </a:xfrm>
            <a:custGeom>
              <a:avLst/>
              <a:gdLst/>
              <a:ahLst/>
              <a:cxnLst/>
              <a:rect l="l" t="t" r="r" b="b"/>
              <a:pathLst>
                <a:path w="1193" h="1967" extrusionOk="0">
                  <a:moveTo>
                    <a:pt x="1137" y="0"/>
                  </a:moveTo>
                  <a:cubicBezTo>
                    <a:pt x="1137" y="0"/>
                    <a:pt x="996" y="409"/>
                    <a:pt x="554" y="902"/>
                  </a:cubicBezTo>
                  <a:cubicBezTo>
                    <a:pt x="801" y="779"/>
                    <a:pt x="958" y="711"/>
                    <a:pt x="958" y="711"/>
                  </a:cubicBezTo>
                  <a:lnTo>
                    <a:pt x="1013" y="851"/>
                  </a:lnTo>
                  <a:lnTo>
                    <a:pt x="447" y="1171"/>
                  </a:lnTo>
                  <a:cubicBezTo>
                    <a:pt x="532" y="1311"/>
                    <a:pt x="622" y="1456"/>
                    <a:pt x="728" y="1579"/>
                  </a:cubicBezTo>
                  <a:cubicBezTo>
                    <a:pt x="996" y="1222"/>
                    <a:pt x="1192" y="690"/>
                    <a:pt x="1137" y="0"/>
                  </a:cubicBezTo>
                  <a:close/>
                  <a:moveTo>
                    <a:pt x="0" y="1400"/>
                  </a:moveTo>
                  <a:lnTo>
                    <a:pt x="286" y="1949"/>
                  </a:lnTo>
                  <a:cubicBezTo>
                    <a:pt x="303" y="1949"/>
                    <a:pt x="320" y="1967"/>
                    <a:pt x="341" y="1967"/>
                  </a:cubicBezTo>
                  <a:cubicBezTo>
                    <a:pt x="375" y="1949"/>
                    <a:pt x="409" y="1915"/>
                    <a:pt x="464" y="1881"/>
                  </a:cubicBezTo>
                  <a:cubicBezTo>
                    <a:pt x="303" y="1737"/>
                    <a:pt x="162" y="1579"/>
                    <a:pt x="0" y="1400"/>
                  </a:cubicBezTo>
                  <a:close/>
                </a:path>
              </a:pathLst>
            </a:custGeom>
            <a:solidFill>
              <a:srgbClr val="FFE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3"/>
            <p:cNvSpPr/>
            <p:nvPr/>
          </p:nvSpPr>
          <p:spPr>
            <a:xfrm>
              <a:off x="6168103" y="1158509"/>
              <a:ext cx="76155" cy="101672"/>
            </a:xfrm>
            <a:custGeom>
              <a:avLst/>
              <a:gdLst/>
              <a:ahLst/>
              <a:cxnLst/>
              <a:rect l="l" t="t" r="r" b="b"/>
              <a:pathLst>
                <a:path w="2325" h="3104" extrusionOk="0">
                  <a:moveTo>
                    <a:pt x="56" y="1"/>
                  </a:moveTo>
                  <a:lnTo>
                    <a:pt x="0" y="35"/>
                  </a:lnTo>
                  <a:cubicBezTo>
                    <a:pt x="141" y="354"/>
                    <a:pt x="319" y="673"/>
                    <a:pt x="498" y="959"/>
                  </a:cubicBezTo>
                  <a:cubicBezTo>
                    <a:pt x="549" y="903"/>
                    <a:pt x="622" y="831"/>
                    <a:pt x="694" y="780"/>
                  </a:cubicBezTo>
                  <a:cubicBezTo>
                    <a:pt x="532" y="550"/>
                    <a:pt x="375" y="299"/>
                    <a:pt x="196" y="35"/>
                  </a:cubicBezTo>
                  <a:cubicBezTo>
                    <a:pt x="162" y="35"/>
                    <a:pt x="107" y="18"/>
                    <a:pt x="56" y="1"/>
                  </a:cubicBezTo>
                  <a:close/>
                  <a:moveTo>
                    <a:pt x="817" y="976"/>
                  </a:moveTo>
                  <a:cubicBezTo>
                    <a:pt x="762" y="1044"/>
                    <a:pt x="694" y="1099"/>
                    <a:pt x="622" y="1171"/>
                  </a:cubicBezTo>
                  <a:cubicBezTo>
                    <a:pt x="656" y="1205"/>
                    <a:pt x="673" y="1240"/>
                    <a:pt x="694" y="1278"/>
                  </a:cubicBezTo>
                  <a:cubicBezTo>
                    <a:pt x="745" y="1188"/>
                    <a:pt x="779" y="1082"/>
                    <a:pt x="834" y="993"/>
                  </a:cubicBezTo>
                  <a:cubicBezTo>
                    <a:pt x="834" y="976"/>
                    <a:pt x="834" y="976"/>
                    <a:pt x="817" y="976"/>
                  </a:cubicBezTo>
                  <a:close/>
                  <a:moveTo>
                    <a:pt x="886" y="1065"/>
                  </a:moveTo>
                  <a:cubicBezTo>
                    <a:pt x="851" y="1171"/>
                    <a:pt x="800" y="1278"/>
                    <a:pt x="762" y="1363"/>
                  </a:cubicBezTo>
                  <a:cubicBezTo>
                    <a:pt x="851" y="1508"/>
                    <a:pt x="941" y="1648"/>
                    <a:pt x="1047" y="1772"/>
                  </a:cubicBezTo>
                  <a:lnTo>
                    <a:pt x="1081" y="1755"/>
                  </a:lnTo>
                  <a:cubicBezTo>
                    <a:pt x="1120" y="1827"/>
                    <a:pt x="1154" y="1895"/>
                    <a:pt x="1188" y="1950"/>
                  </a:cubicBezTo>
                  <a:cubicBezTo>
                    <a:pt x="1294" y="2091"/>
                    <a:pt x="1384" y="2214"/>
                    <a:pt x="1490" y="2321"/>
                  </a:cubicBezTo>
                  <a:cubicBezTo>
                    <a:pt x="1579" y="2287"/>
                    <a:pt x="1669" y="2236"/>
                    <a:pt x="1758" y="2197"/>
                  </a:cubicBezTo>
                  <a:cubicBezTo>
                    <a:pt x="1473" y="1844"/>
                    <a:pt x="1188" y="1491"/>
                    <a:pt x="886" y="1065"/>
                  </a:cubicBezTo>
                  <a:close/>
                  <a:moveTo>
                    <a:pt x="1881" y="2359"/>
                  </a:moveTo>
                  <a:lnTo>
                    <a:pt x="1630" y="2499"/>
                  </a:lnTo>
                  <a:cubicBezTo>
                    <a:pt x="1792" y="2678"/>
                    <a:pt x="1933" y="2836"/>
                    <a:pt x="2094" y="2980"/>
                  </a:cubicBezTo>
                  <a:cubicBezTo>
                    <a:pt x="2128" y="3014"/>
                    <a:pt x="2162" y="3066"/>
                    <a:pt x="2201" y="3104"/>
                  </a:cubicBezTo>
                  <a:cubicBezTo>
                    <a:pt x="2252" y="3087"/>
                    <a:pt x="2290" y="3048"/>
                    <a:pt x="2324" y="3031"/>
                  </a:cubicBezTo>
                  <a:cubicBezTo>
                    <a:pt x="2184" y="2836"/>
                    <a:pt x="2022" y="2623"/>
                    <a:pt x="1881" y="2359"/>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3"/>
            <p:cNvSpPr/>
            <p:nvPr/>
          </p:nvSpPr>
          <p:spPr>
            <a:xfrm>
              <a:off x="6203511" y="1177637"/>
              <a:ext cx="47691" cy="80184"/>
            </a:xfrm>
            <a:custGeom>
              <a:avLst/>
              <a:gdLst/>
              <a:ahLst/>
              <a:cxnLst/>
              <a:rect l="l" t="t" r="r" b="b"/>
              <a:pathLst>
                <a:path w="1456" h="2448" extrusionOk="0">
                  <a:moveTo>
                    <a:pt x="107" y="0"/>
                  </a:moveTo>
                  <a:cubicBezTo>
                    <a:pt x="73" y="34"/>
                    <a:pt x="39" y="72"/>
                    <a:pt x="0" y="106"/>
                  </a:cubicBezTo>
                  <a:cubicBezTo>
                    <a:pt x="196" y="694"/>
                    <a:pt x="443" y="1188"/>
                    <a:pt x="694" y="1613"/>
                  </a:cubicBezTo>
                  <a:cubicBezTo>
                    <a:pt x="762" y="1579"/>
                    <a:pt x="818" y="1545"/>
                    <a:pt x="890" y="1524"/>
                  </a:cubicBezTo>
                  <a:cubicBezTo>
                    <a:pt x="622" y="1081"/>
                    <a:pt x="375" y="604"/>
                    <a:pt x="107" y="0"/>
                  </a:cubicBezTo>
                  <a:close/>
                  <a:moveTo>
                    <a:pt x="996" y="1686"/>
                  </a:moveTo>
                  <a:lnTo>
                    <a:pt x="800" y="1775"/>
                  </a:lnTo>
                  <a:cubicBezTo>
                    <a:pt x="941" y="2039"/>
                    <a:pt x="1103" y="2252"/>
                    <a:pt x="1243" y="2447"/>
                  </a:cubicBezTo>
                  <a:cubicBezTo>
                    <a:pt x="1316" y="2413"/>
                    <a:pt x="1384" y="2358"/>
                    <a:pt x="1456" y="2324"/>
                  </a:cubicBezTo>
                  <a:cubicBezTo>
                    <a:pt x="1401" y="2252"/>
                    <a:pt x="1333" y="2162"/>
                    <a:pt x="1277" y="2094"/>
                  </a:cubicBezTo>
                  <a:cubicBezTo>
                    <a:pt x="1171" y="1971"/>
                    <a:pt x="1081" y="1826"/>
                    <a:pt x="996" y="1686"/>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3"/>
            <p:cNvSpPr/>
            <p:nvPr/>
          </p:nvSpPr>
          <p:spPr>
            <a:xfrm>
              <a:off x="6107179" y="1166042"/>
              <a:ext cx="106814" cy="91223"/>
            </a:xfrm>
            <a:custGeom>
              <a:avLst/>
              <a:gdLst/>
              <a:ahLst/>
              <a:cxnLst/>
              <a:rect l="l" t="t" r="r" b="b"/>
              <a:pathLst>
                <a:path w="3261" h="2785" extrusionOk="0">
                  <a:moveTo>
                    <a:pt x="3120" y="1"/>
                  </a:moveTo>
                  <a:cubicBezTo>
                    <a:pt x="2924" y="197"/>
                    <a:pt x="2728" y="371"/>
                    <a:pt x="2554" y="550"/>
                  </a:cubicBezTo>
                  <a:cubicBezTo>
                    <a:pt x="2482" y="601"/>
                    <a:pt x="2409" y="673"/>
                    <a:pt x="2358" y="729"/>
                  </a:cubicBezTo>
                  <a:cubicBezTo>
                    <a:pt x="2145" y="920"/>
                    <a:pt x="1933" y="1099"/>
                    <a:pt x="1737" y="1278"/>
                  </a:cubicBezTo>
                  <a:lnTo>
                    <a:pt x="1771" y="1295"/>
                  </a:lnTo>
                  <a:cubicBezTo>
                    <a:pt x="1720" y="1435"/>
                    <a:pt x="1681" y="1597"/>
                    <a:pt x="1630" y="1737"/>
                  </a:cubicBezTo>
                  <a:cubicBezTo>
                    <a:pt x="1664" y="1703"/>
                    <a:pt x="1720" y="1665"/>
                    <a:pt x="1754" y="1631"/>
                  </a:cubicBezTo>
                  <a:cubicBezTo>
                    <a:pt x="1754" y="1614"/>
                    <a:pt x="1737" y="1614"/>
                    <a:pt x="1737" y="1597"/>
                  </a:cubicBezTo>
                  <a:lnTo>
                    <a:pt x="1843" y="1473"/>
                  </a:lnTo>
                  <a:cubicBezTo>
                    <a:pt x="1860" y="1491"/>
                    <a:pt x="1860" y="1508"/>
                    <a:pt x="1877" y="1508"/>
                  </a:cubicBezTo>
                  <a:cubicBezTo>
                    <a:pt x="2090" y="1329"/>
                    <a:pt x="2286" y="1133"/>
                    <a:pt x="2482" y="941"/>
                  </a:cubicBezTo>
                  <a:cubicBezTo>
                    <a:pt x="2554" y="869"/>
                    <a:pt x="2622" y="814"/>
                    <a:pt x="2677" y="746"/>
                  </a:cubicBezTo>
                  <a:cubicBezTo>
                    <a:pt x="2694" y="729"/>
                    <a:pt x="2694" y="729"/>
                    <a:pt x="2711" y="707"/>
                  </a:cubicBezTo>
                  <a:cubicBezTo>
                    <a:pt x="2728" y="690"/>
                    <a:pt x="2746" y="656"/>
                    <a:pt x="2746" y="622"/>
                  </a:cubicBezTo>
                  <a:lnTo>
                    <a:pt x="2784" y="639"/>
                  </a:lnTo>
                  <a:cubicBezTo>
                    <a:pt x="2835" y="584"/>
                    <a:pt x="2890" y="533"/>
                    <a:pt x="2941" y="460"/>
                  </a:cubicBezTo>
                  <a:cubicBezTo>
                    <a:pt x="2980" y="426"/>
                    <a:pt x="3014" y="388"/>
                    <a:pt x="3048" y="354"/>
                  </a:cubicBezTo>
                  <a:cubicBezTo>
                    <a:pt x="3120" y="282"/>
                    <a:pt x="3192" y="197"/>
                    <a:pt x="3261" y="107"/>
                  </a:cubicBezTo>
                  <a:lnTo>
                    <a:pt x="3120" y="1"/>
                  </a:lnTo>
                  <a:close/>
                  <a:moveTo>
                    <a:pt x="1647" y="1346"/>
                  </a:moveTo>
                  <a:lnTo>
                    <a:pt x="1647" y="1346"/>
                  </a:lnTo>
                  <a:cubicBezTo>
                    <a:pt x="1524" y="1452"/>
                    <a:pt x="1401" y="1559"/>
                    <a:pt x="1277" y="1665"/>
                  </a:cubicBezTo>
                  <a:lnTo>
                    <a:pt x="1171" y="2112"/>
                  </a:lnTo>
                  <a:cubicBezTo>
                    <a:pt x="1239" y="2040"/>
                    <a:pt x="1328" y="1984"/>
                    <a:pt x="1401" y="1916"/>
                  </a:cubicBezTo>
                  <a:cubicBezTo>
                    <a:pt x="1490" y="1737"/>
                    <a:pt x="1558" y="1559"/>
                    <a:pt x="1647" y="1346"/>
                  </a:cubicBezTo>
                  <a:close/>
                  <a:moveTo>
                    <a:pt x="319" y="2393"/>
                  </a:moveTo>
                  <a:cubicBezTo>
                    <a:pt x="213" y="2465"/>
                    <a:pt x="107" y="2538"/>
                    <a:pt x="0" y="2606"/>
                  </a:cubicBezTo>
                  <a:cubicBezTo>
                    <a:pt x="34" y="2644"/>
                    <a:pt x="68" y="2661"/>
                    <a:pt x="107" y="2678"/>
                  </a:cubicBezTo>
                  <a:cubicBezTo>
                    <a:pt x="175" y="2589"/>
                    <a:pt x="247" y="2482"/>
                    <a:pt x="319" y="2393"/>
                  </a:cubicBezTo>
                  <a:close/>
                  <a:moveTo>
                    <a:pt x="992" y="1878"/>
                  </a:moveTo>
                  <a:cubicBezTo>
                    <a:pt x="903" y="1967"/>
                    <a:pt x="796" y="2040"/>
                    <a:pt x="690" y="2112"/>
                  </a:cubicBezTo>
                  <a:cubicBezTo>
                    <a:pt x="549" y="2359"/>
                    <a:pt x="405" y="2572"/>
                    <a:pt x="247" y="2767"/>
                  </a:cubicBezTo>
                  <a:lnTo>
                    <a:pt x="247" y="2784"/>
                  </a:lnTo>
                  <a:cubicBezTo>
                    <a:pt x="443" y="2644"/>
                    <a:pt x="656" y="2499"/>
                    <a:pt x="851" y="2342"/>
                  </a:cubicBezTo>
                  <a:cubicBezTo>
                    <a:pt x="903" y="2180"/>
                    <a:pt x="958" y="2023"/>
                    <a:pt x="992" y="1878"/>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3"/>
            <p:cNvSpPr/>
            <p:nvPr/>
          </p:nvSpPr>
          <p:spPr>
            <a:xfrm>
              <a:off x="6110651" y="1214290"/>
              <a:ext cx="29578" cy="42418"/>
            </a:xfrm>
            <a:custGeom>
              <a:avLst/>
              <a:gdLst/>
              <a:ahLst/>
              <a:cxnLst/>
              <a:rect l="l" t="t" r="r" b="b"/>
              <a:pathLst>
                <a:path w="903" h="1295" extrusionOk="0">
                  <a:moveTo>
                    <a:pt x="814" y="0"/>
                  </a:moveTo>
                  <a:cubicBezTo>
                    <a:pt x="601" y="337"/>
                    <a:pt x="405" y="639"/>
                    <a:pt x="213" y="920"/>
                  </a:cubicBezTo>
                  <a:cubicBezTo>
                    <a:pt x="141" y="1009"/>
                    <a:pt x="69" y="1116"/>
                    <a:pt x="1" y="1205"/>
                  </a:cubicBezTo>
                  <a:cubicBezTo>
                    <a:pt x="52" y="1239"/>
                    <a:pt x="86" y="1277"/>
                    <a:pt x="141" y="1294"/>
                  </a:cubicBezTo>
                  <a:cubicBezTo>
                    <a:pt x="299" y="1099"/>
                    <a:pt x="443" y="886"/>
                    <a:pt x="584" y="639"/>
                  </a:cubicBezTo>
                  <a:cubicBezTo>
                    <a:pt x="707" y="443"/>
                    <a:pt x="814" y="247"/>
                    <a:pt x="903" y="52"/>
                  </a:cubicBezTo>
                  <a:lnTo>
                    <a:pt x="814" y="0"/>
                  </a:ln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3"/>
            <p:cNvSpPr/>
            <p:nvPr/>
          </p:nvSpPr>
          <p:spPr>
            <a:xfrm>
              <a:off x="6166989" y="1229914"/>
              <a:ext cx="52310" cy="20930"/>
            </a:xfrm>
            <a:custGeom>
              <a:avLst/>
              <a:gdLst/>
              <a:ahLst/>
              <a:cxnLst/>
              <a:rect l="l" t="t" r="r" b="b"/>
              <a:pathLst>
                <a:path w="1597" h="639" extrusionOk="0">
                  <a:moveTo>
                    <a:pt x="281" y="0"/>
                  </a:moveTo>
                  <a:cubicBezTo>
                    <a:pt x="213" y="90"/>
                    <a:pt x="158" y="162"/>
                    <a:pt x="90" y="213"/>
                  </a:cubicBezTo>
                  <a:cubicBezTo>
                    <a:pt x="107" y="230"/>
                    <a:pt x="124" y="230"/>
                    <a:pt x="124" y="247"/>
                  </a:cubicBezTo>
                  <a:cubicBezTo>
                    <a:pt x="230" y="196"/>
                    <a:pt x="319" y="162"/>
                    <a:pt x="409" y="107"/>
                  </a:cubicBezTo>
                  <a:cubicBezTo>
                    <a:pt x="370" y="73"/>
                    <a:pt x="319" y="34"/>
                    <a:pt x="281" y="0"/>
                  </a:cubicBezTo>
                  <a:close/>
                  <a:moveTo>
                    <a:pt x="0" y="302"/>
                  </a:moveTo>
                  <a:lnTo>
                    <a:pt x="0" y="319"/>
                  </a:lnTo>
                  <a:lnTo>
                    <a:pt x="17" y="302"/>
                  </a:lnTo>
                  <a:close/>
                  <a:moveTo>
                    <a:pt x="1452" y="426"/>
                  </a:moveTo>
                  <a:lnTo>
                    <a:pt x="1345" y="481"/>
                  </a:lnTo>
                  <a:cubicBezTo>
                    <a:pt x="1435" y="549"/>
                    <a:pt x="1507" y="605"/>
                    <a:pt x="1596" y="639"/>
                  </a:cubicBezTo>
                  <a:cubicBezTo>
                    <a:pt x="1541" y="588"/>
                    <a:pt x="1490" y="515"/>
                    <a:pt x="1452" y="426"/>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3"/>
            <p:cNvSpPr/>
            <p:nvPr/>
          </p:nvSpPr>
          <p:spPr>
            <a:xfrm>
              <a:off x="6130861" y="1202564"/>
              <a:ext cx="21651" cy="54701"/>
            </a:xfrm>
            <a:custGeom>
              <a:avLst/>
              <a:gdLst/>
              <a:ahLst/>
              <a:cxnLst/>
              <a:rect l="l" t="t" r="r" b="b"/>
              <a:pathLst>
                <a:path w="661" h="1670" extrusionOk="0">
                  <a:moveTo>
                    <a:pt x="499" y="1"/>
                  </a:moveTo>
                  <a:cubicBezTo>
                    <a:pt x="499" y="1"/>
                    <a:pt x="409" y="320"/>
                    <a:pt x="269" y="763"/>
                  </a:cubicBezTo>
                  <a:cubicBezTo>
                    <a:pt x="235" y="908"/>
                    <a:pt x="180" y="1065"/>
                    <a:pt x="128" y="1227"/>
                  </a:cubicBezTo>
                  <a:cubicBezTo>
                    <a:pt x="90" y="1384"/>
                    <a:pt x="39" y="1529"/>
                    <a:pt x="1" y="1669"/>
                  </a:cubicBezTo>
                  <a:cubicBezTo>
                    <a:pt x="56" y="1652"/>
                    <a:pt x="107" y="1614"/>
                    <a:pt x="162" y="1597"/>
                  </a:cubicBezTo>
                  <a:cubicBezTo>
                    <a:pt x="214" y="1563"/>
                    <a:pt x="269" y="1529"/>
                    <a:pt x="320" y="1474"/>
                  </a:cubicBezTo>
                  <a:cubicBezTo>
                    <a:pt x="341" y="1457"/>
                    <a:pt x="341" y="1457"/>
                    <a:pt x="358" y="1440"/>
                  </a:cubicBezTo>
                  <a:lnTo>
                    <a:pt x="448" y="997"/>
                  </a:lnTo>
                  <a:lnTo>
                    <a:pt x="554" y="550"/>
                  </a:lnTo>
                  <a:lnTo>
                    <a:pt x="660" y="56"/>
                  </a:lnTo>
                  <a:lnTo>
                    <a:pt x="499" y="1"/>
                  </a:lnTo>
                  <a:close/>
                </a:path>
              </a:pathLst>
            </a:custGeom>
            <a:solidFill>
              <a:srgbClr val="FE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3"/>
            <p:cNvSpPr/>
            <p:nvPr/>
          </p:nvSpPr>
          <p:spPr>
            <a:xfrm>
              <a:off x="6203511" y="1217762"/>
              <a:ext cx="51196" cy="27940"/>
            </a:xfrm>
            <a:custGeom>
              <a:avLst/>
              <a:gdLst/>
              <a:ahLst/>
              <a:cxnLst/>
              <a:rect l="l" t="t" r="r" b="b"/>
              <a:pathLst>
                <a:path w="1563" h="853" extrusionOk="0">
                  <a:moveTo>
                    <a:pt x="1507" y="1"/>
                  </a:moveTo>
                  <a:cubicBezTo>
                    <a:pt x="1507" y="1"/>
                    <a:pt x="1350" y="69"/>
                    <a:pt x="1103" y="192"/>
                  </a:cubicBezTo>
                  <a:cubicBezTo>
                    <a:pt x="1047" y="231"/>
                    <a:pt x="958" y="248"/>
                    <a:pt x="890" y="299"/>
                  </a:cubicBezTo>
                  <a:cubicBezTo>
                    <a:pt x="818" y="320"/>
                    <a:pt x="762" y="354"/>
                    <a:pt x="694" y="388"/>
                  </a:cubicBezTo>
                  <a:lnTo>
                    <a:pt x="677" y="388"/>
                  </a:lnTo>
                  <a:cubicBezTo>
                    <a:pt x="588" y="427"/>
                    <a:pt x="498" y="478"/>
                    <a:pt x="409" y="512"/>
                  </a:cubicBezTo>
                  <a:cubicBezTo>
                    <a:pt x="375" y="533"/>
                    <a:pt x="358" y="550"/>
                    <a:pt x="337" y="550"/>
                  </a:cubicBezTo>
                  <a:cubicBezTo>
                    <a:pt x="375" y="618"/>
                    <a:pt x="409" y="673"/>
                    <a:pt x="443" y="746"/>
                  </a:cubicBezTo>
                  <a:lnTo>
                    <a:pt x="549" y="690"/>
                  </a:lnTo>
                  <a:lnTo>
                    <a:pt x="800" y="550"/>
                  </a:lnTo>
                  <a:lnTo>
                    <a:pt x="996" y="461"/>
                  </a:lnTo>
                  <a:lnTo>
                    <a:pt x="1562" y="141"/>
                  </a:lnTo>
                  <a:lnTo>
                    <a:pt x="1507" y="1"/>
                  </a:lnTo>
                  <a:close/>
                  <a:moveTo>
                    <a:pt x="213" y="601"/>
                  </a:moveTo>
                  <a:cubicBezTo>
                    <a:pt x="145" y="639"/>
                    <a:pt x="73" y="673"/>
                    <a:pt x="0" y="707"/>
                  </a:cubicBezTo>
                  <a:cubicBezTo>
                    <a:pt x="90" y="763"/>
                    <a:pt x="162" y="814"/>
                    <a:pt x="230" y="852"/>
                  </a:cubicBezTo>
                  <a:lnTo>
                    <a:pt x="337" y="797"/>
                  </a:lnTo>
                  <a:cubicBezTo>
                    <a:pt x="303" y="746"/>
                    <a:pt x="251" y="673"/>
                    <a:pt x="213" y="601"/>
                  </a:cubicBezTo>
                  <a:close/>
                </a:path>
              </a:pathLst>
            </a:custGeom>
            <a:solidFill>
              <a:srgbClr val="FE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3"/>
            <p:cNvSpPr/>
            <p:nvPr/>
          </p:nvSpPr>
          <p:spPr>
            <a:xfrm>
              <a:off x="6137837" y="1245669"/>
              <a:ext cx="88439" cy="22601"/>
            </a:xfrm>
            <a:custGeom>
              <a:avLst/>
              <a:gdLst/>
              <a:ahLst/>
              <a:cxnLst/>
              <a:rect l="l" t="t" r="r" b="b"/>
              <a:pathLst>
                <a:path w="2700" h="690" extrusionOk="0">
                  <a:moveTo>
                    <a:pt x="1086" y="0"/>
                  </a:moveTo>
                  <a:cubicBezTo>
                    <a:pt x="745" y="192"/>
                    <a:pt x="409" y="370"/>
                    <a:pt x="73" y="511"/>
                  </a:cubicBezTo>
                  <a:cubicBezTo>
                    <a:pt x="56" y="566"/>
                    <a:pt x="22" y="600"/>
                    <a:pt x="1" y="639"/>
                  </a:cubicBezTo>
                  <a:cubicBezTo>
                    <a:pt x="73" y="656"/>
                    <a:pt x="162" y="673"/>
                    <a:pt x="252" y="690"/>
                  </a:cubicBezTo>
                  <a:lnTo>
                    <a:pt x="1086" y="17"/>
                  </a:lnTo>
                  <a:lnTo>
                    <a:pt x="1086" y="0"/>
                  </a:lnTo>
                  <a:close/>
                  <a:moveTo>
                    <a:pt x="1988" y="158"/>
                  </a:moveTo>
                  <a:lnTo>
                    <a:pt x="2503" y="690"/>
                  </a:lnTo>
                  <a:cubicBezTo>
                    <a:pt x="2576" y="673"/>
                    <a:pt x="2627" y="639"/>
                    <a:pt x="2699" y="617"/>
                  </a:cubicBezTo>
                  <a:cubicBezTo>
                    <a:pt x="2469" y="477"/>
                    <a:pt x="2218" y="336"/>
                    <a:pt x="1988" y="158"/>
                  </a:cubicBezTo>
                  <a:close/>
                </a:path>
              </a:pathLst>
            </a:custGeom>
            <a:solidFill>
              <a:srgbClr val="FE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3"/>
            <p:cNvSpPr/>
            <p:nvPr/>
          </p:nvSpPr>
          <p:spPr>
            <a:xfrm>
              <a:off x="6146059" y="1238005"/>
              <a:ext cx="73797" cy="34327"/>
            </a:xfrm>
            <a:custGeom>
              <a:avLst/>
              <a:gdLst/>
              <a:ahLst/>
              <a:cxnLst/>
              <a:rect l="l" t="t" r="r" b="b"/>
              <a:pathLst>
                <a:path w="2253" h="1048" extrusionOk="0">
                  <a:moveTo>
                    <a:pt x="1205" y="0"/>
                  </a:moveTo>
                  <a:cubicBezTo>
                    <a:pt x="1133" y="55"/>
                    <a:pt x="1048" y="106"/>
                    <a:pt x="958" y="162"/>
                  </a:cubicBezTo>
                  <a:cubicBezTo>
                    <a:pt x="1026" y="213"/>
                    <a:pt x="1099" y="268"/>
                    <a:pt x="1171" y="319"/>
                  </a:cubicBezTo>
                  <a:cubicBezTo>
                    <a:pt x="1222" y="251"/>
                    <a:pt x="1295" y="196"/>
                    <a:pt x="1367" y="128"/>
                  </a:cubicBezTo>
                  <a:cubicBezTo>
                    <a:pt x="1312" y="89"/>
                    <a:pt x="1261" y="38"/>
                    <a:pt x="1205" y="0"/>
                  </a:cubicBezTo>
                  <a:close/>
                  <a:moveTo>
                    <a:pt x="1473" y="213"/>
                  </a:moveTo>
                  <a:cubicBezTo>
                    <a:pt x="1401" y="285"/>
                    <a:pt x="1346" y="341"/>
                    <a:pt x="1278" y="409"/>
                  </a:cubicBezTo>
                  <a:cubicBezTo>
                    <a:pt x="1541" y="621"/>
                    <a:pt x="1793" y="800"/>
                    <a:pt x="2057" y="958"/>
                  </a:cubicBezTo>
                  <a:cubicBezTo>
                    <a:pt x="2129" y="941"/>
                    <a:pt x="2180" y="941"/>
                    <a:pt x="2252" y="924"/>
                  </a:cubicBezTo>
                  <a:lnTo>
                    <a:pt x="1737" y="392"/>
                  </a:lnTo>
                  <a:cubicBezTo>
                    <a:pt x="1648" y="341"/>
                    <a:pt x="1559" y="268"/>
                    <a:pt x="1473" y="213"/>
                  </a:cubicBezTo>
                  <a:close/>
                  <a:moveTo>
                    <a:pt x="835" y="251"/>
                  </a:moveTo>
                  <a:lnTo>
                    <a:pt x="1" y="924"/>
                  </a:lnTo>
                  <a:cubicBezTo>
                    <a:pt x="107" y="958"/>
                    <a:pt x="231" y="979"/>
                    <a:pt x="354" y="996"/>
                  </a:cubicBezTo>
                  <a:cubicBezTo>
                    <a:pt x="371" y="996"/>
                    <a:pt x="371" y="979"/>
                    <a:pt x="371" y="979"/>
                  </a:cubicBezTo>
                  <a:cubicBezTo>
                    <a:pt x="320" y="941"/>
                    <a:pt x="248" y="907"/>
                    <a:pt x="175" y="873"/>
                  </a:cubicBezTo>
                  <a:lnTo>
                    <a:pt x="265" y="728"/>
                  </a:lnTo>
                  <a:cubicBezTo>
                    <a:pt x="371" y="766"/>
                    <a:pt x="460" y="800"/>
                    <a:pt x="567" y="834"/>
                  </a:cubicBezTo>
                  <a:cubicBezTo>
                    <a:pt x="729" y="711"/>
                    <a:pt x="886" y="587"/>
                    <a:pt x="1048" y="426"/>
                  </a:cubicBezTo>
                  <a:cubicBezTo>
                    <a:pt x="975" y="375"/>
                    <a:pt x="903" y="302"/>
                    <a:pt x="835" y="251"/>
                  </a:cubicBezTo>
                  <a:close/>
                  <a:moveTo>
                    <a:pt x="1171" y="532"/>
                  </a:moveTo>
                  <a:cubicBezTo>
                    <a:pt x="1026" y="677"/>
                    <a:pt x="886" y="800"/>
                    <a:pt x="746" y="907"/>
                  </a:cubicBezTo>
                  <a:cubicBezTo>
                    <a:pt x="886" y="958"/>
                    <a:pt x="1009" y="996"/>
                    <a:pt x="1133" y="1047"/>
                  </a:cubicBezTo>
                  <a:lnTo>
                    <a:pt x="1367" y="1047"/>
                  </a:lnTo>
                  <a:cubicBezTo>
                    <a:pt x="1507" y="1047"/>
                    <a:pt x="1665" y="1030"/>
                    <a:pt x="1793" y="1013"/>
                  </a:cubicBezTo>
                  <a:cubicBezTo>
                    <a:pt x="1597" y="873"/>
                    <a:pt x="1367" y="711"/>
                    <a:pt x="1171" y="532"/>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3"/>
            <p:cNvSpPr/>
            <p:nvPr/>
          </p:nvSpPr>
          <p:spPr>
            <a:xfrm>
              <a:off x="6122770" y="1225853"/>
              <a:ext cx="75042" cy="36555"/>
            </a:xfrm>
            <a:custGeom>
              <a:avLst/>
              <a:gdLst/>
              <a:ahLst/>
              <a:cxnLst/>
              <a:rect l="l" t="t" r="r" b="b"/>
              <a:pathLst>
                <a:path w="2291" h="1116" extrusionOk="0">
                  <a:moveTo>
                    <a:pt x="2184" y="1"/>
                  </a:moveTo>
                  <a:cubicBezTo>
                    <a:pt x="2112" y="35"/>
                    <a:pt x="2057" y="73"/>
                    <a:pt x="1989" y="107"/>
                  </a:cubicBezTo>
                  <a:cubicBezTo>
                    <a:pt x="2040" y="158"/>
                    <a:pt x="2095" y="197"/>
                    <a:pt x="2146" y="231"/>
                  </a:cubicBezTo>
                  <a:cubicBezTo>
                    <a:pt x="2201" y="197"/>
                    <a:pt x="2235" y="180"/>
                    <a:pt x="2291" y="141"/>
                  </a:cubicBezTo>
                  <a:lnTo>
                    <a:pt x="2184" y="1"/>
                  </a:lnTo>
                  <a:close/>
                  <a:moveTo>
                    <a:pt x="1759" y="231"/>
                  </a:moveTo>
                  <a:cubicBezTo>
                    <a:pt x="1669" y="286"/>
                    <a:pt x="1580" y="320"/>
                    <a:pt x="1474" y="371"/>
                  </a:cubicBezTo>
                  <a:cubicBezTo>
                    <a:pt x="1546" y="426"/>
                    <a:pt x="1614" y="477"/>
                    <a:pt x="1669" y="533"/>
                  </a:cubicBezTo>
                  <a:cubicBezTo>
                    <a:pt x="1759" y="477"/>
                    <a:pt x="1844" y="426"/>
                    <a:pt x="1916" y="371"/>
                  </a:cubicBezTo>
                  <a:cubicBezTo>
                    <a:pt x="1865" y="320"/>
                    <a:pt x="1810" y="286"/>
                    <a:pt x="1759" y="231"/>
                  </a:cubicBezTo>
                  <a:close/>
                  <a:moveTo>
                    <a:pt x="409" y="886"/>
                  </a:moveTo>
                  <a:cubicBezTo>
                    <a:pt x="354" y="903"/>
                    <a:pt x="303" y="941"/>
                    <a:pt x="248" y="958"/>
                  </a:cubicBezTo>
                  <a:cubicBezTo>
                    <a:pt x="163" y="992"/>
                    <a:pt x="90" y="1031"/>
                    <a:pt x="1" y="1065"/>
                  </a:cubicBezTo>
                  <a:cubicBezTo>
                    <a:pt x="35" y="1082"/>
                    <a:pt x="73" y="1099"/>
                    <a:pt x="90" y="1116"/>
                  </a:cubicBezTo>
                  <a:cubicBezTo>
                    <a:pt x="197" y="1048"/>
                    <a:pt x="303" y="958"/>
                    <a:pt x="409" y="886"/>
                  </a:cubicBezTo>
                  <a:close/>
                  <a:moveTo>
                    <a:pt x="1367" y="426"/>
                  </a:moveTo>
                  <a:lnTo>
                    <a:pt x="1350" y="443"/>
                  </a:lnTo>
                  <a:cubicBezTo>
                    <a:pt x="1205" y="584"/>
                    <a:pt x="1099" y="656"/>
                    <a:pt x="1099" y="656"/>
                  </a:cubicBezTo>
                  <a:lnTo>
                    <a:pt x="1065" y="584"/>
                  </a:lnTo>
                  <a:cubicBezTo>
                    <a:pt x="976" y="622"/>
                    <a:pt x="886" y="656"/>
                    <a:pt x="801" y="712"/>
                  </a:cubicBezTo>
                  <a:lnTo>
                    <a:pt x="780" y="729"/>
                  </a:lnTo>
                  <a:cubicBezTo>
                    <a:pt x="695" y="869"/>
                    <a:pt x="622" y="1010"/>
                    <a:pt x="533" y="1116"/>
                  </a:cubicBezTo>
                  <a:cubicBezTo>
                    <a:pt x="869" y="975"/>
                    <a:pt x="1205" y="797"/>
                    <a:pt x="1546" y="605"/>
                  </a:cubicBezTo>
                  <a:cubicBezTo>
                    <a:pt x="1474" y="550"/>
                    <a:pt x="1418" y="499"/>
                    <a:pt x="1367" y="426"/>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3"/>
            <p:cNvSpPr/>
            <p:nvPr/>
          </p:nvSpPr>
          <p:spPr>
            <a:xfrm>
              <a:off x="6164041" y="1214290"/>
              <a:ext cx="72683" cy="51622"/>
            </a:xfrm>
            <a:custGeom>
              <a:avLst/>
              <a:gdLst/>
              <a:ahLst/>
              <a:cxnLst/>
              <a:rect l="l" t="t" r="r" b="b"/>
              <a:pathLst>
                <a:path w="2219" h="1576" extrusionOk="0">
                  <a:moveTo>
                    <a:pt x="107" y="0"/>
                  </a:moveTo>
                  <a:lnTo>
                    <a:pt x="1" y="124"/>
                  </a:lnTo>
                  <a:cubicBezTo>
                    <a:pt x="1" y="141"/>
                    <a:pt x="18" y="141"/>
                    <a:pt x="18" y="158"/>
                  </a:cubicBezTo>
                  <a:cubicBezTo>
                    <a:pt x="107" y="230"/>
                    <a:pt x="197" y="320"/>
                    <a:pt x="286" y="388"/>
                  </a:cubicBezTo>
                  <a:cubicBezTo>
                    <a:pt x="320" y="337"/>
                    <a:pt x="371" y="281"/>
                    <a:pt x="409" y="230"/>
                  </a:cubicBezTo>
                  <a:cubicBezTo>
                    <a:pt x="320" y="175"/>
                    <a:pt x="231" y="107"/>
                    <a:pt x="141" y="35"/>
                  </a:cubicBezTo>
                  <a:cubicBezTo>
                    <a:pt x="124" y="35"/>
                    <a:pt x="124" y="18"/>
                    <a:pt x="107" y="0"/>
                  </a:cubicBezTo>
                  <a:close/>
                  <a:moveTo>
                    <a:pt x="499" y="298"/>
                  </a:moveTo>
                  <a:cubicBezTo>
                    <a:pt x="460" y="371"/>
                    <a:pt x="409" y="426"/>
                    <a:pt x="371" y="477"/>
                  </a:cubicBezTo>
                  <a:cubicBezTo>
                    <a:pt x="409" y="511"/>
                    <a:pt x="460" y="550"/>
                    <a:pt x="499" y="584"/>
                  </a:cubicBezTo>
                  <a:cubicBezTo>
                    <a:pt x="550" y="639"/>
                    <a:pt x="605" y="673"/>
                    <a:pt x="656" y="724"/>
                  </a:cubicBezTo>
                  <a:cubicBezTo>
                    <a:pt x="712" y="762"/>
                    <a:pt x="763" y="813"/>
                    <a:pt x="818" y="852"/>
                  </a:cubicBezTo>
                  <a:cubicBezTo>
                    <a:pt x="869" y="779"/>
                    <a:pt x="924" y="724"/>
                    <a:pt x="992" y="656"/>
                  </a:cubicBezTo>
                  <a:cubicBezTo>
                    <a:pt x="958" y="639"/>
                    <a:pt x="924" y="601"/>
                    <a:pt x="886" y="584"/>
                  </a:cubicBezTo>
                  <a:cubicBezTo>
                    <a:pt x="835" y="550"/>
                    <a:pt x="780" y="511"/>
                    <a:pt x="729" y="460"/>
                  </a:cubicBezTo>
                  <a:cubicBezTo>
                    <a:pt x="656" y="405"/>
                    <a:pt x="584" y="354"/>
                    <a:pt x="499" y="298"/>
                  </a:cubicBezTo>
                  <a:close/>
                  <a:moveTo>
                    <a:pt x="1989" y="1311"/>
                  </a:moveTo>
                  <a:cubicBezTo>
                    <a:pt x="2040" y="1363"/>
                    <a:pt x="2095" y="1435"/>
                    <a:pt x="2146" y="1490"/>
                  </a:cubicBezTo>
                  <a:cubicBezTo>
                    <a:pt x="2163" y="1469"/>
                    <a:pt x="2201" y="1469"/>
                    <a:pt x="2218" y="1452"/>
                  </a:cubicBezTo>
                  <a:cubicBezTo>
                    <a:pt x="2180" y="1418"/>
                    <a:pt x="2129" y="1401"/>
                    <a:pt x="2095" y="1363"/>
                  </a:cubicBezTo>
                  <a:cubicBezTo>
                    <a:pt x="2074" y="1363"/>
                    <a:pt x="2057" y="1345"/>
                    <a:pt x="2040" y="1345"/>
                  </a:cubicBezTo>
                  <a:cubicBezTo>
                    <a:pt x="2023" y="1328"/>
                    <a:pt x="2006" y="1328"/>
                    <a:pt x="1989" y="1311"/>
                  </a:cubicBezTo>
                  <a:close/>
                  <a:moveTo>
                    <a:pt x="1082" y="724"/>
                  </a:moveTo>
                  <a:cubicBezTo>
                    <a:pt x="1031" y="796"/>
                    <a:pt x="975" y="869"/>
                    <a:pt x="924" y="937"/>
                  </a:cubicBezTo>
                  <a:cubicBezTo>
                    <a:pt x="1010" y="992"/>
                    <a:pt x="1099" y="1065"/>
                    <a:pt x="1188" y="1116"/>
                  </a:cubicBezTo>
                  <a:cubicBezTo>
                    <a:pt x="1418" y="1294"/>
                    <a:pt x="1669" y="1435"/>
                    <a:pt x="1899" y="1575"/>
                  </a:cubicBezTo>
                  <a:cubicBezTo>
                    <a:pt x="1933" y="1558"/>
                    <a:pt x="1967" y="1558"/>
                    <a:pt x="2005" y="1541"/>
                  </a:cubicBezTo>
                  <a:cubicBezTo>
                    <a:pt x="1899" y="1418"/>
                    <a:pt x="1793" y="1277"/>
                    <a:pt x="1686" y="1116"/>
                  </a:cubicBezTo>
                  <a:cubicBezTo>
                    <a:pt x="1597" y="1082"/>
                    <a:pt x="1525" y="1026"/>
                    <a:pt x="1435" y="958"/>
                  </a:cubicBezTo>
                  <a:cubicBezTo>
                    <a:pt x="1367" y="920"/>
                    <a:pt x="1295" y="869"/>
                    <a:pt x="1205" y="813"/>
                  </a:cubicBezTo>
                  <a:cubicBezTo>
                    <a:pt x="1171" y="779"/>
                    <a:pt x="1137" y="762"/>
                    <a:pt x="1082" y="724"/>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3"/>
            <p:cNvSpPr/>
            <p:nvPr/>
          </p:nvSpPr>
          <p:spPr>
            <a:xfrm>
              <a:off x="6151791" y="1261818"/>
              <a:ext cx="31379" cy="10514"/>
            </a:xfrm>
            <a:custGeom>
              <a:avLst/>
              <a:gdLst/>
              <a:ahLst/>
              <a:cxnLst/>
              <a:rect l="l" t="t" r="r" b="b"/>
              <a:pathLst>
                <a:path w="958" h="321" extrusionOk="0">
                  <a:moveTo>
                    <a:pt x="90" y="1"/>
                  </a:moveTo>
                  <a:lnTo>
                    <a:pt x="0" y="146"/>
                  </a:lnTo>
                  <a:cubicBezTo>
                    <a:pt x="73" y="180"/>
                    <a:pt x="145" y="214"/>
                    <a:pt x="196" y="252"/>
                  </a:cubicBezTo>
                  <a:cubicBezTo>
                    <a:pt x="268" y="197"/>
                    <a:pt x="341" y="163"/>
                    <a:pt x="392" y="107"/>
                  </a:cubicBezTo>
                  <a:cubicBezTo>
                    <a:pt x="285" y="73"/>
                    <a:pt x="196" y="39"/>
                    <a:pt x="90" y="1"/>
                  </a:cubicBezTo>
                  <a:close/>
                  <a:moveTo>
                    <a:pt x="571" y="180"/>
                  </a:moveTo>
                  <a:cubicBezTo>
                    <a:pt x="515" y="214"/>
                    <a:pt x="481" y="252"/>
                    <a:pt x="426" y="286"/>
                  </a:cubicBezTo>
                  <a:lnTo>
                    <a:pt x="588" y="286"/>
                  </a:lnTo>
                  <a:cubicBezTo>
                    <a:pt x="711" y="303"/>
                    <a:pt x="834" y="320"/>
                    <a:pt x="958" y="320"/>
                  </a:cubicBezTo>
                  <a:cubicBezTo>
                    <a:pt x="834" y="269"/>
                    <a:pt x="711" y="231"/>
                    <a:pt x="571" y="180"/>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3"/>
            <p:cNvSpPr/>
            <p:nvPr/>
          </p:nvSpPr>
          <p:spPr>
            <a:xfrm>
              <a:off x="6164041" y="1233943"/>
              <a:ext cx="49395" cy="37275"/>
            </a:xfrm>
            <a:custGeom>
              <a:avLst/>
              <a:gdLst/>
              <a:ahLst/>
              <a:cxnLst/>
              <a:rect l="l" t="t" r="r" b="b"/>
              <a:pathLst>
                <a:path w="1508" h="1138" extrusionOk="0">
                  <a:moveTo>
                    <a:pt x="73" y="1"/>
                  </a:moveTo>
                  <a:lnTo>
                    <a:pt x="1" y="73"/>
                  </a:lnTo>
                  <a:lnTo>
                    <a:pt x="1" y="90"/>
                  </a:lnTo>
                  <a:cubicBezTo>
                    <a:pt x="35" y="56"/>
                    <a:pt x="52" y="39"/>
                    <a:pt x="90" y="18"/>
                  </a:cubicBezTo>
                  <a:cubicBezTo>
                    <a:pt x="90" y="1"/>
                    <a:pt x="73" y="1"/>
                    <a:pt x="73" y="1"/>
                  </a:cubicBezTo>
                  <a:close/>
                  <a:moveTo>
                    <a:pt x="180" y="90"/>
                  </a:moveTo>
                  <a:cubicBezTo>
                    <a:pt x="158" y="124"/>
                    <a:pt x="124" y="162"/>
                    <a:pt x="90" y="179"/>
                  </a:cubicBezTo>
                  <a:lnTo>
                    <a:pt x="107" y="179"/>
                  </a:lnTo>
                  <a:cubicBezTo>
                    <a:pt x="158" y="252"/>
                    <a:pt x="214" y="303"/>
                    <a:pt x="286" y="358"/>
                  </a:cubicBezTo>
                  <a:lnTo>
                    <a:pt x="286" y="375"/>
                  </a:lnTo>
                  <a:cubicBezTo>
                    <a:pt x="354" y="426"/>
                    <a:pt x="426" y="499"/>
                    <a:pt x="499" y="550"/>
                  </a:cubicBezTo>
                  <a:cubicBezTo>
                    <a:pt x="533" y="516"/>
                    <a:pt x="567" y="482"/>
                    <a:pt x="622" y="443"/>
                  </a:cubicBezTo>
                  <a:cubicBezTo>
                    <a:pt x="550" y="392"/>
                    <a:pt x="477" y="337"/>
                    <a:pt x="409" y="286"/>
                  </a:cubicBezTo>
                  <a:cubicBezTo>
                    <a:pt x="354" y="230"/>
                    <a:pt x="286" y="179"/>
                    <a:pt x="214" y="124"/>
                  </a:cubicBezTo>
                  <a:cubicBezTo>
                    <a:pt x="214" y="107"/>
                    <a:pt x="197" y="107"/>
                    <a:pt x="180" y="90"/>
                  </a:cubicBezTo>
                  <a:close/>
                  <a:moveTo>
                    <a:pt x="729" y="533"/>
                  </a:moveTo>
                  <a:cubicBezTo>
                    <a:pt x="690" y="588"/>
                    <a:pt x="656" y="622"/>
                    <a:pt x="622" y="656"/>
                  </a:cubicBezTo>
                  <a:cubicBezTo>
                    <a:pt x="818" y="835"/>
                    <a:pt x="1048" y="997"/>
                    <a:pt x="1244" y="1137"/>
                  </a:cubicBezTo>
                  <a:cubicBezTo>
                    <a:pt x="1329" y="1120"/>
                    <a:pt x="1418" y="1103"/>
                    <a:pt x="1508" y="1082"/>
                  </a:cubicBezTo>
                  <a:cubicBezTo>
                    <a:pt x="1244" y="924"/>
                    <a:pt x="992" y="745"/>
                    <a:pt x="729" y="533"/>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3"/>
            <p:cNvSpPr/>
            <p:nvPr/>
          </p:nvSpPr>
          <p:spPr>
            <a:xfrm>
              <a:off x="6130861" y="1261818"/>
              <a:ext cx="3538" cy="2981"/>
            </a:xfrm>
            <a:custGeom>
              <a:avLst/>
              <a:gdLst/>
              <a:ahLst/>
              <a:cxnLst/>
              <a:rect l="l" t="t" r="r" b="b"/>
              <a:pathLst>
                <a:path w="108" h="91" extrusionOk="0">
                  <a:moveTo>
                    <a:pt x="107" y="1"/>
                  </a:moveTo>
                  <a:lnTo>
                    <a:pt x="107" y="1"/>
                  </a:lnTo>
                  <a:cubicBezTo>
                    <a:pt x="73" y="18"/>
                    <a:pt x="39" y="56"/>
                    <a:pt x="1" y="73"/>
                  </a:cubicBezTo>
                  <a:cubicBezTo>
                    <a:pt x="22" y="73"/>
                    <a:pt x="39" y="90"/>
                    <a:pt x="39" y="90"/>
                  </a:cubicBezTo>
                  <a:cubicBezTo>
                    <a:pt x="73" y="56"/>
                    <a:pt x="90" y="39"/>
                    <a:pt x="107" y="1"/>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3"/>
            <p:cNvSpPr/>
            <p:nvPr/>
          </p:nvSpPr>
          <p:spPr>
            <a:xfrm>
              <a:off x="6201284" y="1215961"/>
              <a:ext cx="33050" cy="48838"/>
            </a:xfrm>
            <a:custGeom>
              <a:avLst/>
              <a:gdLst/>
              <a:ahLst/>
              <a:cxnLst/>
              <a:rect l="l" t="t" r="r" b="b"/>
              <a:pathLst>
                <a:path w="1009" h="1491" extrusionOk="0">
                  <a:moveTo>
                    <a:pt x="68" y="1"/>
                  </a:moveTo>
                  <a:lnTo>
                    <a:pt x="34" y="18"/>
                  </a:lnTo>
                  <a:lnTo>
                    <a:pt x="0" y="35"/>
                  </a:lnTo>
                  <a:cubicBezTo>
                    <a:pt x="85" y="269"/>
                    <a:pt x="175" y="460"/>
                    <a:pt x="281" y="656"/>
                  </a:cubicBezTo>
                  <a:cubicBezTo>
                    <a:pt x="319" y="728"/>
                    <a:pt x="371" y="801"/>
                    <a:pt x="405" y="852"/>
                  </a:cubicBezTo>
                  <a:cubicBezTo>
                    <a:pt x="443" y="941"/>
                    <a:pt x="494" y="1014"/>
                    <a:pt x="549" y="1065"/>
                  </a:cubicBezTo>
                  <a:cubicBezTo>
                    <a:pt x="656" y="1226"/>
                    <a:pt x="762" y="1367"/>
                    <a:pt x="868" y="1490"/>
                  </a:cubicBezTo>
                  <a:cubicBezTo>
                    <a:pt x="920" y="1473"/>
                    <a:pt x="958" y="1456"/>
                    <a:pt x="1009" y="1439"/>
                  </a:cubicBezTo>
                  <a:cubicBezTo>
                    <a:pt x="958" y="1384"/>
                    <a:pt x="903" y="1312"/>
                    <a:pt x="851" y="1260"/>
                  </a:cubicBezTo>
                  <a:cubicBezTo>
                    <a:pt x="724" y="1120"/>
                    <a:pt x="617" y="958"/>
                    <a:pt x="511" y="801"/>
                  </a:cubicBezTo>
                  <a:cubicBezTo>
                    <a:pt x="477" y="728"/>
                    <a:pt x="443" y="673"/>
                    <a:pt x="405" y="605"/>
                  </a:cubicBezTo>
                  <a:cubicBezTo>
                    <a:pt x="319" y="482"/>
                    <a:pt x="247" y="354"/>
                    <a:pt x="175" y="196"/>
                  </a:cubicBezTo>
                  <a:cubicBezTo>
                    <a:pt x="141" y="141"/>
                    <a:pt x="107" y="73"/>
                    <a:pt x="68" y="1"/>
                  </a:cubicBez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3"/>
            <p:cNvSpPr/>
            <p:nvPr/>
          </p:nvSpPr>
          <p:spPr>
            <a:xfrm>
              <a:off x="6125718" y="1247897"/>
              <a:ext cx="23878" cy="16345"/>
            </a:xfrm>
            <a:custGeom>
              <a:avLst/>
              <a:gdLst/>
              <a:ahLst/>
              <a:cxnLst/>
              <a:rect l="l" t="t" r="r" b="b"/>
              <a:pathLst>
                <a:path w="729" h="499" extrusionOk="0">
                  <a:moveTo>
                    <a:pt x="711" y="0"/>
                  </a:moveTo>
                  <a:cubicBezTo>
                    <a:pt x="711" y="17"/>
                    <a:pt x="690" y="39"/>
                    <a:pt x="690" y="56"/>
                  </a:cubicBezTo>
                  <a:lnTo>
                    <a:pt x="711" y="39"/>
                  </a:lnTo>
                  <a:cubicBezTo>
                    <a:pt x="711" y="17"/>
                    <a:pt x="728" y="17"/>
                    <a:pt x="728" y="17"/>
                  </a:cubicBezTo>
                  <a:lnTo>
                    <a:pt x="711" y="0"/>
                  </a:lnTo>
                  <a:close/>
                  <a:moveTo>
                    <a:pt x="477" y="90"/>
                  </a:moveTo>
                  <a:cubicBezTo>
                    <a:pt x="426" y="145"/>
                    <a:pt x="371" y="179"/>
                    <a:pt x="319" y="213"/>
                  </a:cubicBezTo>
                  <a:cubicBezTo>
                    <a:pt x="213" y="285"/>
                    <a:pt x="107" y="375"/>
                    <a:pt x="0" y="443"/>
                  </a:cubicBezTo>
                  <a:cubicBezTo>
                    <a:pt x="51" y="464"/>
                    <a:pt x="107" y="481"/>
                    <a:pt x="158" y="498"/>
                  </a:cubicBezTo>
                  <a:cubicBezTo>
                    <a:pt x="196" y="481"/>
                    <a:pt x="230" y="443"/>
                    <a:pt x="264" y="426"/>
                  </a:cubicBezTo>
                  <a:cubicBezTo>
                    <a:pt x="337" y="319"/>
                    <a:pt x="409" y="213"/>
                    <a:pt x="477" y="90"/>
                  </a:cubicBezTo>
                  <a:close/>
                </a:path>
              </a:pathLst>
            </a:custGeom>
            <a:solidFill>
              <a:srgbClr val="D74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73"/>
            <p:cNvSpPr/>
            <p:nvPr/>
          </p:nvSpPr>
          <p:spPr>
            <a:xfrm>
              <a:off x="6157065" y="1186416"/>
              <a:ext cx="42418" cy="60957"/>
            </a:xfrm>
            <a:custGeom>
              <a:avLst/>
              <a:gdLst/>
              <a:ahLst/>
              <a:cxnLst/>
              <a:rect l="l" t="t" r="r" b="b"/>
              <a:pathLst>
                <a:path w="1295" h="1861" extrusionOk="0">
                  <a:moveTo>
                    <a:pt x="1223" y="0"/>
                  </a:moveTo>
                  <a:cubicBezTo>
                    <a:pt x="1223" y="34"/>
                    <a:pt x="1205" y="68"/>
                    <a:pt x="1188" y="85"/>
                  </a:cubicBezTo>
                  <a:cubicBezTo>
                    <a:pt x="1188" y="107"/>
                    <a:pt x="1171" y="124"/>
                    <a:pt x="1171" y="141"/>
                  </a:cubicBezTo>
                  <a:cubicBezTo>
                    <a:pt x="1116" y="230"/>
                    <a:pt x="1082" y="336"/>
                    <a:pt x="1031" y="426"/>
                  </a:cubicBezTo>
                  <a:cubicBezTo>
                    <a:pt x="886" y="673"/>
                    <a:pt x="763" y="886"/>
                    <a:pt x="622" y="1081"/>
                  </a:cubicBezTo>
                  <a:cubicBezTo>
                    <a:pt x="584" y="1132"/>
                    <a:pt x="533" y="1188"/>
                    <a:pt x="499" y="1239"/>
                  </a:cubicBezTo>
                  <a:cubicBezTo>
                    <a:pt x="427" y="1328"/>
                    <a:pt x="371" y="1401"/>
                    <a:pt x="303" y="1469"/>
                  </a:cubicBezTo>
                  <a:cubicBezTo>
                    <a:pt x="265" y="1490"/>
                    <a:pt x="248" y="1507"/>
                    <a:pt x="214" y="1541"/>
                  </a:cubicBezTo>
                  <a:cubicBezTo>
                    <a:pt x="158" y="1613"/>
                    <a:pt x="90" y="1664"/>
                    <a:pt x="1" y="1737"/>
                  </a:cubicBezTo>
                  <a:lnTo>
                    <a:pt x="18" y="1788"/>
                  </a:lnTo>
                  <a:lnTo>
                    <a:pt x="52" y="1860"/>
                  </a:lnTo>
                  <a:cubicBezTo>
                    <a:pt x="52" y="1860"/>
                    <a:pt x="158" y="1788"/>
                    <a:pt x="303" y="1647"/>
                  </a:cubicBezTo>
                  <a:lnTo>
                    <a:pt x="303" y="1630"/>
                  </a:lnTo>
                  <a:cubicBezTo>
                    <a:pt x="337" y="1613"/>
                    <a:pt x="371" y="1575"/>
                    <a:pt x="393" y="1541"/>
                  </a:cubicBezTo>
                  <a:cubicBezTo>
                    <a:pt x="461" y="1490"/>
                    <a:pt x="516" y="1418"/>
                    <a:pt x="584" y="1328"/>
                  </a:cubicBezTo>
                  <a:cubicBezTo>
                    <a:pt x="622" y="1277"/>
                    <a:pt x="673" y="1222"/>
                    <a:pt x="712" y="1149"/>
                  </a:cubicBezTo>
                  <a:cubicBezTo>
                    <a:pt x="852" y="975"/>
                    <a:pt x="976" y="762"/>
                    <a:pt x="1099" y="511"/>
                  </a:cubicBezTo>
                  <a:cubicBezTo>
                    <a:pt x="1137" y="426"/>
                    <a:pt x="1188" y="319"/>
                    <a:pt x="1223" y="213"/>
                  </a:cubicBezTo>
                  <a:cubicBezTo>
                    <a:pt x="1244" y="158"/>
                    <a:pt x="1261" y="107"/>
                    <a:pt x="1295" y="34"/>
                  </a:cubicBezTo>
                  <a:lnTo>
                    <a:pt x="1261" y="17"/>
                  </a:lnTo>
                  <a:lnTo>
                    <a:pt x="1223" y="0"/>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73"/>
            <p:cNvSpPr/>
            <p:nvPr/>
          </p:nvSpPr>
          <p:spPr>
            <a:xfrm>
              <a:off x="6132138" y="1206626"/>
              <a:ext cx="33050" cy="59974"/>
            </a:xfrm>
            <a:custGeom>
              <a:avLst/>
              <a:gdLst/>
              <a:ahLst/>
              <a:cxnLst/>
              <a:rect l="l" t="t" r="r" b="b"/>
              <a:pathLst>
                <a:path w="1009" h="1831" extrusionOk="0">
                  <a:moveTo>
                    <a:pt x="919" y="0"/>
                  </a:moveTo>
                  <a:cubicBezTo>
                    <a:pt x="919" y="39"/>
                    <a:pt x="902" y="73"/>
                    <a:pt x="885" y="107"/>
                  </a:cubicBezTo>
                  <a:cubicBezTo>
                    <a:pt x="796" y="320"/>
                    <a:pt x="728" y="498"/>
                    <a:pt x="639" y="677"/>
                  </a:cubicBezTo>
                  <a:cubicBezTo>
                    <a:pt x="532" y="907"/>
                    <a:pt x="426" y="1120"/>
                    <a:pt x="319" y="1316"/>
                  </a:cubicBezTo>
                  <a:cubicBezTo>
                    <a:pt x="302" y="1333"/>
                    <a:pt x="302" y="1333"/>
                    <a:pt x="281" y="1350"/>
                  </a:cubicBezTo>
                  <a:cubicBezTo>
                    <a:pt x="213" y="1473"/>
                    <a:pt x="141" y="1579"/>
                    <a:pt x="68" y="1686"/>
                  </a:cubicBezTo>
                  <a:cubicBezTo>
                    <a:pt x="51" y="1724"/>
                    <a:pt x="34" y="1741"/>
                    <a:pt x="0" y="1775"/>
                  </a:cubicBezTo>
                  <a:cubicBezTo>
                    <a:pt x="68" y="1792"/>
                    <a:pt x="123" y="1809"/>
                    <a:pt x="175" y="1831"/>
                  </a:cubicBezTo>
                  <a:cubicBezTo>
                    <a:pt x="196" y="1792"/>
                    <a:pt x="230" y="1758"/>
                    <a:pt x="247" y="1703"/>
                  </a:cubicBezTo>
                  <a:cubicBezTo>
                    <a:pt x="336" y="1597"/>
                    <a:pt x="409" y="1456"/>
                    <a:pt x="494" y="1316"/>
                  </a:cubicBezTo>
                  <a:cubicBezTo>
                    <a:pt x="494" y="1299"/>
                    <a:pt x="515" y="1277"/>
                    <a:pt x="515" y="1260"/>
                  </a:cubicBezTo>
                  <a:cubicBezTo>
                    <a:pt x="639" y="1030"/>
                    <a:pt x="762" y="784"/>
                    <a:pt x="868" y="498"/>
                  </a:cubicBezTo>
                  <a:cubicBezTo>
                    <a:pt x="919" y="358"/>
                    <a:pt x="958" y="196"/>
                    <a:pt x="1009" y="56"/>
                  </a:cubicBezTo>
                  <a:lnTo>
                    <a:pt x="975" y="39"/>
                  </a:lnTo>
                  <a:lnTo>
                    <a:pt x="919" y="0"/>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3"/>
            <p:cNvSpPr/>
            <p:nvPr/>
          </p:nvSpPr>
          <p:spPr>
            <a:xfrm>
              <a:off x="6157621" y="1226966"/>
              <a:ext cx="48281" cy="44252"/>
            </a:xfrm>
            <a:custGeom>
              <a:avLst/>
              <a:gdLst/>
              <a:ahLst/>
              <a:cxnLst/>
              <a:rect l="l" t="t" r="r" b="b"/>
              <a:pathLst>
                <a:path w="1474" h="1351" extrusionOk="0">
                  <a:moveTo>
                    <a:pt x="1418" y="1"/>
                  </a:moveTo>
                  <a:cubicBezTo>
                    <a:pt x="1350" y="107"/>
                    <a:pt x="1261" y="180"/>
                    <a:pt x="1188" y="269"/>
                  </a:cubicBezTo>
                  <a:cubicBezTo>
                    <a:pt x="1120" y="337"/>
                    <a:pt x="1065" y="392"/>
                    <a:pt x="1014" y="465"/>
                  </a:cubicBezTo>
                  <a:cubicBezTo>
                    <a:pt x="942" y="533"/>
                    <a:pt x="869" y="588"/>
                    <a:pt x="818" y="656"/>
                  </a:cubicBezTo>
                  <a:cubicBezTo>
                    <a:pt x="763" y="695"/>
                    <a:pt x="729" y="729"/>
                    <a:pt x="695" y="763"/>
                  </a:cubicBezTo>
                  <a:cubicBezTo>
                    <a:pt x="533" y="924"/>
                    <a:pt x="376" y="1048"/>
                    <a:pt x="214" y="1171"/>
                  </a:cubicBezTo>
                  <a:cubicBezTo>
                    <a:pt x="163" y="1227"/>
                    <a:pt x="90" y="1261"/>
                    <a:pt x="18" y="1316"/>
                  </a:cubicBezTo>
                  <a:cubicBezTo>
                    <a:pt x="18" y="1316"/>
                    <a:pt x="18" y="1333"/>
                    <a:pt x="1" y="1333"/>
                  </a:cubicBezTo>
                  <a:cubicBezTo>
                    <a:pt x="90" y="1333"/>
                    <a:pt x="163" y="1350"/>
                    <a:pt x="248" y="1350"/>
                  </a:cubicBezTo>
                  <a:cubicBezTo>
                    <a:pt x="303" y="1316"/>
                    <a:pt x="337" y="1278"/>
                    <a:pt x="393" y="1244"/>
                  </a:cubicBezTo>
                  <a:cubicBezTo>
                    <a:pt x="533" y="1137"/>
                    <a:pt x="673" y="1014"/>
                    <a:pt x="818" y="869"/>
                  </a:cubicBezTo>
                  <a:cubicBezTo>
                    <a:pt x="852" y="835"/>
                    <a:pt x="886" y="801"/>
                    <a:pt x="925" y="746"/>
                  </a:cubicBezTo>
                  <a:cubicBezTo>
                    <a:pt x="993" y="678"/>
                    <a:pt x="1048" y="622"/>
                    <a:pt x="1120" y="550"/>
                  </a:cubicBezTo>
                  <a:cubicBezTo>
                    <a:pt x="1171" y="482"/>
                    <a:pt x="1227" y="409"/>
                    <a:pt x="1278" y="337"/>
                  </a:cubicBezTo>
                  <a:cubicBezTo>
                    <a:pt x="1350" y="252"/>
                    <a:pt x="1418" y="180"/>
                    <a:pt x="1474" y="90"/>
                  </a:cubicBezTo>
                  <a:lnTo>
                    <a:pt x="1418" y="1"/>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3"/>
            <p:cNvSpPr/>
            <p:nvPr/>
          </p:nvSpPr>
          <p:spPr>
            <a:xfrm>
              <a:off x="6190114" y="1272299"/>
              <a:ext cx="721" cy="33"/>
            </a:xfrm>
            <a:custGeom>
              <a:avLst/>
              <a:gdLst/>
              <a:ahLst/>
              <a:cxnLst/>
              <a:rect l="l" t="t" r="r" b="b"/>
              <a:pathLst>
                <a:path w="22" h="1" extrusionOk="0">
                  <a:moveTo>
                    <a:pt x="22" y="0"/>
                  </a:moveTo>
                  <a:lnTo>
                    <a:pt x="1" y="0"/>
                  </a:lnTo>
                  <a:lnTo>
                    <a:pt x="22" y="0"/>
                  </a:lnTo>
                  <a:close/>
                </a:path>
              </a:pathLst>
            </a:custGeom>
            <a:solidFill>
              <a:srgbClr val="DD6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3"/>
            <p:cNvSpPr/>
            <p:nvPr/>
          </p:nvSpPr>
          <p:spPr>
            <a:xfrm>
              <a:off x="6003706" y="1025392"/>
              <a:ext cx="316774" cy="251395"/>
            </a:xfrm>
            <a:custGeom>
              <a:avLst/>
              <a:gdLst/>
              <a:ahLst/>
              <a:cxnLst/>
              <a:rect l="l" t="t" r="r" b="b"/>
              <a:pathLst>
                <a:path w="9671" h="7675" extrusionOk="0">
                  <a:moveTo>
                    <a:pt x="4789" y="0"/>
                  </a:moveTo>
                  <a:lnTo>
                    <a:pt x="4789" y="0"/>
                  </a:lnTo>
                  <a:cubicBezTo>
                    <a:pt x="4683" y="107"/>
                    <a:pt x="4577" y="234"/>
                    <a:pt x="4436" y="375"/>
                  </a:cubicBezTo>
                  <a:cubicBezTo>
                    <a:pt x="4381" y="426"/>
                    <a:pt x="4347" y="481"/>
                    <a:pt x="4291" y="532"/>
                  </a:cubicBezTo>
                  <a:cubicBezTo>
                    <a:pt x="4151" y="694"/>
                    <a:pt x="4010" y="873"/>
                    <a:pt x="3849" y="1064"/>
                  </a:cubicBezTo>
                  <a:cubicBezTo>
                    <a:pt x="3849" y="1086"/>
                    <a:pt x="3832" y="1086"/>
                    <a:pt x="3832" y="1103"/>
                  </a:cubicBezTo>
                  <a:cubicBezTo>
                    <a:pt x="3798" y="1154"/>
                    <a:pt x="3759" y="1192"/>
                    <a:pt x="3725" y="1243"/>
                  </a:cubicBezTo>
                  <a:cubicBezTo>
                    <a:pt x="3708" y="1277"/>
                    <a:pt x="3670" y="1315"/>
                    <a:pt x="3653" y="1349"/>
                  </a:cubicBezTo>
                  <a:cubicBezTo>
                    <a:pt x="3619" y="1383"/>
                    <a:pt x="3585" y="1439"/>
                    <a:pt x="3564" y="1473"/>
                  </a:cubicBezTo>
                  <a:cubicBezTo>
                    <a:pt x="3529" y="1511"/>
                    <a:pt x="3495" y="1562"/>
                    <a:pt x="3478" y="1596"/>
                  </a:cubicBezTo>
                  <a:cubicBezTo>
                    <a:pt x="3440" y="1635"/>
                    <a:pt x="3406" y="1686"/>
                    <a:pt x="3389" y="1724"/>
                  </a:cubicBezTo>
                  <a:cubicBezTo>
                    <a:pt x="3351" y="1775"/>
                    <a:pt x="3317" y="1830"/>
                    <a:pt x="3283" y="1881"/>
                  </a:cubicBezTo>
                  <a:cubicBezTo>
                    <a:pt x="3266" y="1916"/>
                    <a:pt x="3227" y="1954"/>
                    <a:pt x="3210" y="1988"/>
                  </a:cubicBezTo>
                  <a:cubicBezTo>
                    <a:pt x="3176" y="2060"/>
                    <a:pt x="3138" y="2128"/>
                    <a:pt x="3087" y="2184"/>
                  </a:cubicBezTo>
                  <a:cubicBezTo>
                    <a:pt x="3070" y="2218"/>
                    <a:pt x="3053" y="2235"/>
                    <a:pt x="3031" y="2273"/>
                  </a:cubicBezTo>
                  <a:cubicBezTo>
                    <a:pt x="2980" y="2362"/>
                    <a:pt x="2925" y="2469"/>
                    <a:pt x="2874" y="2554"/>
                  </a:cubicBezTo>
                  <a:cubicBezTo>
                    <a:pt x="2857" y="2592"/>
                    <a:pt x="2857" y="2609"/>
                    <a:pt x="2840" y="2643"/>
                  </a:cubicBezTo>
                  <a:cubicBezTo>
                    <a:pt x="2802" y="2716"/>
                    <a:pt x="2751" y="2788"/>
                    <a:pt x="2712" y="2856"/>
                  </a:cubicBezTo>
                  <a:cubicBezTo>
                    <a:pt x="2695" y="2894"/>
                    <a:pt x="2678" y="2946"/>
                    <a:pt x="2661" y="2980"/>
                  </a:cubicBezTo>
                  <a:cubicBezTo>
                    <a:pt x="2627" y="3035"/>
                    <a:pt x="2606" y="3107"/>
                    <a:pt x="2572" y="3175"/>
                  </a:cubicBezTo>
                  <a:cubicBezTo>
                    <a:pt x="2555" y="3214"/>
                    <a:pt x="2538" y="3248"/>
                    <a:pt x="2521" y="3299"/>
                  </a:cubicBezTo>
                  <a:cubicBezTo>
                    <a:pt x="2482" y="3354"/>
                    <a:pt x="2465" y="3427"/>
                    <a:pt x="2431" y="3495"/>
                  </a:cubicBezTo>
                  <a:cubicBezTo>
                    <a:pt x="2414" y="3533"/>
                    <a:pt x="2393" y="3584"/>
                    <a:pt x="2376" y="3618"/>
                  </a:cubicBezTo>
                  <a:cubicBezTo>
                    <a:pt x="2359" y="3690"/>
                    <a:pt x="2325" y="3763"/>
                    <a:pt x="2308" y="3831"/>
                  </a:cubicBezTo>
                  <a:cubicBezTo>
                    <a:pt x="2287" y="3869"/>
                    <a:pt x="2270" y="3903"/>
                    <a:pt x="2270" y="3937"/>
                  </a:cubicBezTo>
                  <a:cubicBezTo>
                    <a:pt x="2219" y="4044"/>
                    <a:pt x="2201" y="4150"/>
                    <a:pt x="2163" y="4256"/>
                  </a:cubicBezTo>
                  <a:cubicBezTo>
                    <a:pt x="2129" y="4384"/>
                    <a:pt x="2112" y="4491"/>
                    <a:pt x="2095" y="4597"/>
                  </a:cubicBezTo>
                  <a:cubicBezTo>
                    <a:pt x="2074" y="4665"/>
                    <a:pt x="2074" y="4754"/>
                    <a:pt x="2057" y="4827"/>
                  </a:cubicBezTo>
                  <a:lnTo>
                    <a:pt x="2057" y="4895"/>
                  </a:lnTo>
                  <a:lnTo>
                    <a:pt x="2057" y="5197"/>
                  </a:lnTo>
                  <a:cubicBezTo>
                    <a:pt x="2146" y="6597"/>
                    <a:pt x="3389" y="7627"/>
                    <a:pt x="5092" y="7645"/>
                  </a:cubicBezTo>
                  <a:cubicBezTo>
                    <a:pt x="5270" y="7665"/>
                    <a:pt x="5442" y="7674"/>
                    <a:pt x="5609" y="7674"/>
                  </a:cubicBezTo>
                  <a:cubicBezTo>
                    <a:pt x="7537" y="7674"/>
                    <a:pt x="8711" y="6389"/>
                    <a:pt x="8922" y="4967"/>
                  </a:cubicBezTo>
                  <a:lnTo>
                    <a:pt x="8922" y="4950"/>
                  </a:lnTo>
                  <a:cubicBezTo>
                    <a:pt x="8939" y="4895"/>
                    <a:pt x="8939" y="4844"/>
                    <a:pt x="8939" y="4772"/>
                  </a:cubicBezTo>
                  <a:cubicBezTo>
                    <a:pt x="8939" y="4754"/>
                    <a:pt x="8939" y="4737"/>
                    <a:pt x="8956" y="4703"/>
                  </a:cubicBezTo>
                  <a:lnTo>
                    <a:pt x="8956" y="4559"/>
                  </a:lnTo>
                  <a:lnTo>
                    <a:pt x="8956" y="4452"/>
                  </a:lnTo>
                  <a:lnTo>
                    <a:pt x="8956" y="4329"/>
                  </a:lnTo>
                  <a:cubicBezTo>
                    <a:pt x="8939" y="4295"/>
                    <a:pt x="8939" y="4239"/>
                    <a:pt x="8939" y="4188"/>
                  </a:cubicBezTo>
                  <a:cubicBezTo>
                    <a:pt x="8939" y="4171"/>
                    <a:pt x="8939" y="4133"/>
                    <a:pt x="8922" y="4116"/>
                  </a:cubicBezTo>
                  <a:cubicBezTo>
                    <a:pt x="8922" y="4044"/>
                    <a:pt x="8922" y="3993"/>
                    <a:pt x="8905" y="3937"/>
                  </a:cubicBezTo>
                  <a:cubicBezTo>
                    <a:pt x="8905" y="3920"/>
                    <a:pt x="8905" y="3903"/>
                    <a:pt x="8884" y="3886"/>
                  </a:cubicBezTo>
                  <a:cubicBezTo>
                    <a:pt x="8884" y="3814"/>
                    <a:pt x="8867" y="3746"/>
                    <a:pt x="8850" y="3690"/>
                  </a:cubicBezTo>
                  <a:lnTo>
                    <a:pt x="8833" y="3673"/>
                  </a:lnTo>
                  <a:cubicBezTo>
                    <a:pt x="8603" y="2805"/>
                    <a:pt x="7965" y="2005"/>
                    <a:pt x="6862" y="1545"/>
                  </a:cubicBezTo>
                  <a:lnTo>
                    <a:pt x="6862" y="1545"/>
                  </a:lnTo>
                  <a:cubicBezTo>
                    <a:pt x="7254" y="2022"/>
                    <a:pt x="7394" y="2431"/>
                    <a:pt x="7377" y="2716"/>
                  </a:cubicBezTo>
                  <a:cubicBezTo>
                    <a:pt x="9670" y="4088"/>
                    <a:pt x="8015" y="7577"/>
                    <a:pt x="5459" y="7577"/>
                  </a:cubicBezTo>
                  <a:cubicBezTo>
                    <a:pt x="5344" y="7577"/>
                    <a:pt x="5227" y="7570"/>
                    <a:pt x="5109" y="7555"/>
                  </a:cubicBezTo>
                  <a:cubicBezTo>
                    <a:pt x="1" y="7325"/>
                    <a:pt x="3815" y="1137"/>
                    <a:pt x="4789"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3"/>
            <p:cNvSpPr/>
            <p:nvPr/>
          </p:nvSpPr>
          <p:spPr>
            <a:xfrm>
              <a:off x="6144814" y="1124214"/>
              <a:ext cx="46676" cy="65707"/>
            </a:xfrm>
            <a:custGeom>
              <a:avLst/>
              <a:gdLst/>
              <a:ahLst/>
              <a:cxnLst/>
              <a:rect l="l" t="t" r="r" b="b"/>
              <a:pathLst>
                <a:path w="1425" h="2006" extrusionOk="0">
                  <a:moveTo>
                    <a:pt x="73" y="1"/>
                  </a:moveTo>
                  <a:cubicBezTo>
                    <a:pt x="0" y="886"/>
                    <a:pt x="90" y="1772"/>
                    <a:pt x="711" y="1967"/>
                  </a:cubicBezTo>
                  <a:cubicBezTo>
                    <a:pt x="795" y="1993"/>
                    <a:pt x="869" y="2005"/>
                    <a:pt x="935" y="2005"/>
                  </a:cubicBezTo>
                  <a:cubicBezTo>
                    <a:pt x="1411" y="2005"/>
                    <a:pt x="1424" y="1371"/>
                    <a:pt x="1316" y="780"/>
                  </a:cubicBezTo>
                  <a:lnTo>
                    <a:pt x="1316" y="780"/>
                  </a:lnTo>
                  <a:cubicBezTo>
                    <a:pt x="1261" y="967"/>
                    <a:pt x="1145" y="1086"/>
                    <a:pt x="938" y="1086"/>
                  </a:cubicBezTo>
                  <a:cubicBezTo>
                    <a:pt x="872" y="1086"/>
                    <a:pt x="797" y="1074"/>
                    <a:pt x="711" y="1048"/>
                  </a:cubicBezTo>
                  <a:cubicBezTo>
                    <a:pt x="320" y="920"/>
                    <a:pt x="128" y="516"/>
                    <a:pt x="73"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3"/>
            <p:cNvSpPr/>
            <p:nvPr/>
          </p:nvSpPr>
          <p:spPr>
            <a:xfrm>
              <a:off x="6179665" y="1087005"/>
              <a:ext cx="62202" cy="55258"/>
            </a:xfrm>
            <a:custGeom>
              <a:avLst/>
              <a:gdLst/>
              <a:ahLst/>
              <a:cxnLst/>
              <a:rect l="l" t="t" r="r" b="b"/>
              <a:pathLst>
                <a:path w="1899" h="1687" extrusionOk="0">
                  <a:moveTo>
                    <a:pt x="0" y="0"/>
                  </a:moveTo>
                  <a:cubicBezTo>
                    <a:pt x="0" y="0"/>
                    <a:pt x="0" y="17"/>
                    <a:pt x="22" y="17"/>
                  </a:cubicBezTo>
                  <a:cubicBezTo>
                    <a:pt x="22" y="35"/>
                    <a:pt x="22" y="56"/>
                    <a:pt x="39" y="90"/>
                  </a:cubicBezTo>
                  <a:cubicBezTo>
                    <a:pt x="39" y="124"/>
                    <a:pt x="56" y="141"/>
                    <a:pt x="56" y="179"/>
                  </a:cubicBezTo>
                  <a:lnTo>
                    <a:pt x="73" y="196"/>
                  </a:lnTo>
                  <a:cubicBezTo>
                    <a:pt x="73" y="230"/>
                    <a:pt x="90" y="269"/>
                    <a:pt x="107" y="303"/>
                  </a:cubicBezTo>
                  <a:lnTo>
                    <a:pt x="107" y="337"/>
                  </a:lnTo>
                  <a:cubicBezTo>
                    <a:pt x="128" y="375"/>
                    <a:pt x="128" y="426"/>
                    <a:pt x="145" y="460"/>
                  </a:cubicBezTo>
                  <a:lnTo>
                    <a:pt x="145" y="481"/>
                  </a:lnTo>
                  <a:cubicBezTo>
                    <a:pt x="162" y="533"/>
                    <a:pt x="179" y="588"/>
                    <a:pt x="179" y="639"/>
                  </a:cubicBezTo>
                  <a:lnTo>
                    <a:pt x="179" y="656"/>
                  </a:lnTo>
                  <a:cubicBezTo>
                    <a:pt x="196" y="711"/>
                    <a:pt x="213" y="762"/>
                    <a:pt x="235" y="818"/>
                  </a:cubicBezTo>
                  <a:cubicBezTo>
                    <a:pt x="235" y="835"/>
                    <a:pt x="213" y="835"/>
                    <a:pt x="235" y="835"/>
                  </a:cubicBezTo>
                  <a:cubicBezTo>
                    <a:pt x="500" y="911"/>
                    <a:pt x="1220" y="1687"/>
                    <a:pt x="1621" y="1687"/>
                  </a:cubicBezTo>
                  <a:cubicBezTo>
                    <a:pt x="1780" y="1687"/>
                    <a:pt x="1889" y="1564"/>
                    <a:pt x="1899" y="1226"/>
                  </a:cubicBezTo>
                  <a:lnTo>
                    <a:pt x="1899" y="1226"/>
                  </a:lnTo>
                  <a:cubicBezTo>
                    <a:pt x="1848" y="1277"/>
                    <a:pt x="1775" y="1333"/>
                    <a:pt x="1703" y="1367"/>
                  </a:cubicBezTo>
                  <a:cubicBezTo>
                    <a:pt x="1681" y="1375"/>
                    <a:pt x="1659" y="1379"/>
                    <a:pt x="1637" y="1379"/>
                  </a:cubicBezTo>
                  <a:cubicBezTo>
                    <a:pt x="1284" y="1379"/>
                    <a:pt x="1003" y="353"/>
                    <a:pt x="0"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3"/>
            <p:cNvSpPr/>
            <p:nvPr/>
          </p:nvSpPr>
          <p:spPr>
            <a:xfrm>
              <a:off x="6059946" y="1231028"/>
              <a:ext cx="34982" cy="49329"/>
            </a:xfrm>
            <a:custGeom>
              <a:avLst/>
              <a:gdLst/>
              <a:ahLst/>
              <a:cxnLst/>
              <a:rect l="l" t="t" r="r" b="b"/>
              <a:pathLst>
                <a:path w="1068" h="1506" extrusionOk="0">
                  <a:moveTo>
                    <a:pt x="289" y="0"/>
                  </a:moveTo>
                  <a:lnTo>
                    <a:pt x="289" y="0"/>
                  </a:lnTo>
                  <a:cubicBezTo>
                    <a:pt x="395" y="213"/>
                    <a:pt x="233" y="588"/>
                    <a:pt x="110" y="924"/>
                  </a:cubicBezTo>
                  <a:cubicBezTo>
                    <a:pt x="1" y="1221"/>
                    <a:pt x="264" y="1505"/>
                    <a:pt x="536" y="1505"/>
                  </a:cubicBezTo>
                  <a:cubicBezTo>
                    <a:pt x="571" y="1505"/>
                    <a:pt x="607" y="1500"/>
                    <a:pt x="642" y="1490"/>
                  </a:cubicBezTo>
                  <a:cubicBezTo>
                    <a:pt x="1068" y="1405"/>
                    <a:pt x="961" y="1047"/>
                    <a:pt x="910" y="852"/>
                  </a:cubicBezTo>
                  <a:cubicBezTo>
                    <a:pt x="872" y="660"/>
                    <a:pt x="289" y="0"/>
                    <a:pt x="289" y="0"/>
                  </a:cubicBez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3"/>
            <p:cNvSpPr/>
            <p:nvPr/>
          </p:nvSpPr>
          <p:spPr>
            <a:xfrm>
              <a:off x="6265680" y="1256118"/>
              <a:ext cx="20734" cy="38618"/>
            </a:xfrm>
            <a:custGeom>
              <a:avLst/>
              <a:gdLst/>
              <a:ahLst/>
              <a:cxnLst/>
              <a:rect l="l" t="t" r="r" b="b"/>
              <a:pathLst>
                <a:path w="633" h="1179" extrusionOk="0">
                  <a:moveTo>
                    <a:pt x="482" y="0"/>
                  </a:moveTo>
                  <a:cubicBezTo>
                    <a:pt x="481" y="1"/>
                    <a:pt x="124" y="511"/>
                    <a:pt x="90" y="673"/>
                  </a:cubicBezTo>
                  <a:cubicBezTo>
                    <a:pt x="73" y="813"/>
                    <a:pt x="1" y="1081"/>
                    <a:pt x="248" y="1171"/>
                  </a:cubicBezTo>
                  <a:cubicBezTo>
                    <a:pt x="266" y="1176"/>
                    <a:pt x="285" y="1178"/>
                    <a:pt x="303" y="1178"/>
                  </a:cubicBezTo>
                  <a:cubicBezTo>
                    <a:pt x="478" y="1178"/>
                    <a:pt x="632" y="967"/>
                    <a:pt x="567" y="724"/>
                  </a:cubicBezTo>
                  <a:cubicBezTo>
                    <a:pt x="499" y="443"/>
                    <a:pt x="409" y="175"/>
                    <a:pt x="482" y="0"/>
                  </a:cubicBez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3"/>
            <p:cNvSpPr/>
            <p:nvPr/>
          </p:nvSpPr>
          <p:spPr>
            <a:xfrm>
              <a:off x="6067578" y="1035841"/>
              <a:ext cx="33770" cy="86047"/>
            </a:xfrm>
            <a:custGeom>
              <a:avLst/>
              <a:gdLst/>
              <a:ahLst/>
              <a:cxnLst/>
              <a:rect l="l" t="t" r="r" b="b"/>
              <a:pathLst>
                <a:path w="1031" h="2627" extrusionOk="0">
                  <a:moveTo>
                    <a:pt x="392" y="0"/>
                  </a:moveTo>
                  <a:cubicBezTo>
                    <a:pt x="392" y="1"/>
                    <a:pt x="0" y="660"/>
                    <a:pt x="124" y="1013"/>
                  </a:cubicBezTo>
                  <a:cubicBezTo>
                    <a:pt x="269" y="1350"/>
                    <a:pt x="481" y="1367"/>
                    <a:pt x="464" y="1562"/>
                  </a:cubicBezTo>
                  <a:cubicBezTo>
                    <a:pt x="443" y="1741"/>
                    <a:pt x="269" y="2627"/>
                    <a:pt x="269" y="2627"/>
                  </a:cubicBezTo>
                  <a:cubicBezTo>
                    <a:pt x="443" y="2235"/>
                    <a:pt x="1030" y="1490"/>
                    <a:pt x="801" y="1226"/>
                  </a:cubicBezTo>
                  <a:cubicBezTo>
                    <a:pt x="588" y="941"/>
                    <a:pt x="269" y="375"/>
                    <a:pt x="392"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9" name="Google Shape;5259;p73"/>
          <p:cNvSpPr/>
          <p:nvPr/>
        </p:nvSpPr>
        <p:spPr>
          <a:xfrm>
            <a:off x="-481666" y="4600695"/>
            <a:ext cx="10109741" cy="106925"/>
          </a:xfrm>
          <a:custGeom>
            <a:avLst/>
            <a:gdLst/>
            <a:ahLst/>
            <a:cxnLst/>
            <a:rect l="l" t="t" r="r" b="b"/>
            <a:pathLst>
              <a:path w="62144" h="371" extrusionOk="0">
                <a:moveTo>
                  <a:pt x="31072" y="0"/>
                </a:moveTo>
                <a:cubicBezTo>
                  <a:pt x="13906" y="0"/>
                  <a:pt x="1" y="85"/>
                  <a:pt x="1" y="192"/>
                </a:cubicBezTo>
                <a:cubicBezTo>
                  <a:pt x="1" y="281"/>
                  <a:pt x="13906" y="370"/>
                  <a:pt x="31072" y="370"/>
                </a:cubicBezTo>
                <a:cubicBezTo>
                  <a:pt x="48238" y="370"/>
                  <a:pt x="62143" y="281"/>
                  <a:pt x="62143" y="192"/>
                </a:cubicBezTo>
                <a:cubicBezTo>
                  <a:pt x="62143" y="85"/>
                  <a:pt x="48238" y="0"/>
                  <a:pt x="31072"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99;p69">
            <a:extLst>
              <a:ext uri="{FF2B5EF4-FFF2-40B4-BE49-F238E27FC236}">
                <a16:creationId xmlns:a16="http://schemas.microsoft.com/office/drawing/2014/main" id="{35B76FD1-3239-24B7-1FED-A218DC0AE507}"/>
              </a:ext>
            </a:extLst>
          </p:cNvPr>
          <p:cNvSpPr txBox="1">
            <a:spLocks noGrp="1"/>
          </p:cNvSpPr>
          <p:nvPr>
            <p:ph type="title"/>
          </p:nvPr>
        </p:nvSpPr>
        <p:spPr>
          <a:xfrm>
            <a:off x="2276877" y="612575"/>
            <a:ext cx="5693099" cy="5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Waar zorgt de leiding voor?</a:t>
            </a:r>
            <a:endParaRPr sz="3000" dirty="0"/>
          </a:p>
        </p:txBody>
      </p:sp>
      <p:sp>
        <p:nvSpPr>
          <p:cNvPr id="15" name="Tekstvak 14">
            <a:extLst>
              <a:ext uri="{FF2B5EF4-FFF2-40B4-BE49-F238E27FC236}">
                <a16:creationId xmlns:a16="http://schemas.microsoft.com/office/drawing/2014/main" id="{241E2103-2BF6-99E3-8784-E9801BF381FC}"/>
              </a:ext>
            </a:extLst>
          </p:cNvPr>
          <p:cNvSpPr txBox="1"/>
          <p:nvPr/>
        </p:nvSpPr>
        <p:spPr>
          <a:xfrm>
            <a:off x="2328663" y="1307592"/>
            <a:ext cx="5145740" cy="954107"/>
          </a:xfrm>
          <a:prstGeom prst="rect">
            <a:avLst/>
          </a:prstGeom>
          <a:noFill/>
        </p:spPr>
        <p:txBody>
          <a:bodyPr wrap="square">
            <a:spAutoFit/>
          </a:bodyPr>
          <a:lstStyle/>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Een mooie kampplaats</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Leuke spelletjes</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Af en toe een lekker snoepje</a:t>
            </a:r>
          </a:p>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Een gezellig kampvuur</a:t>
            </a:r>
          </a:p>
        </p:txBody>
      </p:sp>
      <p:sp>
        <p:nvSpPr>
          <p:cNvPr id="16" name="Google Shape;4799;p69">
            <a:extLst>
              <a:ext uri="{FF2B5EF4-FFF2-40B4-BE49-F238E27FC236}">
                <a16:creationId xmlns:a16="http://schemas.microsoft.com/office/drawing/2014/main" id="{46B9FAEA-1DCE-945A-3371-325B987701F1}"/>
              </a:ext>
            </a:extLst>
          </p:cNvPr>
          <p:cNvSpPr txBox="1">
            <a:spLocks/>
          </p:cNvSpPr>
          <p:nvPr/>
        </p:nvSpPr>
        <p:spPr>
          <a:xfrm>
            <a:off x="2328663" y="2353368"/>
            <a:ext cx="6636397" cy="56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7200"/>
              <a:buFont typeface="Chelsea Market"/>
              <a:buNone/>
              <a:defRPr sz="6000" b="0" i="0" u="none" strike="noStrike" cap="none">
                <a:solidFill>
                  <a:schemeClr val="accent3"/>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7200"/>
              <a:buFont typeface="Chelsea Market"/>
              <a:buNone/>
              <a:defRPr sz="72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7200"/>
              <a:buFont typeface="Chelsea Market"/>
              <a:buNone/>
              <a:defRPr sz="72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7200"/>
              <a:buFont typeface="Chelsea Market"/>
              <a:buNone/>
              <a:defRPr sz="72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7200"/>
              <a:buFont typeface="Chelsea Market"/>
              <a:buNone/>
              <a:defRPr sz="72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7200"/>
              <a:buFont typeface="Chelsea Market"/>
              <a:buNone/>
              <a:defRPr sz="72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7200"/>
              <a:buFont typeface="Chelsea Market"/>
              <a:buNone/>
              <a:defRPr sz="72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7200"/>
              <a:buFont typeface="Chelsea Market"/>
              <a:buNone/>
              <a:defRPr sz="72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7200"/>
              <a:buFont typeface="Chelsea Market"/>
              <a:buNone/>
              <a:defRPr sz="7200" b="0" i="0" u="none" strike="noStrike" cap="none">
                <a:solidFill>
                  <a:schemeClr val="accent6"/>
                </a:solidFill>
                <a:latin typeface="Chelsea Market"/>
                <a:ea typeface="Chelsea Market"/>
                <a:cs typeface="Chelsea Market"/>
                <a:sym typeface="Chelsea Market"/>
              </a:defRPr>
            </a:lvl9pPr>
          </a:lstStyle>
          <a:p>
            <a:pPr algn="l"/>
            <a:r>
              <a:rPr lang="nl-NL" sz="3000" dirty="0"/>
              <a:t>Waar zorgt de kookploeg voor?</a:t>
            </a:r>
          </a:p>
        </p:txBody>
      </p:sp>
      <p:sp>
        <p:nvSpPr>
          <p:cNvPr id="17" name="Tekstvak 16">
            <a:extLst>
              <a:ext uri="{FF2B5EF4-FFF2-40B4-BE49-F238E27FC236}">
                <a16:creationId xmlns:a16="http://schemas.microsoft.com/office/drawing/2014/main" id="{64095CBF-537D-B25C-4A4F-D6C491BE023A}"/>
              </a:ext>
            </a:extLst>
          </p:cNvPr>
          <p:cNvSpPr txBox="1"/>
          <p:nvPr/>
        </p:nvSpPr>
        <p:spPr>
          <a:xfrm>
            <a:off x="2380449" y="3048385"/>
            <a:ext cx="5145740" cy="307777"/>
          </a:xfrm>
          <a:prstGeom prst="rect">
            <a:avLst/>
          </a:prstGeom>
          <a:noFill/>
        </p:spPr>
        <p:txBody>
          <a:bodyPr wrap="square">
            <a:spAutoFit/>
          </a:bodyPr>
          <a:lstStyle/>
          <a:p>
            <a:pPr marL="285750" indent="-285750">
              <a:buClr>
                <a:schemeClr val="accent6"/>
              </a:buClr>
              <a:buFont typeface="Arial" panose="020B0604020202020204" pitchFamily="34" charset="0"/>
              <a:buChar char="•"/>
            </a:pPr>
            <a:r>
              <a:rPr lang="nl-BE" dirty="0">
                <a:solidFill>
                  <a:schemeClr val="accent6"/>
                </a:solidFill>
                <a:latin typeface="Chelsea Market" panose="020B0604020202020204" charset="0"/>
              </a:rPr>
              <a:t>Ongelofelijk lekker eten!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sp>
        <p:nvSpPr>
          <p:cNvPr id="2147" name="Google Shape;2147;p45"/>
          <p:cNvSpPr txBox="1">
            <a:spLocks noGrp="1"/>
          </p:cNvSpPr>
          <p:nvPr>
            <p:ph type="title"/>
          </p:nvPr>
        </p:nvSpPr>
        <p:spPr>
          <a:xfrm>
            <a:off x="911329" y="490054"/>
            <a:ext cx="7321341" cy="6548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dk2"/>
                </a:solidFill>
              </a:rPr>
              <a:t>Welkom!!</a:t>
            </a:r>
            <a:endParaRPr sz="4800" dirty="0"/>
          </a:p>
        </p:txBody>
      </p:sp>
      <p:sp>
        <p:nvSpPr>
          <p:cNvPr id="2148" name="Google Shape;2148;p45"/>
          <p:cNvSpPr txBox="1">
            <a:spLocks noGrp="1"/>
          </p:cNvSpPr>
          <p:nvPr>
            <p:ph type="body" idx="1"/>
          </p:nvPr>
        </p:nvSpPr>
        <p:spPr>
          <a:xfrm>
            <a:off x="720000" y="1603242"/>
            <a:ext cx="7704000" cy="1937015"/>
          </a:xfrm>
          <a:prstGeom prst="rect">
            <a:avLst/>
          </a:prstGeom>
        </p:spPr>
        <p:txBody>
          <a:bodyPr spcFirstLastPara="1" wrap="square" lIns="91425" tIns="91425" rIns="91425" bIns="91425" anchor="t" anchorCtr="0">
            <a:noAutofit/>
          </a:bodyPr>
          <a:lstStyle/>
          <a:p>
            <a:pPr marL="342900" lvl="0" indent="-342900" rtl="0">
              <a:spcBef>
                <a:spcPts val="0"/>
              </a:spcBef>
              <a:spcAft>
                <a:spcPts val="0"/>
              </a:spcAft>
              <a:buClrTx/>
              <a:buSzPts val="1100"/>
              <a:buFont typeface="Arial" panose="020B0604020202020204" pitchFamily="34" charset="0"/>
              <a:buChar char="•"/>
            </a:pPr>
            <a:r>
              <a:rPr lang="nl-BE" sz="2400" dirty="0"/>
              <a:t>Vraag? Steek gerust je hand op!</a:t>
            </a:r>
          </a:p>
          <a:p>
            <a:pPr marL="342900" lvl="0" indent="-342900" rtl="0">
              <a:spcBef>
                <a:spcPts val="0"/>
              </a:spcBef>
              <a:spcAft>
                <a:spcPts val="0"/>
              </a:spcAft>
              <a:buClrTx/>
              <a:buSzPts val="1100"/>
              <a:buFont typeface="Arial" panose="020B0604020202020204" pitchFamily="34" charset="0"/>
              <a:buChar char="•"/>
            </a:pPr>
            <a:r>
              <a:rPr lang="nl-BE" sz="2400" dirty="0"/>
              <a:t>De presentatie staat ook op onze website: </a:t>
            </a:r>
            <a:r>
              <a:rPr lang="nl-BE" sz="2400" dirty="0">
                <a:hlinkClick r:id="rId3"/>
              </a:rPr>
              <a:t>https://chiromillegem.be/kamp</a:t>
            </a:r>
            <a:endParaRPr lang="nl-BE" sz="2400" dirty="0"/>
          </a:p>
          <a:p>
            <a:pPr marL="342900" lvl="0" indent="-342900" rtl="0">
              <a:spcBef>
                <a:spcPts val="0"/>
              </a:spcBef>
              <a:spcAft>
                <a:spcPts val="0"/>
              </a:spcAft>
              <a:buClrTx/>
              <a:buSzPts val="1100"/>
              <a:buFont typeface="Arial" panose="020B0604020202020204" pitchFamily="34" charset="0"/>
              <a:buChar char="•"/>
            </a:pPr>
            <a:r>
              <a:rPr lang="nl-BE" sz="2400" dirty="0"/>
              <a:t>Achteraf vragen stellen kan zeker ook! </a:t>
            </a:r>
            <a:r>
              <a:rPr lang="nl-BE" sz="2400" dirty="0">
                <a:sym typeface="Wingdings" panose="05000000000000000000" pitchFamily="2" charset="2"/>
              </a:rPr>
              <a:t> </a:t>
            </a:r>
            <a:endParaRP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43"/>
        <p:cNvGrpSpPr/>
        <p:nvPr/>
      </p:nvGrpSpPr>
      <p:grpSpPr>
        <a:xfrm>
          <a:off x="0" y="0"/>
          <a:ext cx="0" cy="0"/>
          <a:chOff x="0" y="0"/>
          <a:chExt cx="0" cy="0"/>
        </a:xfrm>
      </p:grpSpPr>
      <p:sp>
        <p:nvSpPr>
          <p:cNvPr id="2844" name="Google Shape;2844;p49"/>
          <p:cNvSpPr txBox="1">
            <a:spLocks noGrp="1"/>
          </p:cNvSpPr>
          <p:nvPr>
            <p:ph type="title"/>
          </p:nvPr>
        </p:nvSpPr>
        <p:spPr>
          <a:xfrm>
            <a:off x="3025288" y="1270071"/>
            <a:ext cx="2793147"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Vragen?</a:t>
            </a:r>
            <a:endParaRPr sz="4800" dirty="0"/>
          </a:p>
        </p:txBody>
      </p:sp>
      <p:grpSp>
        <p:nvGrpSpPr>
          <p:cNvPr id="2847" name="Google Shape;2847;p49"/>
          <p:cNvGrpSpPr/>
          <p:nvPr/>
        </p:nvGrpSpPr>
        <p:grpSpPr>
          <a:xfrm>
            <a:off x="3778294" y="2313190"/>
            <a:ext cx="1856600" cy="2229111"/>
            <a:chOff x="722929" y="3025671"/>
            <a:chExt cx="480449" cy="576847"/>
          </a:xfrm>
        </p:grpSpPr>
        <p:sp>
          <p:nvSpPr>
            <p:cNvPr id="2848" name="Google Shape;2848;p49"/>
            <p:cNvSpPr/>
            <p:nvPr/>
          </p:nvSpPr>
          <p:spPr>
            <a:xfrm>
              <a:off x="742156" y="3083648"/>
              <a:ext cx="299774" cy="65051"/>
            </a:xfrm>
            <a:custGeom>
              <a:avLst/>
              <a:gdLst/>
              <a:ahLst/>
              <a:cxnLst/>
              <a:rect l="l" t="t" r="r" b="b"/>
              <a:pathLst>
                <a:path w="9152" h="1986" extrusionOk="0">
                  <a:moveTo>
                    <a:pt x="5103" y="1"/>
                  </a:moveTo>
                  <a:cubicBezTo>
                    <a:pt x="2885" y="1"/>
                    <a:pt x="1" y="1476"/>
                    <a:pt x="1" y="1476"/>
                  </a:cubicBezTo>
                  <a:cubicBezTo>
                    <a:pt x="692" y="1622"/>
                    <a:pt x="2813" y="1986"/>
                    <a:pt x="4523" y="1986"/>
                  </a:cubicBezTo>
                  <a:cubicBezTo>
                    <a:pt x="4699" y="1986"/>
                    <a:pt x="4871" y="1982"/>
                    <a:pt x="5036" y="1974"/>
                  </a:cubicBezTo>
                  <a:cubicBezTo>
                    <a:pt x="6811" y="1884"/>
                    <a:pt x="8548" y="1493"/>
                    <a:pt x="9152" y="1297"/>
                  </a:cubicBezTo>
                  <a:cubicBezTo>
                    <a:pt x="9152" y="1297"/>
                    <a:pt x="6492" y="58"/>
                    <a:pt x="5249" y="3"/>
                  </a:cubicBezTo>
                  <a:cubicBezTo>
                    <a:pt x="5201" y="2"/>
                    <a:pt x="5152" y="1"/>
                    <a:pt x="51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9"/>
            <p:cNvSpPr/>
            <p:nvPr/>
          </p:nvSpPr>
          <p:spPr>
            <a:xfrm>
              <a:off x="783984" y="3078571"/>
              <a:ext cx="204555" cy="191191"/>
            </a:xfrm>
            <a:custGeom>
              <a:avLst/>
              <a:gdLst/>
              <a:ahLst/>
              <a:cxnLst/>
              <a:rect l="l" t="t" r="r" b="b"/>
              <a:pathLst>
                <a:path w="6245" h="5837" extrusionOk="0">
                  <a:moveTo>
                    <a:pt x="3121" y="1"/>
                  </a:moveTo>
                  <a:cubicBezTo>
                    <a:pt x="1401" y="1"/>
                    <a:pt x="1" y="1295"/>
                    <a:pt x="1" y="2908"/>
                  </a:cubicBezTo>
                  <a:cubicBezTo>
                    <a:pt x="1" y="4521"/>
                    <a:pt x="1401" y="5836"/>
                    <a:pt x="3121" y="5836"/>
                  </a:cubicBezTo>
                  <a:cubicBezTo>
                    <a:pt x="4861" y="5836"/>
                    <a:pt x="6245" y="4521"/>
                    <a:pt x="6245" y="2908"/>
                  </a:cubicBezTo>
                  <a:cubicBezTo>
                    <a:pt x="6245" y="1295"/>
                    <a:pt x="4861" y="1"/>
                    <a:pt x="3121" y="1"/>
                  </a:cubicBezTo>
                  <a:close/>
                </a:path>
              </a:pathLst>
            </a:custGeom>
            <a:solidFill>
              <a:srgbClr val="91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9"/>
            <p:cNvSpPr/>
            <p:nvPr/>
          </p:nvSpPr>
          <p:spPr>
            <a:xfrm>
              <a:off x="978057" y="3270285"/>
              <a:ext cx="54537" cy="117263"/>
            </a:xfrm>
            <a:custGeom>
              <a:avLst/>
              <a:gdLst/>
              <a:ahLst/>
              <a:cxnLst/>
              <a:rect l="l" t="t" r="r" b="b"/>
              <a:pathLst>
                <a:path w="1665" h="3580" extrusionOk="0">
                  <a:moveTo>
                    <a:pt x="443" y="0"/>
                  </a:moveTo>
                  <a:lnTo>
                    <a:pt x="1" y="566"/>
                  </a:lnTo>
                  <a:cubicBezTo>
                    <a:pt x="1" y="566"/>
                    <a:pt x="937" y="1064"/>
                    <a:pt x="1082" y="1400"/>
                  </a:cubicBezTo>
                  <a:cubicBezTo>
                    <a:pt x="1294" y="1949"/>
                    <a:pt x="86" y="3405"/>
                    <a:pt x="86" y="3405"/>
                  </a:cubicBezTo>
                  <a:lnTo>
                    <a:pt x="192" y="3580"/>
                  </a:lnTo>
                  <a:cubicBezTo>
                    <a:pt x="192" y="3580"/>
                    <a:pt x="1665" y="1915"/>
                    <a:pt x="1558" y="1345"/>
                  </a:cubicBezTo>
                  <a:cubicBezTo>
                    <a:pt x="1507" y="1098"/>
                    <a:pt x="903" y="387"/>
                    <a:pt x="44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9"/>
            <p:cNvSpPr/>
            <p:nvPr/>
          </p:nvSpPr>
          <p:spPr>
            <a:xfrm>
              <a:off x="978057" y="3270285"/>
              <a:ext cx="49951" cy="50475"/>
            </a:xfrm>
            <a:custGeom>
              <a:avLst/>
              <a:gdLst/>
              <a:ahLst/>
              <a:cxnLst/>
              <a:rect l="l" t="t" r="r" b="b"/>
              <a:pathLst>
                <a:path w="1525" h="1541" extrusionOk="0">
                  <a:moveTo>
                    <a:pt x="443" y="0"/>
                  </a:moveTo>
                  <a:lnTo>
                    <a:pt x="1" y="566"/>
                  </a:lnTo>
                  <a:cubicBezTo>
                    <a:pt x="1" y="566"/>
                    <a:pt x="937" y="1064"/>
                    <a:pt x="1082" y="1400"/>
                  </a:cubicBezTo>
                  <a:cubicBezTo>
                    <a:pt x="1099" y="1434"/>
                    <a:pt x="1099" y="1490"/>
                    <a:pt x="1099" y="1541"/>
                  </a:cubicBezTo>
                  <a:cubicBezTo>
                    <a:pt x="1239" y="1434"/>
                    <a:pt x="1384" y="1328"/>
                    <a:pt x="1524" y="1260"/>
                  </a:cubicBezTo>
                  <a:cubicBezTo>
                    <a:pt x="1384" y="958"/>
                    <a:pt x="852" y="353"/>
                    <a:pt x="443"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9"/>
            <p:cNvSpPr/>
            <p:nvPr/>
          </p:nvSpPr>
          <p:spPr>
            <a:xfrm>
              <a:off x="722929" y="3278343"/>
              <a:ext cx="56502" cy="116182"/>
            </a:xfrm>
            <a:custGeom>
              <a:avLst/>
              <a:gdLst/>
              <a:ahLst/>
              <a:cxnLst/>
              <a:rect l="l" t="t" r="r" b="b"/>
              <a:pathLst>
                <a:path w="1725" h="3547" extrusionOk="0">
                  <a:moveTo>
                    <a:pt x="1137" y="1"/>
                  </a:moveTo>
                  <a:cubicBezTo>
                    <a:pt x="694" y="410"/>
                    <a:pt x="128" y="1154"/>
                    <a:pt x="90" y="1401"/>
                  </a:cubicBezTo>
                  <a:cubicBezTo>
                    <a:pt x="0" y="1989"/>
                    <a:pt x="1635" y="3546"/>
                    <a:pt x="1635" y="3546"/>
                  </a:cubicBezTo>
                  <a:lnTo>
                    <a:pt x="1724" y="3372"/>
                  </a:lnTo>
                  <a:cubicBezTo>
                    <a:pt x="1724" y="3372"/>
                    <a:pt x="392" y="1989"/>
                    <a:pt x="588" y="1440"/>
                  </a:cubicBezTo>
                  <a:cubicBezTo>
                    <a:pt x="694" y="1082"/>
                    <a:pt x="1635" y="533"/>
                    <a:pt x="1635" y="533"/>
                  </a:cubicBezTo>
                  <a:lnTo>
                    <a:pt x="1137"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9"/>
            <p:cNvSpPr/>
            <p:nvPr/>
          </p:nvSpPr>
          <p:spPr>
            <a:xfrm>
              <a:off x="729906" y="3278343"/>
              <a:ext cx="46578" cy="45366"/>
            </a:xfrm>
            <a:custGeom>
              <a:avLst/>
              <a:gdLst/>
              <a:ahLst/>
              <a:cxnLst/>
              <a:rect l="l" t="t" r="r" b="b"/>
              <a:pathLst>
                <a:path w="1422" h="1385" extrusionOk="0">
                  <a:moveTo>
                    <a:pt x="924" y="1"/>
                  </a:moveTo>
                  <a:cubicBezTo>
                    <a:pt x="605" y="303"/>
                    <a:pt x="213" y="780"/>
                    <a:pt x="0" y="1120"/>
                  </a:cubicBezTo>
                  <a:cubicBezTo>
                    <a:pt x="145" y="1188"/>
                    <a:pt x="268" y="1278"/>
                    <a:pt x="392" y="1384"/>
                  </a:cubicBezTo>
                  <a:cubicBezTo>
                    <a:pt x="571" y="1031"/>
                    <a:pt x="1422" y="533"/>
                    <a:pt x="1422" y="533"/>
                  </a:cubicBezTo>
                  <a:lnTo>
                    <a:pt x="924"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9"/>
            <p:cNvSpPr/>
            <p:nvPr/>
          </p:nvSpPr>
          <p:spPr>
            <a:xfrm>
              <a:off x="824698" y="3441626"/>
              <a:ext cx="31412" cy="151557"/>
            </a:xfrm>
            <a:custGeom>
              <a:avLst/>
              <a:gdLst/>
              <a:ahLst/>
              <a:cxnLst/>
              <a:rect l="l" t="t" r="r" b="b"/>
              <a:pathLst>
                <a:path w="959" h="4627" extrusionOk="0">
                  <a:moveTo>
                    <a:pt x="779" y="0"/>
                  </a:moveTo>
                  <a:lnTo>
                    <a:pt x="1" y="230"/>
                  </a:lnTo>
                  <a:lnTo>
                    <a:pt x="779" y="4627"/>
                  </a:lnTo>
                  <a:lnTo>
                    <a:pt x="958" y="4627"/>
                  </a:lnTo>
                  <a:lnTo>
                    <a:pt x="779"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9"/>
            <p:cNvSpPr/>
            <p:nvPr/>
          </p:nvSpPr>
          <p:spPr>
            <a:xfrm>
              <a:off x="824698" y="3441626"/>
              <a:ext cx="29578" cy="105144"/>
            </a:xfrm>
            <a:custGeom>
              <a:avLst/>
              <a:gdLst/>
              <a:ahLst/>
              <a:cxnLst/>
              <a:rect l="l" t="t" r="r" b="b"/>
              <a:pathLst>
                <a:path w="903" h="3210" extrusionOk="0">
                  <a:moveTo>
                    <a:pt x="779" y="0"/>
                  </a:moveTo>
                  <a:lnTo>
                    <a:pt x="1" y="230"/>
                  </a:lnTo>
                  <a:lnTo>
                    <a:pt x="533" y="3209"/>
                  </a:lnTo>
                  <a:cubicBezTo>
                    <a:pt x="567" y="3192"/>
                    <a:pt x="618" y="3192"/>
                    <a:pt x="673" y="3175"/>
                  </a:cubicBezTo>
                  <a:cubicBezTo>
                    <a:pt x="745" y="3175"/>
                    <a:pt x="831" y="3158"/>
                    <a:pt x="903" y="3158"/>
                  </a:cubicBezTo>
                  <a:lnTo>
                    <a:pt x="779"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9"/>
            <p:cNvSpPr/>
            <p:nvPr/>
          </p:nvSpPr>
          <p:spPr>
            <a:xfrm>
              <a:off x="910025" y="3438122"/>
              <a:ext cx="29021" cy="155062"/>
            </a:xfrm>
            <a:custGeom>
              <a:avLst/>
              <a:gdLst/>
              <a:ahLst/>
              <a:cxnLst/>
              <a:rect l="l" t="t" r="r" b="b"/>
              <a:pathLst>
                <a:path w="886" h="4734" extrusionOk="0">
                  <a:moveTo>
                    <a:pt x="0" y="1"/>
                  </a:moveTo>
                  <a:lnTo>
                    <a:pt x="73" y="4734"/>
                  </a:lnTo>
                  <a:lnTo>
                    <a:pt x="269" y="4734"/>
                  </a:lnTo>
                  <a:lnTo>
                    <a:pt x="886" y="248"/>
                  </a:lnTo>
                  <a:lnTo>
                    <a:pt x="0"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9"/>
            <p:cNvSpPr/>
            <p:nvPr/>
          </p:nvSpPr>
          <p:spPr>
            <a:xfrm>
              <a:off x="910025" y="3438122"/>
              <a:ext cx="29021" cy="103473"/>
            </a:xfrm>
            <a:custGeom>
              <a:avLst/>
              <a:gdLst/>
              <a:ahLst/>
              <a:cxnLst/>
              <a:rect l="l" t="t" r="r" b="b"/>
              <a:pathLst>
                <a:path w="886" h="3159" extrusionOk="0">
                  <a:moveTo>
                    <a:pt x="0" y="1"/>
                  </a:moveTo>
                  <a:lnTo>
                    <a:pt x="56" y="3121"/>
                  </a:lnTo>
                  <a:lnTo>
                    <a:pt x="162" y="3121"/>
                  </a:lnTo>
                  <a:cubicBezTo>
                    <a:pt x="286" y="3121"/>
                    <a:pt x="392" y="3138"/>
                    <a:pt x="481" y="3159"/>
                  </a:cubicBezTo>
                  <a:lnTo>
                    <a:pt x="886" y="248"/>
                  </a:lnTo>
                  <a:lnTo>
                    <a:pt x="0"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9"/>
            <p:cNvSpPr/>
            <p:nvPr/>
          </p:nvSpPr>
          <p:spPr>
            <a:xfrm>
              <a:off x="788602" y="3370777"/>
              <a:ext cx="191715" cy="160762"/>
            </a:xfrm>
            <a:custGeom>
              <a:avLst/>
              <a:gdLst/>
              <a:ahLst/>
              <a:cxnLst/>
              <a:rect l="l" t="t" r="r" b="b"/>
              <a:pathLst>
                <a:path w="5853" h="4908" extrusionOk="0">
                  <a:moveTo>
                    <a:pt x="0" y="1"/>
                  </a:moveTo>
                  <a:cubicBezTo>
                    <a:pt x="0" y="1"/>
                    <a:pt x="73" y="3334"/>
                    <a:pt x="549" y="4874"/>
                  </a:cubicBezTo>
                  <a:cubicBezTo>
                    <a:pt x="652" y="4897"/>
                    <a:pt x="783" y="4907"/>
                    <a:pt x="932" y="4907"/>
                  </a:cubicBezTo>
                  <a:cubicBezTo>
                    <a:pt x="1612" y="4907"/>
                    <a:pt x="2653" y="4696"/>
                    <a:pt x="2929" y="4521"/>
                  </a:cubicBezTo>
                  <a:lnTo>
                    <a:pt x="2873" y="3597"/>
                  </a:lnTo>
                  <a:lnTo>
                    <a:pt x="3103" y="4521"/>
                  </a:lnTo>
                  <a:cubicBezTo>
                    <a:pt x="3103" y="4521"/>
                    <a:pt x="4185" y="4718"/>
                    <a:pt x="4920" y="4718"/>
                  </a:cubicBezTo>
                  <a:cubicBezTo>
                    <a:pt x="5043" y="4718"/>
                    <a:pt x="5156" y="4713"/>
                    <a:pt x="5252" y="4700"/>
                  </a:cubicBezTo>
                  <a:cubicBezTo>
                    <a:pt x="5252" y="4700"/>
                    <a:pt x="5853" y="1099"/>
                    <a:pt x="5746" y="35"/>
                  </a:cubicBezTo>
                  <a:lnTo>
                    <a:pt x="0"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864168" y="3476478"/>
              <a:ext cx="34884" cy="39470"/>
            </a:xfrm>
            <a:custGeom>
              <a:avLst/>
              <a:gdLst/>
              <a:ahLst/>
              <a:cxnLst/>
              <a:rect l="l" t="t" r="r" b="b"/>
              <a:pathLst>
                <a:path w="1065" h="1205" extrusionOk="0">
                  <a:moveTo>
                    <a:pt x="1064" y="0"/>
                  </a:moveTo>
                  <a:lnTo>
                    <a:pt x="1064" y="0"/>
                  </a:lnTo>
                  <a:cubicBezTo>
                    <a:pt x="1064" y="0"/>
                    <a:pt x="666" y="136"/>
                    <a:pt x="281" y="136"/>
                  </a:cubicBezTo>
                  <a:cubicBezTo>
                    <a:pt x="184" y="136"/>
                    <a:pt x="89" y="128"/>
                    <a:pt x="0" y="107"/>
                  </a:cubicBezTo>
                  <a:lnTo>
                    <a:pt x="0" y="107"/>
                  </a:lnTo>
                  <a:lnTo>
                    <a:pt x="443" y="353"/>
                  </a:lnTo>
                  <a:lnTo>
                    <a:pt x="498" y="1205"/>
                  </a:lnTo>
                  <a:lnTo>
                    <a:pt x="622" y="1171"/>
                  </a:lnTo>
                  <a:lnTo>
                    <a:pt x="583" y="460"/>
                  </a:lnTo>
                  <a:lnTo>
                    <a:pt x="745" y="1154"/>
                  </a:lnTo>
                  <a:lnTo>
                    <a:pt x="941" y="1205"/>
                  </a:lnTo>
                  <a:lnTo>
                    <a:pt x="711" y="319"/>
                  </a:lnTo>
                  <a:lnTo>
                    <a:pt x="1064"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789159" y="3381259"/>
              <a:ext cx="186016" cy="42614"/>
            </a:xfrm>
            <a:custGeom>
              <a:avLst/>
              <a:gdLst/>
              <a:ahLst/>
              <a:cxnLst/>
              <a:rect l="l" t="t" r="r" b="b"/>
              <a:pathLst>
                <a:path w="5679" h="1301" extrusionOk="0">
                  <a:moveTo>
                    <a:pt x="5661" y="0"/>
                  </a:moveTo>
                  <a:lnTo>
                    <a:pt x="0" y="724"/>
                  </a:lnTo>
                  <a:lnTo>
                    <a:pt x="38" y="1171"/>
                  </a:lnTo>
                  <a:cubicBezTo>
                    <a:pt x="347" y="1232"/>
                    <a:pt x="1162" y="1301"/>
                    <a:pt x="2112" y="1301"/>
                  </a:cubicBezTo>
                  <a:cubicBezTo>
                    <a:pt x="3337" y="1301"/>
                    <a:pt x="4789" y="1187"/>
                    <a:pt x="5678" y="796"/>
                  </a:cubicBezTo>
                  <a:lnTo>
                    <a:pt x="5661"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809500" y="3414833"/>
              <a:ext cx="158698" cy="19489"/>
            </a:xfrm>
            <a:custGeom>
              <a:avLst/>
              <a:gdLst/>
              <a:ahLst/>
              <a:cxnLst/>
              <a:rect l="l" t="t" r="r" b="b"/>
              <a:pathLst>
                <a:path w="4845" h="595" extrusionOk="0">
                  <a:moveTo>
                    <a:pt x="4827" y="1"/>
                  </a:moveTo>
                  <a:cubicBezTo>
                    <a:pt x="3406" y="320"/>
                    <a:pt x="1918" y="381"/>
                    <a:pt x="993" y="381"/>
                  </a:cubicBezTo>
                  <a:cubicBezTo>
                    <a:pt x="428" y="381"/>
                    <a:pt x="73" y="358"/>
                    <a:pt x="73" y="358"/>
                  </a:cubicBezTo>
                  <a:lnTo>
                    <a:pt x="1" y="571"/>
                  </a:lnTo>
                  <a:cubicBezTo>
                    <a:pt x="351" y="587"/>
                    <a:pt x="683" y="594"/>
                    <a:pt x="999" y="594"/>
                  </a:cubicBezTo>
                  <a:cubicBezTo>
                    <a:pt x="3463" y="594"/>
                    <a:pt x="4844" y="163"/>
                    <a:pt x="4844" y="163"/>
                  </a:cubicBezTo>
                  <a:lnTo>
                    <a:pt x="482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907110" y="3423054"/>
              <a:ext cx="8811" cy="9794"/>
            </a:xfrm>
            <a:custGeom>
              <a:avLst/>
              <a:gdLst/>
              <a:ahLst/>
              <a:cxnLst/>
              <a:rect l="l" t="t" r="r" b="b"/>
              <a:pathLst>
                <a:path w="269" h="299" extrusionOk="0">
                  <a:moveTo>
                    <a:pt x="268" y="1"/>
                  </a:moveTo>
                  <a:lnTo>
                    <a:pt x="38" y="18"/>
                  </a:lnTo>
                  <a:lnTo>
                    <a:pt x="0" y="299"/>
                  </a:lnTo>
                  <a:lnTo>
                    <a:pt x="0" y="299"/>
                  </a:lnTo>
                  <a:lnTo>
                    <a:pt x="230" y="282"/>
                  </a:lnTo>
                  <a:lnTo>
                    <a:pt x="268"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929809" y="3419582"/>
              <a:ext cx="7566" cy="10482"/>
            </a:xfrm>
            <a:custGeom>
              <a:avLst/>
              <a:gdLst/>
              <a:ahLst/>
              <a:cxnLst/>
              <a:rect l="l" t="t" r="r" b="b"/>
              <a:pathLst>
                <a:path w="231" h="320" extrusionOk="0">
                  <a:moveTo>
                    <a:pt x="214" y="1"/>
                  </a:moveTo>
                  <a:lnTo>
                    <a:pt x="1" y="35"/>
                  </a:lnTo>
                  <a:lnTo>
                    <a:pt x="1" y="320"/>
                  </a:lnTo>
                  <a:lnTo>
                    <a:pt x="231" y="282"/>
                  </a:lnTo>
                  <a:lnTo>
                    <a:pt x="214"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853686" y="3425314"/>
              <a:ext cx="8680" cy="9925"/>
            </a:xfrm>
            <a:custGeom>
              <a:avLst/>
              <a:gdLst/>
              <a:ahLst/>
              <a:cxnLst/>
              <a:rect l="l" t="t" r="r" b="b"/>
              <a:pathLst>
                <a:path w="265" h="303" extrusionOk="0">
                  <a:moveTo>
                    <a:pt x="265" y="0"/>
                  </a:moveTo>
                  <a:lnTo>
                    <a:pt x="35" y="17"/>
                  </a:lnTo>
                  <a:lnTo>
                    <a:pt x="1" y="302"/>
                  </a:lnTo>
                  <a:lnTo>
                    <a:pt x="214" y="285"/>
                  </a:lnTo>
                  <a:lnTo>
                    <a:pt x="265"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826926" y="3425871"/>
              <a:ext cx="8811" cy="9925"/>
            </a:xfrm>
            <a:custGeom>
              <a:avLst/>
              <a:gdLst/>
              <a:ahLst/>
              <a:cxnLst/>
              <a:rect l="l" t="t" r="r" b="b"/>
              <a:pathLst>
                <a:path w="269" h="303" extrusionOk="0">
                  <a:moveTo>
                    <a:pt x="269" y="0"/>
                  </a:moveTo>
                  <a:lnTo>
                    <a:pt x="56" y="21"/>
                  </a:lnTo>
                  <a:lnTo>
                    <a:pt x="1" y="302"/>
                  </a:lnTo>
                  <a:lnTo>
                    <a:pt x="213" y="285"/>
                  </a:lnTo>
                  <a:lnTo>
                    <a:pt x="269"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868754" y="3420696"/>
              <a:ext cx="5896" cy="47724"/>
            </a:xfrm>
            <a:custGeom>
              <a:avLst/>
              <a:gdLst/>
              <a:ahLst/>
              <a:cxnLst/>
              <a:rect l="l" t="t" r="r" b="b"/>
              <a:pathLst>
                <a:path w="180" h="1457" extrusionOk="0">
                  <a:moveTo>
                    <a:pt x="179" y="1"/>
                  </a:moveTo>
                  <a:lnTo>
                    <a:pt x="1" y="35"/>
                  </a:lnTo>
                  <a:lnTo>
                    <a:pt x="73" y="1456"/>
                  </a:lnTo>
                  <a:lnTo>
                    <a:pt x="162" y="1435"/>
                  </a:lnTo>
                  <a:lnTo>
                    <a:pt x="179"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88602" y="3370777"/>
              <a:ext cx="52310" cy="160368"/>
            </a:xfrm>
            <a:custGeom>
              <a:avLst/>
              <a:gdLst/>
              <a:ahLst/>
              <a:cxnLst/>
              <a:rect l="l" t="t" r="r" b="b"/>
              <a:pathLst>
                <a:path w="1597" h="4896" extrusionOk="0">
                  <a:moveTo>
                    <a:pt x="0" y="1"/>
                  </a:moveTo>
                  <a:lnTo>
                    <a:pt x="0" y="1"/>
                  </a:lnTo>
                  <a:cubicBezTo>
                    <a:pt x="0" y="1"/>
                    <a:pt x="73" y="3334"/>
                    <a:pt x="549" y="4874"/>
                  </a:cubicBezTo>
                  <a:cubicBezTo>
                    <a:pt x="622" y="4896"/>
                    <a:pt x="711" y="4896"/>
                    <a:pt x="800" y="4896"/>
                  </a:cubicBezTo>
                  <a:cubicBezTo>
                    <a:pt x="711" y="4487"/>
                    <a:pt x="656" y="4044"/>
                    <a:pt x="639" y="3563"/>
                  </a:cubicBezTo>
                  <a:cubicBezTo>
                    <a:pt x="605" y="2074"/>
                    <a:pt x="975" y="746"/>
                    <a:pt x="1596" y="18"/>
                  </a:cubicBez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917558" y="3371334"/>
              <a:ext cx="62759" cy="153949"/>
            </a:xfrm>
            <a:custGeom>
              <a:avLst/>
              <a:gdLst/>
              <a:ahLst/>
              <a:cxnLst/>
              <a:rect l="l" t="t" r="r" b="b"/>
              <a:pathLst>
                <a:path w="1916" h="4700" extrusionOk="0">
                  <a:moveTo>
                    <a:pt x="0" y="1"/>
                  </a:moveTo>
                  <a:cubicBezTo>
                    <a:pt x="1669" y="495"/>
                    <a:pt x="1315" y="2980"/>
                    <a:pt x="1120" y="4700"/>
                  </a:cubicBezTo>
                  <a:cubicBezTo>
                    <a:pt x="1188" y="4683"/>
                    <a:pt x="1260" y="4683"/>
                    <a:pt x="1315" y="4683"/>
                  </a:cubicBezTo>
                  <a:cubicBezTo>
                    <a:pt x="1315" y="4683"/>
                    <a:pt x="1916" y="1082"/>
                    <a:pt x="1809" y="18"/>
                  </a:cubicBez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82182" y="3215257"/>
              <a:ext cx="201083" cy="205472"/>
            </a:xfrm>
            <a:custGeom>
              <a:avLst/>
              <a:gdLst/>
              <a:ahLst/>
              <a:cxnLst/>
              <a:rect l="l" t="t" r="r" b="b"/>
              <a:pathLst>
                <a:path w="6139" h="6273" extrusionOk="0">
                  <a:moveTo>
                    <a:pt x="3644" y="0"/>
                  </a:moveTo>
                  <a:cubicBezTo>
                    <a:pt x="2656" y="0"/>
                    <a:pt x="1341" y="231"/>
                    <a:pt x="924" y="705"/>
                  </a:cubicBezTo>
                  <a:cubicBezTo>
                    <a:pt x="162" y="1608"/>
                    <a:pt x="0" y="5209"/>
                    <a:pt x="73" y="5953"/>
                  </a:cubicBezTo>
                  <a:cubicBezTo>
                    <a:pt x="94" y="6173"/>
                    <a:pt x="937" y="6272"/>
                    <a:pt x="1986" y="6272"/>
                  </a:cubicBezTo>
                  <a:cubicBezTo>
                    <a:pt x="3723" y="6272"/>
                    <a:pt x="6023" y="5999"/>
                    <a:pt x="6066" y="5545"/>
                  </a:cubicBezTo>
                  <a:cubicBezTo>
                    <a:pt x="6138" y="4817"/>
                    <a:pt x="5321" y="880"/>
                    <a:pt x="4789" y="224"/>
                  </a:cubicBezTo>
                  <a:cubicBezTo>
                    <a:pt x="4666" y="76"/>
                    <a:pt x="4209" y="0"/>
                    <a:pt x="3644"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94990" y="3213652"/>
              <a:ext cx="175436" cy="207077"/>
            </a:xfrm>
            <a:custGeom>
              <a:avLst/>
              <a:gdLst/>
              <a:ahLst/>
              <a:cxnLst/>
              <a:rect l="l" t="t" r="r" b="b"/>
              <a:pathLst>
                <a:path w="5356" h="6322" extrusionOk="0">
                  <a:moveTo>
                    <a:pt x="2924" y="1"/>
                  </a:moveTo>
                  <a:cubicBezTo>
                    <a:pt x="2094" y="1"/>
                    <a:pt x="1109" y="187"/>
                    <a:pt x="780" y="627"/>
                  </a:cubicBezTo>
                  <a:cubicBezTo>
                    <a:pt x="124" y="1516"/>
                    <a:pt x="1" y="5258"/>
                    <a:pt x="56" y="6002"/>
                  </a:cubicBezTo>
                  <a:cubicBezTo>
                    <a:pt x="75" y="6222"/>
                    <a:pt x="813" y="6321"/>
                    <a:pt x="1729" y="6321"/>
                  </a:cubicBezTo>
                  <a:cubicBezTo>
                    <a:pt x="3248" y="6321"/>
                    <a:pt x="5259" y="6048"/>
                    <a:pt x="5304" y="5594"/>
                  </a:cubicBezTo>
                  <a:cubicBezTo>
                    <a:pt x="5355" y="4866"/>
                    <a:pt x="4649" y="929"/>
                    <a:pt x="4185" y="273"/>
                  </a:cubicBezTo>
                  <a:cubicBezTo>
                    <a:pt x="4059" y="101"/>
                    <a:pt x="3533" y="1"/>
                    <a:pt x="2924"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71669" y="3219679"/>
              <a:ext cx="13986" cy="199937"/>
            </a:xfrm>
            <a:custGeom>
              <a:avLst/>
              <a:gdLst/>
              <a:ahLst/>
              <a:cxnLst/>
              <a:rect l="l" t="t" r="r" b="b"/>
              <a:pathLst>
                <a:path w="427" h="6104" extrusionOk="0">
                  <a:moveTo>
                    <a:pt x="286" y="0"/>
                  </a:moveTo>
                  <a:lnTo>
                    <a:pt x="1" y="6104"/>
                  </a:lnTo>
                  <a:lnTo>
                    <a:pt x="269" y="6104"/>
                  </a:lnTo>
                  <a:lnTo>
                    <a:pt x="427"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45596" y="3217976"/>
              <a:ext cx="45366" cy="27383"/>
            </a:xfrm>
            <a:custGeom>
              <a:avLst/>
              <a:gdLst/>
              <a:ahLst/>
              <a:cxnLst/>
              <a:rect l="l" t="t" r="r" b="b"/>
              <a:pathLst>
                <a:path w="1385" h="836" extrusionOk="0">
                  <a:moveTo>
                    <a:pt x="282" y="1"/>
                  </a:moveTo>
                  <a:lnTo>
                    <a:pt x="1" y="158"/>
                  </a:lnTo>
                  <a:lnTo>
                    <a:pt x="533" y="835"/>
                  </a:lnTo>
                  <a:lnTo>
                    <a:pt x="1384" y="248"/>
                  </a:lnTo>
                  <a:lnTo>
                    <a:pt x="28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76287" y="3217976"/>
              <a:ext cx="44776" cy="26106"/>
            </a:xfrm>
            <a:custGeom>
              <a:avLst/>
              <a:gdLst/>
              <a:ahLst/>
              <a:cxnLst/>
              <a:rect l="l" t="t" r="r" b="b"/>
              <a:pathLst>
                <a:path w="1367" h="797" extrusionOk="0">
                  <a:moveTo>
                    <a:pt x="1064" y="1"/>
                  </a:moveTo>
                  <a:lnTo>
                    <a:pt x="0" y="337"/>
                  </a:lnTo>
                  <a:lnTo>
                    <a:pt x="711" y="797"/>
                  </a:lnTo>
                  <a:lnTo>
                    <a:pt x="1367" y="107"/>
                  </a:lnTo>
                  <a:lnTo>
                    <a:pt x="1064"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737570" y="3229538"/>
              <a:ext cx="94760" cy="103506"/>
            </a:xfrm>
            <a:custGeom>
              <a:avLst/>
              <a:gdLst/>
              <a:ahLst/>
              <a:cxnLst/>
              <a:rect l="l" t="t" r="r" b="b"/>
              <a:pathLst>
                <a:path w="2893" h="3160" extrusionOk="0">
                  <a:moveTo>
                    <a:pt x="2683" y="1"/>
                  </a:moveTo>
                  <a:cubicBezTo>
                    <a:pt x="2681" y="1"/>
                    <a:pt x="2679" y="1"/>
                    <a:pt x="2678" y="1"/>
                  </a:cubicBezTo>
                  <a:cubicBezTo>
                    <a:pt x="2146" y="57"/>
                    <a:pt x="68" y="1738"/>
                    <a:pt x="34" y="1900"/>
                  </a:cubicBezTo>
                  <a:cubicBezTo>
                    <a:pt x="0" y="2078"/>
                    <a:pt x="1081" y="3053"/>
                    <a:pt x="1328" y="3159"/>
                  </a:cubicBezTo>
                  <a:cubicBezTo>
                    <a:pt x="1507" y="2964"/>
                    <a:pt x="1737" y="2555"/>
                    <a:pt x="1737" y="2555"/>
                  </a:cubicBezTo>
                  <a:cubicBezTo>
                    <a:pt x="1893" y="2221"/>
                    <a:pt x="2892" y="1"/>
                    <a:pt x="2683"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772978" y="3283649"/>
              <a:ext cx="37799" cy="49395"/>
            </a:xfrm>
            <a:custGeom>
              <a:avLst/>
              <a:gdLst/>
              <a:ahLst/>
              <a:cxnLst/>
              <a:rect l="l" t="t" r="r" b="b"/>
              <a:pathLst>
                <a:path w="1154" h="1508" extrusionOk="0">
                  <a:moveTo>
                    <a:pt x="1154" y="1"/>
                  </a:moveTo>
                  <a:lnTo>
                    <a:pt x="1154" y="1"/>
                  </a:lnTo>
                  <a:cubicBezTo>
                    <a:pt x="835" y="371"/>
                    <a:pt x="196" y="1116"/>
                    <a:pt x="0" y="1346"/>
                  </a:cubicBezTo>
                  <a:cubicBezTo>
                    <a:pt x="107" y="1418"/>
                    <a:pt x="196" y="1490"/>
                    <a:pt x="247" y="1507"/>
                  </a:cubicBezTo>
                  <a:cubicBezTo>
                    <a:pt x="426" y="1312"/>
                    <a:pt x="673" y="975"/>
                    <a:pt x="673" y="975"/>
                  </a:cubicBezTo>
                  <a:cubicBezTo>
                    <a:pt x="728" y="869"/>
                    <a:pt x="1009" y="354"/>
                    <a:pt x="115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920801" y="3217419"/>
              <a:ext cx="99673" cy="104619"/>
            </a:xfrm>
            <a:custGeom>
              <a:avLst/>
              <a:gdLst/>
              <a:ahLst/>
              <a:cxnLst/>
              <a:rect l="l" t="t" r="r" b="b"/>
              <a:pathLst>
                <a:path w="3043" h="3194" extrusionOk="0">
                  <a:moveTo>
                    <a:pt x="255" y="1"/>
                  </a:moveTo>
                  <a:cubicBezTo>
                    <a:pt x="0" y="1"/>
                    <a:pt x="1073" y="2322"/>
                    <a:pt x="1251" y="2661"/>
                  </a:cubicBezTo>
                  <a:cubicBezTo>
                    <a:pt x="1251" y="2661"/>
                    <a:pt x="1587" y="3104"/>
                    <a:pt x="1923" y="3193"/>
                  </a:cubicBezTo>
                  <a:cubicBezTo>
                    <a:pt x="2191" y="3087"/>
                    <a:pt x="3042" y="2235"/>
                    <a:pt x="3004" y="2057"/>
                  </a:cubicBezTo>
                  <a:cubicBezTo>
                    <a:pt x="2919" y="1631"/>
                    <a:pt x="859" y="52"/>
                    <a:pt x="259" y="1"/>
                  </a:cubicBezTo>
                  <a:cubicBezTo>
                    <a:pt x="258" y="1"/>
                    <a:pt x="256" y="1"/>
                    <a:pt x="25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4211" y="3294655"/>
              <a:ext cx="38389" cy="27383"/>
            </a:xfrm>
            <a:custGeom>
              <a:avLst/>
              <a:gdLst/>
              <a:ahLst/>
              <a:cxnLst/>
              <a:rect l="l" t="t" r="r" b="b"/>
              <a:pathLst>
                <a:path w="1172" h="836" extrusionOk="0">
                  <a:moveTo>
                    <a:pt x="1" y="1"/>
                  </a:moveTo>
                  <a:lnTo>
                    <a:pt x="1" y="1"/>
                  </a:lnTo>
                  <a:cubicBezTo>
                    <a:pt x="69" y="175"/>
                    <a:pt x="141" y="320"/>
                    <a:pt x="175" y="388"/>
                  </a:cubicBezTo>
                  <a:cubicBezTo>
                    <a:pt x="175" y="388"/>
                    <a:pt x="567" y="746"/>
                    <a:pt x="903" y="835"/>
                  </a:cubicBezTo>
                  <a:cubicBezTo>
                    <a:pt x="975" y="814"/>
                    <a:pt x="1065" y="746"/>
                    <a:pt x="1171" y="656"/>
                  </a:cubicBezTo>
                  <a:cubicBezTo>
                    <a:pt x="814" y="516"/>
                    <a:pt x="337" y="214"/>
                    <a:pt x="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789847" y="3437008"/>
              <a:ext cx="2817" cy="3538"/>
            </a:xfrm>
            <a:custGeom>
              <a:avLst/>
              <a:gdLst/>
              <a:ahLst/>
              <a:cxnLst/>
              <a:rect l="l" t="t" r="r" b="b"/>
              <a:pathLst>
                <a:path w="86" h="108" extrusionOk="0">
                  <a:moveTo>
                    <a:pt x="0" y="1"/>
                  </a:moveTo>
                  <a:lnTo>
                    <a:pt x="0" y="1"/>
                  </a:lnTo>
                  <a:cubicBezTo>
                    <a:pt x="35" y="52"/>
                    <a:pt x="69" y="69"/>
                    <a:pt x="86" y="107"/>
                  </a:cubicBezTo>
                  <a:lnTo>
                    <a:pt x="86" y="52"/>
                  </a:lnTo>
                  <a:lnTo>
                    <a:pt x="69" y="52"/>
                  </a:lnTo>
                  <a:cubicBezTo>
                    <a:pt x="52" y="52"/>
                    <a:pt x="35" y="35"/>
                    <a:pt x="0" y="1"/>
                  </a:cubicBez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815363" y="3422367"/>
              <a:ext cx="6453" cy="4782"/>
            </a:xfrm>
            <a:custGeom>
              <a:avLst/>
              <a:gdLst/>
              <a:ahLst/>
              <a:cxnLst/>
              <a:rect l="l" t="t" r="r" b="b"/>
              <a:pathLst>
                <a:path w="197" h="146" extrusionOk="0">
                  <a:moveTo>
                    <a:pt x="51" y="1"/>
                  </a:moveTo>
                  <a:lnTo>
                    <a:pt x="34" y="22"/>
                  </a:lnTo>
                  <a:cubicBezTo>
                    <a:pt x="17" y="56"/>
                    <a:pt x="17" y="107"/>
                    <a:pt x="0" y="145"/>
                  </a:cubicBezTo>
                  <a:lnTo>
                    <a:pt x="17" y="145"/>
                  </a:lnTo>
                  <a:cubicBezTo>
                    <a:pt x="73" y="90"/>
                    <a:pt x="124" y="56"/>
                    <a:pt x="196"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817034" y="3420139"/>
              <a:ext cx="8254" cy="2260"/>
            </a:xfrm>
            <a:custGeom>
              <a:avLst/>
              <a:gdLst/>
              <a:ahLst/>
              <a:cxnLst/>
              <a:rect l="l" t="t" r="r" b="b"/>
              <a:pathLst>
                <a:path w="252" h="69" extrusionOk="0">
                  <a:moveTo>
                    <a:pt x="107" y="1"/>
                  </a:moveTo>
                  <a:cubicBezTo>
                    <a:pt x="73" y="18"/>
                    <a:pt x="39" y="52"/>
                    <a:pt x="0" y="69"/>
                  </a:cubicBezTo>
                  <a:lnTo>
                    <a:pt x="145" y="69"/>
                  </a:lnTo>
                  <a:cubicBezTo>
                    <a:pt x="179" y="52"/>
                    <a:pt x="213" y="35"/>
                    <a:pt x="252" y="1"/>
                  </a:cubicBez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815363" y="3427116"/>
              <a:ext cx="590" cy="590"/>
            </a:xfrm>
            <a:custGeom>
              <a:avLst/>
              <a:gdLst/>
              <a:ahLst/>
              <a:cxnLst/>
              <a:rect l="l" t="t" r="r" b="b"/>
              <a:pathLst>
                <a:path w="18" h="18" extrusionOk="0">
                  <a:moveTo>
                    <a:pt x="0" y="0"/>
                  </a:moveTo>
                  <a:lnTo>
                    <a:pt x="0" y="17"/>
                  </a:lnTo>
                  <a:cubicBezTo>
                    <a:pt x="0" y="0"/>
                    <a:pt x="17" y="0"/>
                    <a:pt x="17" y="0"/>
                  </a:cubicBezTo>
                  <a:close/>
                </a:path>
              </a:pathLst>
            </a:custGeom>
            <a:solidFill>
              <a:srgbClr val="613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792631" y="3423054"/>
              <a:ext cx="23878" cy="18048"/>
            </a:xfrm>
            <a:custGeom>
              <a:avLst/>
              <a:gdLst/>
              <a:ahLst/>
              <a:cxnLst/>
              <a:rect l="l" t="t" r="r" b="b"/>
              <a:pathLst>
                <a:path w="729" h="551" extrusionOk="0">
                  <a:moveTo>
                    <a:pt x="728" y="1"/>
                  </a:moveTo>
                  <a:lnTo>
                    <a:pt x="728" y="1"/>
                  </a:lnTo>
                  <a:cubicBezTo>
                    <a:pt x="286" y="320"/>
                    <a:pt x="22" y="478"/>
                    <a:pt x="1" y="478"/>
                  </a:cubicBezTo>
                  <a:lnTo>
                    <a:pt x="1" y="533"/>
                  </a:lnTo>
                  <a:cubicBezTo>
                    <a:pt x="22" y="533"/>
                    <a:pt x="39" y="550"/>
                    <a:pt x="39" y="550"/>
                  </a:cubicBezTo>
                  <a:lnTo>
                    <a:pt x="56" y="550"/>
                  </a:lnTo>
                  <a:cubicBezTo>
                    <a:pt x="73" y="550"/>
                    <a:pt x="303" y="405"/>
                    <a:pt x="694" y="141"/>
                  </a:cubicBezTo>
                  <a:lnTo>
                    <a:pt x="694" y="124"/>
                  </a:lnTo>
                  <a:cubicBezTo>
                    <a:pt x="711" y="86"/>
                    <a:pt x="711" y="35"/>
                    <a:pt x="728" y="1"/>
                  </a:cubicBez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820506" y="3283649"/>
              <a:ext cx="132494" cy="136523"/>
            </a:xfrm>
            <a:custGeom>
              <a:avLst/>
              <a:gdLst/>
              <a:ahLst/>
              <a:cxnLst/>
              <a:rect l="l" t="t" r="r" b="b"/>
              <a:pathLst>
                <a:path w="4045" h="4168" extrusionOk="0">
                  <a:moveTo>
                    <a:pt x="3993" y="1"/>
                  </a:moveTo>
                  <a:cubicBezTo>
                    <a:pt x="4010" y="35"/>
                    <a:pt x="4010" y="69"/>
                    <a:pt x="4027" y="107"/>
                  </a:cubicBezTo>
                  <a:cubicBezTo>
                    <a:pt x="4027" y="107"/>
                    <a:pt x="4027" y="86"/>
                    <a:pt x="4044" y="86"/>
                  </a:cubicBezTo>
                  <a:cubicBezTo>
                    <a:pt x="4027" y="52"/>
                    <a:pt x="4010" y="18"/>
                    <a:pt x="4010" y="1"/>
                  </a:cubicBezTo>
                  <a:close/>
                  <a:moveTo>
                    <a:pt x="22" y="4129"/>
                  </a:moveTo>
                  <a:cubicBezTo>
                    <a:pt x="22" y="4151"/>
                    <a:pt x="22" y="4151"/>
                    <a:pt x="1" y="4168"/>
                  </a:cubicBezTo>
                  <a:lnTo>
                    <a:pt x="146" y="4168"/>
                  </a:lnTo>
                  <a:cubicBezTo>
                    <a:pt x="146" y="4168"/>
                    <a:pt x="146" y="4151"/>
                    <a:pt x="163" y="4151"/>
                  </a:cubicBezTo>
                  <a:cubicBezTo>
                    <a:pt x="107" y="4151"/>
                    <a:pt x="73" y="4151"/>
                    <a:pt x="22" y="4129"/>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821226" y="3283649"/>
              <a:ext cx="131217" cy="135966"/>
            </a:xfrm>
            <a:custGeom>
              <a:avLst/>
              <a:gdLst/>
              <a:ahLst/>
              <a:cxnLst/>
              <a:rect l="l" t="t" r="r" b="b"/>
              <a:pathLst>
                <a:path w="4006" h="4151" extrusionOk="0">
                  <a:moveTo>
                    <a:pt x="3971" y="1"/>
                  </a:moveTo>
                  <a:cubicBezTo>
                    <a:pt x="3226" y="992"/>
                    <a:pt x="2499" y="1827"/>
                    <a:pt x="1860" y="2482"/>
                  </a:cubicBezTo>
                  <a:lnTo>
                    <a:pt x="1860" y="2606"/>
                  </a:lnTo>
                  <a:cubicBezTo>
                    <a:pt x="2499" y="1950"/>
                    <a:pt x="3243" y="1116"/>
                    <a:pt x="4005" y="107"/>
                  </a:cubicBezTo>
                  <a:cubicBezTo>
                    <a:pt x="3988" y="69"/>
                    <a:pt x="3988" y="35"/>
                    <a:pt x="3971" y="1"/>
                  </a:cubicBezTo>
                  <a:close/>
                  <a:moveTo>
                    <a:pt x="1613" y="2729"/>
                  </a:moveTo>
                  <a:cubicBezTo>
                    <a:pt x="975" y="3350"/>
                    <a:pt x="426" y="3810"/>
                    <a:pt x="0" y="4129"/>
                  </a:cubicBezTo>
                  <a:cubicBezTo>
                    <a:pt x="51" y="4151"/>
                    <a:pt x="85" y="4151"/>
                    <a:pt x="141" y="4151"/>
                  </a:cubicBezTo>
                  <a:cubicBezTo>
                    <a:pt x="532" y="3848"/>
                    <a:pt x="1026" y="3423"/>
                    <a:pt x="1613" y="2852"/>
                  </a:cubicBezTo>
                  <a:lnTo>
                    <a:pt x="1613" y="2729"/>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874060" y="3364947"/>
              <a:ext cx="8123" cy="12152"/>
            </a:xfrm>
            <a:custGeom>
              <a:avLst/>
              <a:gdLst/>
              <a:ahLst/>
              <a:cxnLst/>
              <a:rect l="l" t="t" r="r" b="b"/>
              <a:pathLst>
                <a:path w="248" h="371" extrusionOk="0">
                  <a:moveTo>
                    <a:pt x="247" y="0"/>
                  </a:moveTo>
                  <a:cubicBezTo>
                    <a:pt x="158" y="89"/>
                    <a:pt x="90" y="158"/>
                    <a:pt x="0" y="247"/>
                  </a:cubicBezTo>
                  <a:lnTo>
                    <a:pt x="0" y="370"/>
                  </a:lnTo>
                  <a:cubicBezTo>
                    <a:pt x="68" y="302"/>
                    <a:pt x="158" y="213"/>
                    <a:pt x="247" y="124"/>
                  </a:cubicBezTo>
                  <a:lnTo>
                    <a:pt x="247" y="0"/>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951853" y="3245326"/>
              <a:ext cx="28464" cy="41140"/>
            </a:xfrm>
            <a:custGeom>
              <a:avLst/>
              <a:gdLst/>
              <a:ahLst/>
              <a:cxnLst/>
              <a:rect l="l" t="t" r="r" b="b"/>
              <a:pathLst>
                <a:path w="869" h="1256" extrusionOk="0">
                  <a:moveTo>
                    <a:pt x="818" y="0"/>
                  </a:moveTo>
                  <a:cubicBezTo>
                    <a:pt x="532" y="426"/>
                    <a:pt x="268" y="796"/>
                    <a:pt x="0" y="1171"/>
                  </a:cubicBezTo>
                  <a:cubicBezTo>
                    <a:pt x="0" y="1188"/>
                    <a:pt x="17" y="1222"/>
                    <a:pt x="34" y="1256"/>
                  </a:cubicBezTo>
                  <a:cubicBezTo>
                    <a:pt x="303" y="885"/>
                    <a:pt x="588" y="477"/>
                    <a:pt x="869" y="51"/>
                  </a:cubicBezTo>
                  <a:cubicBezTo>
                    <a:pt x="869" y="51"/>
                    <a:pt x="852" y="34"/>
                    <a:pt x="818"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779398" y="3215159"/>
              <a:ext cx="200919" cy="223586"/>
            </a:xfrm>
            <a:custGeom>
              <a:avLst/>
              <a:gdLst/>
              <a:ahLst/>
              <a:cxnLst/>
              <a:rect l="l" t="t" r="r" b="b"/>
              <a:pathLst>
                <a:path w="6134" h="6826" extrusionOk="0">
                  <a:moveTo>
                    <a:pt x="4753" y="1"/>
                  </a:moveTo>
                  <a:cubicBezTo>
                    <a:pt x="4726" y="1"/>
                    <a:pt x="4702" y="5"/>
                    <a:pt x="4682" y="15"/>
                  </a:cubicBezTo>
                  <a:cubicBezTo>
                    <a:pt x="4380" y="155"/>
                    <a:pt x="124" y="5727"/>
                    <a:pt x="17" y="6186"/>
                  </a:cubicBezTo>
                  <a:cubicBezTo>
                    <a:pt x="0" y="6274"/>
                    <a:pt x="310" y="6825"/>
                    <a:pt x="401" y="6825"/>
                  </a:cubicBezTo>
                  <a:cubicBezTo>
                    <a:pt x="402" y="6825"/>
                    <a:pt x="403" y="6825"/>
                    <a:pt x="405" y="6825"/>
                  </a:cubicBezTo>
                  <a:cubicBezTo>
                    <a:pt x="494" y="6808"/>
                    <a:pt x="3227" y="5178"/>
                    <a:pt x="6134" y="849"/>
                  </a:cubicBezTo>
                  <a:cubicBezTo>
                    <a:pt x="6134" y="849"/>
                    <a:pt x="5130" y="1"/>
                    <a:pt x="4753"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928564" y="3215159"/>
              <a:ext cx="51753" cy="53882"/>
            </a:xfrm>
            <a:custGeom>
              <a:avLst/>
              <a:gdLst/>
              <a:ahLst/>
              <a:cxnLst/>
              <a:rect l="l" t="t" r="r" b="b"/>
              <a:pathLst>
                <a:path w="1580" h="1645" extrusionOk="0">
                  <a:moveTo>
                    <a:pt x="199" y="1"/>
                  </a:moveTo>
                  <a:cubicBezTo>
                    <a:pt x="172" y="1"/>
                    <a:pt x="148" y="5"/>
                    <a:pt x="128" y="15"/>
                  </a:cubicBezTo>
                  <a:cubicBezTo>
                    <a:pt x="107" y="15"/>
                    <a:pt x="56" y="70"/>
                    <a:pt x="1" y="138"/>
                  </a:cubicBezTo>
                  <a:cubicBezTo>
                    <a:pt x="447" y="474"/>
                    <a:pt x="801" y="1006"/>
                    <a:pt x="1014" y="1645"/>
                  </a:cubicBezTo>
                  <a:cubicBezTo>
                    <a:pt x="1209" y="1398"/>
                    <a:pt x="1405" y="1134"/>
                    <a:pt x="1580" y="849"/>
                  </a:cubicBezTo>
                  <a:cubicBezTo>
                    <a:pt x="1580" y="849"/>
                    <a:pt x="576" y="1"/>
                    <a:pt x="199" y="1"/>
                  </a:cubicBezTo>
                  <a:close/>
                </a:path>
              </a:pathLst>
            </a:custGeom>
            <a:solidFill>
              <a:srgbClr val="FFC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910582" y="3553714"/>
              <a:ext cx="15231" cy="39470"/>
            </a:xfrm>
            <a:custGeom>
              <a:avLst/>
              <a:gdLst/>
              <a:ahLst/>
              <a:cxnLst/>
              <a:rect l="l" t="t" r="r" b="b"/>
              <a:pathLst>
                <a:path w="465" h="1205" extrusionOk="0">
                  <a:moveTo>
                    <a:pt x="375" y="0"/>
                  </a:moveTo>
                  <a:lnTo>
                    <a:pt x="56" y="55"/>
                  </a:lnTo>
                  <a:cubicBezTo>
                    <a:pt x="17" y="73"/>
                    <a:pt x="0" y="90"/>
                    <a:pt x="0" y="124"/>
                  </a:cubicBezTo>
                  <a:lnTo>
                    <a:pt x="0" y="1205"/>
                  </a:lnTo>
                  <a:lnTo>
                    <a:pt x="337" y="1205"/>
                  </a:lnTo>
                  <a:lnTo>
                    <a:pt x="464" y="90"/>
                  </a:lnTo>
                  <a:cubicBezTo>
                    <a:pt x="464" y="73"/>
                    <a:pt x="464" y="34"/>
                    <a:pt x="443" y="17"/>
                  </a:cubicBezTo>
                  <a:cubicBezTo>
                    <a:pt x="426" y="0"/>
                    <a:pt x="392" y="0"/>
                    <a:pt x="375"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843238" y="3555515"/>
              <a:ext cx="14543" cy="37668"/>
            </a:xfrm>
            <a:custGeom>
              <a:avLst/>
              <a:gdLst/>
              <a:ahLst/>
              <a:cxnLst/>
              <a:rect l="l" t="t" r="r" b="b"/>
              <a:pathLst>
                <a:path w="444" h="1150" extrusionOk="0">
                  <a:moveTo>
                    <a:pt x="320" y="0"/>
                  </a:moveTo>
                  <a:lnTo>
                    <a:pt x="73" y="35"/>
                  </a:lnTo>
                  <a:cubicBezTo>
                    <a:pt x="35" y="35"/>
                    <a:pt x="1" y="86"/>
                    <a:pt x="1" y="141"/>
                  </a:cubicBezTo>
                  <a:lnTo>
                    <a:pt x="107" y="1150"/>
                  </a:lnTo>
                  <a:lnTo>
                    <a:pt x="443" y="1150"/>
                  </a:lnTo>
                  <a:lnTo>
                    <a:pt x="409" y="69"/>
                  </a:lnTo>
                  <a:cubicBezTo>
                    <a:pt x="409" y="52"/>
                    <a:pt x="392" y="35"/>
                    <a:pt x="371" y="18"/>
                  </a:cubicBezTo>
                  <a:cubicBezTo>
                    <a:pt x="354" y="0"/>
                    <a:pt x="337" y="0"/>
                    <a:pt x="320"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825255" y="3587975"/>
              <a:ext cx="37111" cy="14543"/>
            </a:xfrm>
            <a:custGeom>
              <a:avLst/>
              <a:gdLst/>
              <a:ahLst/>
              <a:cxnLst/>
              <a:rect l="l" t="t" r="r" b="b"/>
              <a:pathLst>
                <a:path w="1133" h="444" extrusionOk="0">
                  <a:moveTo>
                    <a:pt x="859" y="1"/>
                  </a:moveTo>
                  <a:cubicBezTo>
                    <a:pt x="857" y="1"/>
                    <a:pt x="854" y="1"/>
                    <a:pt x="852" y="1"/>
                  </a:cubicBezTo>
                  <a:cubicBezTo>
                    <a:pt x="690" y="35"/>
                    <a:pt x="1" y="444"/>
                    <a:pt x="1" y="444"/>
                  </a:cubicBezTo>
                  <a:lnTo>
                    <a:pt x="1133" y="444"/>
                  </a:lnTo>
                  <a:cubicBezTo>
                    <a:pt x="1133" y="444"/>
                    <a:pt x="997" y="1"/>
                    <a:pt x="859"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907110" y="3587975"/>
              <a:ext cx="34884" cy="14543"/>
            </a:xfrm>
            <a:custGeom>
              <a:avLst/>
              <a:gdLst/>
              <a:ahLst/>
              <a:cxnLst/>
              <a:rect l="l" t="t" r="r" b="b"/>
              <a:pathLst>
                <a:path w="1065" h="444" extrusionOk="0">
                  <a:moveTo>
                    <a:pt x="310" y="1"/>
                  </a:moveTo>
                  <a:cubicBezTo>
                    <a:pt x="308" y="1"/>
                    <a:pt x="305" y="1"/>
                    <a:pt x="302" y="1"/>
                  </a:cubicBezTo>
                  <a:cubicBezTo>
                    <a:pt x="38" y="35"/>
                    <a:pt x="0" y="444"/>
                    <a:pt x="0" y="444"/>
                  </a:cubicBezTo>
                  <a:lnTo>
                    <a:pt x="1064" y="444"/>
                  </a:lnTo>
                  <a:cubicBezTo>
                    <a:pt x="1064" y="444"/>
                    <a:pt x="465" y="1"/>
                    <a:pt x="310"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845596" y="3213947"/>
              <a:ext cx="45366" cy="27219"/>
            </a:xfrm>
            <a:custGeom>
              <a:avLst/>
              <a:gdLst/>
              <a:ahLst/>
              <a:cxnLst/>
              <a:rect l="l" t="t" r="r" b="b"/>
              <a:pathLst>
                <a:path w="1385" h="831" extrusionOk="0">
                  <a:moveTo>
                    <a:pt x="282" y="1"/>
                  </a:moveTo>
                  <a:lnTo>
                    <a:pt x="1" y="175"/>
                  </a:lnTo>
                  <a:lnTo>
                    <a:pt x="533" y="830"/>
                  </a:lnTo>
                  <a:lnTo>
                    <a:pt x="1384" y="247"/>
                  </a:lnTo>
                  <a:lnTo>
                    <a:pt x="282"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876287" y="3213947"/>
              <a:ext cx="44776" cy="26106"/>
            </a:xfrm>
            <a:custGeom>
              <a:avLst/>
              <a:gdLst/>
              <a:ahLst/>
              <a:cxnLst/>
              <a:rect l="l" t="t" r="r" b="b"/>
              <a:pathLst>
                <a:path w="1367" h="797" extrusionOk="0">
                  <a:moveTo>
                    <a:pt x="1064" y="1"/>
                  </a:moveTo>
                  <a:lnTo>
                    <a:pt x="0" y="337"/>
                  </a:lnTo>
                  <a:lnTo>
                    <a:pt x="711" y="796"/>
                  </a:lnTo>
                  <a:lnTo>
                    <a:pt x="1367" y="107"/>
                  </a:lnTo>
                  <a:lnTo>
                    <a:pt x="1064"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042453" y="3496262"/>
              <a:ext cx="132494" cy="29578"/>
            </a:xfrm>
            <a:custGeom>
              <a:avLst/>
              <a:gdLst/>
              <a:ahLst/>
              <a:cxnLst/>
              <a:rect l="l" t="t" r="r" b="b"/>
              <a:pathLst>
                <a:path w="4045" h="903" extrusionOk="0">
                  <a:moveTo>
                    <a:pt x="2270" y="1"/>
                  </a:moveTo>
                  <a:lnTo>
                    <a:pt x="1" y="247"/>
                  </a:lnTo>
                  <a:lnTo>
                    <a:pt x="163" y="869"/>
                  </a:lnTo>
                  <a:lnTo>
                    <a:pt x="3887" y="903"/>
                  </a:lnTo>
                  <a:lnTo>
                    <a:pt x="4044" y="354"/>
                  </a:lnTo>
                  <a:lnTo>
                    <a:pt x="2270"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116774" y="3496262"/>
              <a:ext cx="58173" cy="29578"/>
            </a:xfrm>
            <a:custGeom>
              <a:avLst/>
              <a:gdLst/>
              <a:ahLst/>
              <a:cxnLst/>
              <a:rect l="l" t="t" r="r" b="b"/>
              <a:pathLst>
                <a:path w="1776" h="903" extrusionOk="0">
                  <a:moveTo>
                    <a:pt x="1" y="1"/>
                  </a:moveTo>
                  <a:lnTo>
                    <a:pt x="39" y="869"/>
                  </a:lnTo>
                  <a:lnTo>
                    <a:pt x="1618" y="903"/>
                  </a:lnTo>
                  <a:lnTo>
                    <a:pt x="1775" y="354"/>
                  </a:lnTo>
                  <a:lnTo>
                    <a:pt x="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103541" y="3501437"/>
              <a:ext cx="8680" cy="19260"/>
            </a:xfrm>
            <a:custGeom>
              <a:avLst/>
              <a:gdLst/>
              <a:ahLst/>
              <a:cxnLst/>
              <a:rect l="l" t="t" r="r" b="b"/>
              <a:pathLst>
                <a:path w="265" h="588" extrusionOk="0">
                  <a:moveTo>
                    <a:pt x="0" y="0"/>
                  </a:moveTo>
                  <a:lnTo>
                    <a:pt x="34" y="587"/>
                  </a:lnTo>
                  <a:lnTo>
                    <a:pt x="264" y="566"/>
                  </a:lnTo>
                  <a:lnTo>
                    <a:pt x="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070917" y="3499734"/>
              <a:ext cx="11038" cy="16214"/>
            </a:xfrm>
            <a:custGeom>
              <a:avLst/>
              <a:gdLst/>
              <a:ahLst/>
              <a:cxnLst/>
              <a:rect l="l" t="t" r="r" b="b"/>
              <a:pathLst>
                <a:path w="337" h="495" extrusionOk="0">
                  <a:moveTo>
                    <a:pt x="337" y="1"/>
                  </a:moveTo>
                  <a:lnTo>
                    <a:pt x="0" y="35"/>
                  </a:lnTo>
                  <a:lnTo>
                    <a:pt x="162" y="495"/>
                  </a:lnTo>
                  <a:lnTo>
                    <a:pt x="302" y="444"/>
                  </a:lnTo>
                  <a:lnTo>
                    <a:pt x="337"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062270" y="3504909"/>
              <a:ext cx="15100" cy="20374"/>
            </a:xfrm>
            <a:custGeom>
              <a:avLst/>
              <a:gdLst/>
              <a:ahLst/>
              <a:cxnLst/>
              <a:rect l="l" t="t" r="r" b="b"/>
              <a:pathLst>
                <a:path w="461" h="622" extrusionOk="0">
                  <a:moveTo>
                    <a:pt x="90" y="0"/>
                  </a:moveTo>
                  <a:lnTo>
                    <a:pt x="0" y="56"/>
                  </a:lnTo>
                  <a:cubicBezTo>
                    <a:pt x="0" y="56"/>
                    <a:pt x="51" y="622"/>
                    <a:pt x="68" y="622"/>
                  </a:cubicBezTo>
                  <a:cubicBezTo>
                    <a:pt x="76" y="616"/>
                    <a:pt x="121" y="614"/>
                    <a:pt x="179" y="614"/>
                  </a:cubicBezTo>
                  <a:cubicBezTo>
                    <a:pt x="295" y="614"/>
                    <a:pt x="460" y="622"/>
                    <a:pt x="460" y="622"/>
                  </a:cubicBezTo>
                  <a:lnTo>
                    <a:pt x="9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046515" y="3511329"/>
              <a:ext cx="74485" cy="11595"/>
            </a:xfrm>
            <a:custGeom>
              <a:avLst/>
              <a:gdLst/>
              <a:ahLst/>
              <a:cxnLst/>
              <a:rect l="l" t="t" r="r" b="b"/>
              <a:pathLst>
                <a:path w="2274" h="354" extrusionOk="0">
                  <a:moveTo>
                    <a:pt x="2201" y="0"/>
                  </a:moveTo>
                  <a:lnTo>
                    <a:pt x="0" y="230"/>
                  </a:lnTo>
                  <a:lnTo>
                    <a:pt x="39" y="354"/>
                  </a:lnTo>
                  <a:lnTo>
                    <a:pt x="2273" y="213"/>
                  </a:lnTo>
                  <a:lnTo>
                    <a:pt x="2201"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042453" y="3514801"/>
              <a:ext cx="132494" cy="22634"/>
            </a:xfrm>
            <a:custGeom>
              <a:avLst/>
              <a:gdLst/>
              <a:ahLst/>
              <a:cxnLst/>
              <a:rect l="l" t="t" r="r" b="b"/>
              <a:pathLst>
                <a:path w="4045" h="691" extrusionOk="0">
                  <a:moveTo>
                    <a:pt x="2270" y="1"/>
                  </a:moveTo>
                  <a:lnTo>
                    <a:pt x="1" y="196"/>
                  </a:lnTo>
                  <a:lnTo>
                    <a:pt x="163" y="656"/>
                  </a:lnTo>
                  <a:lnTo>
                    <a:pt x="3887" y="690"/>
                  </a:lnTo>
                  <a:lnTo>
                    <a:pt x="4044" y="286"/>
                  </a:lnTo>
                  <a:lnTo>
                    <a:pt x="2270"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116774" y="3514801"/>
              <a:ext cx="58173" cy="22634"/>
            </a:xfrm>
            <a:custGeom>
              <a:avLst/>
              <a:gdLst/>
              <a:ahLst/>
              <a:cxnLst/>
              <a:rect l="l" t="t" r="r" b="b"/>
              <a:pathLst>
                <a:path w="1776" h="691" extrusionOk="0">
                  <a:moveTo>
                    <a:pt x="1" y="1"/>
                  </a:moveTo>
                  <a:lnTo>
                    <a:pt x="39" y="656"/>
                  </a:lnTo>
                  <a:lnTo>
                    <a:pt x="1618" y="690"/>
                  </a:lnTo>
                  <a:lnTo>
                    <a:pt x="1775" y="286"/>
                  </a:lnTo>
                  <a:lnTo>
                    <a:pt x="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103541" y="3518863"/>
              <a:ext cx="8680" cy="14510"/>
            </a:xfrm>
            <a:custGeom>
              <a:avLst/>
              <a:gdLst/>
              <a:ahLst/>
              <a:cxnLst/>
              <a:rect l="l" t="t" r="r" b="b"/>
              <a:pathLst>
                <a:path w="265" h="443" extrusionOk="0">
                  <a:moveTo>
                    <a:pt x="230" y="0"/>
                  </a:moveTo>
                  <a:lnTo>
                    <a:pt x="0" y="17"/>
                  </a:lnTo>
                  <a:lnTo>
                    <a:pt x="34" y="443"/>
                  </a:lnTo>
                  <a:lnTo>
                    <a:pt x="264" y="426"/>
                  </a:lnTo>
                  <a:lnTo>
                    <a:pt x="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070917" y="3518306"/>
              <a:ext cx="11038" cy="11595"/>
            </a:xfrm>
            <a:custGeom>
              <a:avLst/>
              <a:gdLst/>
              <a:ahLst/>
              <a:cxnLst/>
              <a:rect l="l" t="t" r="r" b="b"/>
              <a:pathLst>
                <a:path w="337" h="354" extrusionOk="0">
                  <a:moveTo>
                    <a:pt x="337" y="0"/>
                  </a:moveTo>
                  <a:lnTo>
                    <a:pt x="0" y="17"/>
                  </a:lnTo>
                  <a:lnTo>
                    <a:pt x="162" y="353"/>
                  </a:lnTo>
                  <a:lnTo>
                    <a:pt x="302" y="319"/>
                  </a:lnTo>
                  <a:lnTo>
                    <a:pt x="337"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062270" y="3521778"/>
              <a:ext cx="15100" cy="15100"/>
            </a:xfrm>
            <a:custGeom>
              <a:avLst/>
              <a:gdLst/>
              <a:ahLst/>
              <a:cxnLst/>
              <a:rect l="l" t="t" r="r" b="b"/>
              <a:pathLst>
                <a:path w="461" h="461" extrusionOk="0">
                  <a:moveTo>
                    <a:pt x="90" y="0"/>
                  </a:moveTo>
                  <a:lnTo>
                    <a:pt x="0" y="35"/>
                  </a:lnTo>
                  <a:cubicBezTo>
                    <a:pt x="0" y="35"/>
                    <a:pt x="51" y="460"/>
                    <a:pt x="68" y="460"/>
                  </a:cubicBezTo>
                  <a:lnTo>
                    <a:pt x="460" y="460"/>
                  </a:lnTo>
                  <a:lnTo>
                    <a:pt x="9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046515" y="3526363"/>
              <a:ext cx="74485" cy="11071"/>
            </a:xfrm>
            <a:custGeom>
              <a:avLst/>
              <a:gdLst/>
              <a:ahLst/>
              <a:cxnLst/>
              <a:rect l="l" t="t" r="r" b="b"/>
              <a:pathLst>
                <a:path w="2274" h="338" extrusionOk="0">
                  <a:moveTo>
                    <a:pt x="2201" y="1"/>
                  </a:moveTo>
                  <a:lnTo>
                    <a:pt x="0" y="231"/>
                  </a:lnTo>
                  <a:lnTo>
                    <a:pt x="39" y="337"/>
                  </a:lnTo>
                  <a:lnTo>
                    <a:pt x="2273" y="214"/>
                  </a:lnTo>
                  <a:lnTo>
                    <a:pt x="220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042453" y="3531113"/>
              <a:ext cx="132494" cy="17458"/>
            </a:xfrm>
            <a:custGeom>
              <a:avLst/>
              <a:gdLst/>
              <a:ahLst/>
              <a:cxnLst/>
              <a:rect l="l" t="t" r="r" b="b"/>
              <a:pathLst>
                <a:path w="4045" h="533" extrusionOk="0">
                  <a:moveTo>
                    <a:pt x="2270" y="1"/>
                  </a:moveTo>
                  <a:lnTo>
                    <a:pt x="1" y="141"/>
                  </a:lnTo>
                  <a:lnTo>
                    <a:pt x="163" y="511"/>
                  </a:lnTo>
                  <a:lnTo>
                    <a:pt x="3887" y="533"/>
                  </a:lnTo>
                  <a:lnTo>
                    <a:pt x="4044" y="213"/>
                  </a:lnTo>
                  <a:lnTo>
                    <a:pt x="2270"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116774" y="3531113"/>
              <a:ext cx="58173" cy="17458"/>
            </a:xfrm>
            <a:custGeom>
              <a:avLst/>
              <a:gdLst/>
              <a:ahLst/>
              <a:cxnLst/>
              <a:rect l="l" t="t" r="r" b="b"/>
              <a:pathLst>
                <a:path w="1776" h="533" extrusionOk="0">
                  <a:moveTo>
                    <a:pt x="1" y="1"/>
                  </a:moveTo>
                  <a:lnTo>
                    <a:pt x="39" y="511"/>
                  </a:lnTo>
                  <a:lnTo>
                    <a:pt x="1618" y="533"/>
                  </a:lnTo>
                  <a:lnTo>
                    <a:pt x="1775" y="213"/>
                  </a:lnTo>
                  <a:lnTo>
                    <a:pt x="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103541" y="3533897"/>
              <a:ext cx="8680" cy="11202"/>
            </a:xfrm>
            <a:custGeom>
              <a:avLst/>
              <a:gdLst/>
              <a:ahLst/>
              <a:cxnLst/>
              <a:rect l="l" t="t" r="r" b="b"/>
              <a:pathLst>
                <a:path w="265" h="342" extrusionOk="0">
                  <a:moveTo>
                    <a:pt x="0" y="1"/>
                  </a:moveTo>
                  <a:lnTo>
                    <a:pt x="34" y="341"/>
                  </a:lnTo>
                  <a:lnTo>
                    <a:pt x="264" y="341"/>
                  </a:lnTo>
                  <a:lnTo>
                    <a:pt x="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070917" y="3533340"/>
              <a:ext cx="11038" cy="9368"/>
            </a:xfrm>
            <a:custGeom>
              <a:avLst/>
              <a:gdLst/>
              <a:ahLst/>
              <a:cxnLst/>
              <a:rect l="l" t="t" r="r" b="b"/>
              <a:pathLst>
                <a:path w="337" h="286" extrusionOk="0">
                  <a:moveTo>
                    <a:pt x="337" y="1"/>
                  </a:moveTo>
                  <a:lnTo>
                    <a:pt x="0" y="18"/>
                  </a:lnTo>
                  <a:lnTo>
                    <a:pt x="162" y="286"/>
                  </a:lnTo>
                  <a:lnTo>
                    <a:pt x="302" y="252"/>
                  </a:lnTo>
                  <a:lnTo>
                    <a:pt x="337"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062270" y="3536288"/>
              <a:ext cx="15100" cy="11595"/>
            </a:xfrm>
            <a:custGeom>
              <a:avLst/>
              <a:gdLst/>
              <a:ahLst/>
              <a:cxnLst/>
              <a:rect l="l" t="t" r="r" b="b"/>
              <a:pathLst>
                <a:path w="461" h="354" extrusionOk="0">
                  <a:moveTo>
                    <a:pt x="90" y="0"/>
                  </a:moveTo>
                  <a:lnTo>
                    <a:pt x="0" y="17"/>
                  </a:lnTo>
                  <a:cubicBezTo>
                    <a:pt x="0" y="17"/>
                    <a:pt x="51" y="353"/>
                    <a:pt x="68" y="353"/>
                  </a:cubicBezTo>
                  <a:lnTo>
                    <a:pt x="460" y="353"/>
                  </a:lnTo>
                  <a:lnTo>
                    <a:pt x="9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128500" y="3488040"/>
              <a:ext cx="70292" cy="62759"/>
            </a:xfrm>
            <a:custGeom>
              <a:avLst/>
              <a:gdLst/>
              <a:ahLst/>
              <a:cxnLst/>
              <a:rect l="l" t="t" r="r" b="b"/>
              <a:pathLst>
                <a:path w="2146" h="1916" extrusionOk="0">
                  <a:moveTo>
                    <a:pt x="0" y="0"/>
                  </a:moveTo>
                  <a:lnTo>
                    <a:pt x="728" y="1916"/>
                  </a:lnTo>
                  <a:lnTo>
                    <a:pt x="2145" y="1916"/>
                  </a:lnTo>
                  <a:lnTo>
                    <a:pt x="1473" y="303"/>
                  </a:lnTo>
                  <a:lnTo>
                    <a:pt x="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128500" y="3488040"/>
              <a:ext cx="48805" cy="62759"/>
            </a:xfrm>
            <a:custGeom>
              <a:avLst/>
              <a:gdLst/>
              <a:ahLst/>
              <a:cxnLst/>
              <a:rect l="l" t="t" r="r" b="b"/>
              <a:pathLst>
                <a:path w="1490" h="1916" extrusionOk="0">
                  <a:moveTo>
                    <a:pt x="0" y="0"/>
                  </a:moveTo>
                  <a:lnTo>
                    <a:pt x="728" y="1916"/>
                  </a:lnTo>
                  <a:lnTo>
                    <a:pt x="762" y="1916"/>
                  </a:lnTo>
                  <a:lnTo>
                    <a:pt x="141" y="124"/>
                  </a:lnTo>
                  <a:lnTo>
                    <a:pt x="1490" y="337"/>
                  </a:lnTo>
                  <a:lnTo>
                    <a:pt x="1490" y="337"/>
                  </a:lnTo>
                  <a:lnTo>
                    <a:pt x="1473" y="303"/>
                  </a:lnTo>
                  <a:lnTo>
                    <a:pt x="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122080" y="3488040"/>
              <a:ext cx="30266" cy="62759"/>
            </a:xfrm>
            <a:custGeom>
              <a:avLst/>
              <a:gdLst/>
              <a:ahLst/>
              <a:cxnLst/>
              <a:rect l="l" t="t" r="r" b="b"/>
              <a:pathLst>
                <a:path w="924" h="1916" extrusionOk="0">
                  <a:moveTo>
                    <a:pt x="196" y="0"/>
                  </a:moveTo>
                  <a:lnTo>
                    <a:pt x="0" y="145"/>
                  </a:lnTo>
                  <a:lnTo>
                    <a:pt x="515" y="1916"/>
                  </a:lnTo>
                  <a:lnTo>
                    <a:pt x="924" y="1865"/>
                  </a:lnTo>
                  <a:lnTo>
                    <a:pt x="19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105211" y="3589679"/>
              <a:ext cx="68065" cy="1834"/>
            </a:xfrm>
            <a:custGeom>
              <a:avLst/>
              <a:gdLst/>
              <a:ahLst/>
              <a:cxnLst/>
              <a:rect l="l" t="t" r="r" b="b"/>
              <a:pathLst>
                <a:path w="2078" h="56" extrusionOk="0">
                  <a:moveTo>
                    <a:pt x="0" y="0"/>
                  </a:moveTo>
                  <a:lnTo>
                    <a:pt x="0" y="56"/>
                  </a:lnTo>
                  <a:lnTo>
                    <a:pt x="2077" y="56"/>
                  </a:lnTo>
                  <a:lnTo>
                    <a:pt x="2077"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012908" y="3589679"/>
              <a:ext cx="68491" cy="1834"/>
            </a:xfrm>
            <a:custGeom>
              <a:avLst/>
              <a:gdLst/>
              <a:ahLst/>
              <a:cxnLst/>
              <a:rect l="l" t="t" r="r" b="b"/>
              <a:pathLst>
                <a:path w="2091" h="56" extrusionOk="0">
                  <a:moveTo>
                    <a:pt x="1" y="0"/>
                  </a:moveTo>
                  <a:lnTo>
                    <a:pt x="1" y="56"/>
                  </a:lnTo>
                  <a:lnTo>
                    <a:pt x="2090" y="56"/>
                  </a:lnTo>
                  <a:lnTo>
                    <a:pt x="209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108126" y="3567635"/>
              <a:ext cx="7010" cy="18572"/>
            </a:xfrm>
            <a:custGeom>
              <a:avLst/>
              <a:gdLst/>
              <a:ahLst/>
              <a:cxnLst/>
              <a:rect l="l" t="t" r="r" b="b"/>
              <a:pathLst>
                <a:path w="214" h="567" extrusionOk="0">
                  <a:moveTo>
                    <a:pt x="1" y="1"/>
                  </a:moveTo>
                  <a:lnTo>
                    <a:pt x="73" y="516"/>
                  </a:lnTo>
                  <a:lnTo>
                    <a:pt x="196" y="567"/>
                  </a:lnTo>
                  <a:lnTo>
                    <a:pt x="214" y="18"/>
                  </a:lnTo>
                  <a:lnTo>
                    <a:pt x="1"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170328" y="3567635"/>
              <a:ext cx="6977" cy="18572"/>
            </a:xfrm>
            <a:custGeom>
              <a:avLst/>
              <a:gdLst/>
              <a:ahLst/>
              <a:cxnLst/>
              <a:rect l="l" t="t" r="r" b="b"/>
              <a:pathLst>
                <a:path w="213" h="567" extrusionOk="0">
                  <a:moveTo>
                    <a:pt x="0" y="1"/>
                  </a:moveTo>
                  <a:lnTo>
                    <a:pt x="68" y="516"/>
                  </a:lnTo>
                  <a:lnTo>
                    <a:pt x="196" y="567"/>
                  </a:lnTo>
                  <a:lnTo>
                    <a:pt x="213" y="18"/>
                  </a:ln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080252" y="3567635"/>
              <a:ext cx="7010" cy="18572"/>
            </a:xfrm>
            <a:custGeom>
              <a:avLst/>
              <a:gdLst/>
              <a:ahLst/>
              <a:cxnLst/>
              <a:rect l="l" t="t" r="r" b="b"/>
              <a:pathLst>
                <a:path w="214" h="567" extrusionOk="0">
                  <a:moveTo>
                    <a:pt x="0" y="1"/>
                  </a:moveTo>
                  <a:lnTo>
                    <a:pt x="52" y="516"/>
                  </a:lnTo>
                  <a:lnTo>
                    <a:pt x="179" y="567"/>
                  </a:lnTo>
                  <a:lnTo>
                    <a:pt x="213" y="18"/>
                  </a:ln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003016" y="3567635"/>
              <a:ext cx="7010" cy="18572"/>
            </a:xfrm>
            <a:custGeom>
              <a:avLst/>
              <a:gdLst/>
              <a:ahLst/>
              <a:cxnLst/>
              <a:rect l="l" t="t" r="r" b="b"/>
              <a:pathLst>
                <a:path w="214" h="567" extrusionOk="0">
                  <a:moveTo>
                    <a:pt x="0" y="1"/>
                  </a:moveTo>
                  <a:lnTo>
                    <a:pt x="69" y="516"/>
                  </a:lnTo>
                  <a:lnTo>
                    <a:pt x="196" y="567"/>
                  </a:lnTo>
                  <a:lnTo>
                    <a:pt x="213" y="18"/>
                  </a:ln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9"/>
            <p:cNvSpPr/>
            <p:nvPr/>
          </p:nvSpPr>
          <p:spPr>
            <a:xfrm>
              <a:off x="1012220" y="3433536"/>
              <a:ext cx="20374" cy="116706"/>
            </a:xfrm>
            <a:custGeom>
              <a:avLst/>
              <a:gdLst/>
              <a:ahLst/>
              <a:cxnLst/>
              <a:rect l="l" t="t" r="r" b="b"/>
              <a:pathLst>
                <a:path w="622" h="3563" extrusionOk="0">
                  <a:moveTo>
                    <a:pt x="0" y="0"/>
                  </a:moveTo>
                  <a:lnTo>
                    <a:pt x="515" y="3563"/>
                  </a:lnTo>
                  <a:lnTo>
                    <a:pt x="622" y="3563"/>
                  </a:lnTo>
                  <a:lnTo>
                    <a:pt x="107"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9"/>
            <p:cNvSpPr/>
            <p:nvPr/>
          </p:nvSpPr>
          <p:spPr>
            <a:xfrm>
              <a:off x="1073275" y="3578673"/>
              <a:ext cx="21520" cy="23846"/>
            </a:xfrm>
            <a:custGeom>
              <a:avLst/>
              <a:gdLst/>
              <a:ahLst/>
              <a:cxnLst/>
              <a:rect l="l" t="t" r="r" b="b"/>
              <a:pathLst>
                <a:path w="657" h="728" extrusionOk="0">
                  <a:moveTo>
                    <a:pt x="337" y="0"/>
                  </a:moveTo>
                  <a:cubicBezTo>
                    <a:pt x="158" y="0"/>
                    <a:pt x="1" y="162"/>
                    <a:pt x="1" y="375"/>
                  </a:cubicBezTo>
                  <a:cubicBezTo>
                    <a:pt x="1" y="570"/>
                    <a:pt x="158" y="728"/>
                    <a:pt x="337" y="728"/>
                  </a:cubicBezTo>
                  <a:cubicBezTo>
                    <a:pt x="516" y="728"/>
                    <a:pt x="656" y="570"/>
                    <a:pt x="656" y="375"/>
                  </a:cubicBezTo>
                  <a:cubicBezTo>
                    <a:pt x="656" y="162"/>
                    <a:pt x="516" y="0"/>
                    <a:pt x="33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1162794" y="3578673"/>
              <a:ext cx="21487" cy="23846"/>
            </a:xfrm>
            <a:custGeom>
              <a:avLst/>
              <a:gdLst/>
              <a:ahLst/>
              <a:cxnLst/>
              <a:rect l="l" t="t" r="r" b="b"/>
              <a:pathLst>
                <a:path w="656" h="728" extrusionOk="0">
                  <a:moveTo>
                    <a:pt x="336" y="0"/>
                  </a:moveTo>
                  <a:cubicBezTo>
                    <a:pt x="158" y="0"/>
                    <a:pt x="0" y="162"/>
                    <a:pt x="0" y="375"/>
                  </a:cubicBezTo>
                  <a:cubicBezTo>
                    <a:pt x="0" y="570"/>
                    <a:pt x="158" y="728"/>
                    <a:pt x="336" y="728"/>
                  </a:cubicBezTo>
                  <a:cubicBezTo>
                    <a:pt x="511" y="728"/>
                    <a:pt x="656" y="570"/>
                    <a:pt x="656" y="375"/>
                  </a:cubicBezTo>
                  <a:cubicBezTo>
                    <a:pt x="656" y="162"/>
                    <a:pt x="511" y="0"/>
                    <a:pt x="336"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1004687" y="3564163"/>
              <a:ext cx="191715" cy="11038"/>
            </a:xfrm>
            <a:custGeom>
              <a:avLst/>
              <a:gdLst/>
              <a:ahLst/>
              <a:cxnLst/>
              <a:rect l="l" t="t" r="r" b="b"/>
              <a:pathLst>
                <a:path w="5853" h="337" extrusionOk="0">
                  <a:moveTo>
                    <a:pt x="0" y="0"/>
                  </a:moveTo>
                  <a:lnTo>
                    <a:pt x="0" y="337"/>
                  </a:lnTo>
                  <a:lnTo>
                    <a:pt x="5853" y="337"/>
                  </a:lnTo>
                  <a:lnTo>
                    <a:pt x="5853"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1069246" y="3546737"/>
              <a:ext cx="134132" cy="24992"/>
            </a:xfrm>
            <a:custGeom>
              <a:avLst/>
              <a:gdLst/>
              <a:ahLst/>
              <a:cxnLst/>
              <a:rect l="l" t="t" r="r" b="b"/>
              <a:pathLst>
                <a:path w="4095" h="763" extrusionOk="0">
                  <a:moveTo>
                    <a:pt x="0" y="0"/>
                  </a:moveTo>
                  <a:lnTo>
                    <a:pt x="141" y="762"/>
                  </a:lnTo>
                  <a:lnTo>
                    <a:pt x="4095" y="762"/>
                  </a:lnTo>
                  <a:lnTo>
                    <a:pt x="4078"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993124" y="3546737"/>
              <a:ext cx="134852" cy="24992"/>
            </a:xfrm>
            <a:custGeom>
              <a:avLst/>
              <a:gdLst/>
              <a:ahLst/>
              <a:cxnLst/>
              <a:rect l="l" t="t" r="r" b="b"/>
              <a:pathLst>
                <a:path w="4117" h="763" extrusionOk="0">
                  <a:moveTo>
                    <a:pt x="0" y="0"/>
                  </a:moveTo>
                  <a:lnTo>
                    <a:pt x="158" y="762"/>
                  </a:lnTo>
                  <a:lnTo>
                    <a:pt x="4116" y="762"/>
                  </a:lnTo>
                  <a:lnTo>
                    <a:pt x="4095"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998267" y="3578673"/>
              <a:ext cx="20963" cy="23846"/>
            </a:xfrm>
            <a:custGeom>
              <a:avLst/>
              <a:gdLst/>
              <a:ahLst/>
              <a:cxnLst/>
              <a:rect l="l" t="t" r="r" b="b"/>
              <a:pathLst>
                <a:path w="640" h="728" extrusionOk="0">
                  <a:moveTo>
                    <a:pt x="320" y="0"/>
                  </a:moveTo>
                  <a:cubicBezTo>
                    <a:pt x="145" y="0"/>
                    <a:pt x="1" y="162"/>
                    <a:pt x="1" y="375"/>
                  </a:cubicBezTo>
                  <a:cubicBezTo>
                    <a:pt x="1" y="570"/>
                    <a:pt x="145" y="728"/>
                    <a:pt x="320" y="728"/>
                  </a:cubicBezTo>
                  <a:cubicBezTo>
                    <a:pt x="499" y="728"/>
                    <a:pt x="639" y="570"/>
                    <a:pt x="639" y="375"/>
                  </a:cubicBezTo>
                  <a:cubicBezTo>
                    <a:pt x="639" y="162"/>
                    <a:pt x="499" y="0"/>
                    <a:pt x="320"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1006488" y="3578673"/>
              <a:ext cx="12742" cy="23846"/>
            </a:xfrm>
            <a:custGeom>
              <a:avLst/>
              <a:gdLst/>
              <a:ahLst/>
              <a:cxnLst/>
              <a:rect l="l" t="t" r="r" b="b"/>
              <a:pathLst>
                <a:path w="389" h="728" extrusionOk="0">
                  <a:moveTo>
                    <a:pt x="69" y="0"/>
                  </a:moveTo>
                  <a:cubicBezTo>
                    <a:pt x="52" y="0"/>
                    <a:pt x="18" y="0"/>
                    <a:pt x="1" y="17"/>
                  </a:cubicBezTo>
                  <a:cubicBezTo>
                    <a:pt x="141" y="55"/>
                    <a:pt x="265" y="196"/>
                    <a:pt x="265" y="375"/>
                  </a:cubicBezTo>
                  <a:cubicBezTo>
                    <a:pt x="265" y="532"/>
                    <a:pt x="141" y="694"/>
                    <a:pt x="1" y="728"/>
                  </a:cubicBezTo>
                  <a:lnTo>
                    <a:pt x="69" y="728"/>
                  </a:lnTo>
                  <a:cubicBezTo>
                    <a:pt x="248" y="728"/>
                    <a:pt x="388" y="570"/>
                    <a:pt x="388" y="375"/>
                  </a:cubicBezTo>
                  <a:cubicBezTo>
                    <a:pt x="388" y="162"/>
                    <a:pt x="248" y="0"/>
                    <a:pt x="69"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1000658" y="3585060"/>
              <a:ext cx="8090" cy="11071"/>
            </a:xfrm>
            <a:custGeom>
              <a:avLst/>
              <a:gdLst/>
              <a:ahLst/>
              <a:cxnLst/>
              <a:rect l="l" t="t" r="r" b="b"/>
              <a:pathLst>
                <a:path w="247" h="338" extrusionOk="0">
                  <a:moveTo>
                    <a:pt x="123" y="1"/>
                  </a:moveTo>
                  <a:cubicBezTo>
                    <a:pt x="55" y="1"/>
                    <a:pt x="0" y="73"/>
                    <a:pt x="0" y="180"/>
                  </a:cubicBezTo>
                  <a:cubicBezTo>
                    <a:pt x="0" y="269"/>
                    <a:pt x="55" y="337"/>
                    <a:pt x="123" y="337"/>
                  </a:cubicBezTo>
                  <a:cubicBezTo>
                    <a:pt x="196" y="337"/>
                    <a:pt x="247" y="269"/>
                    <a:pt x="247" y="180"/>
                  </a:cubicBezTo>
                  <a:cubicBezTo>
                    <a:pt x="247" y="73"/>
                    <a:pt x="196" y="1"/>
                    <a:pt x="123"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1099348" y="3578673"/>
              <a:ext cx="21651" cy="23846"/>
            </a:xfrm>
            <a:custGeom>
              <a:avLst/>
              <a:gdLst/>
              <a:ahLst/>
              <a:cxnLst/>
              <a:rect l="l" t="t" r="r" b="b"/>
              <a:pathLst>
                <a:path w="661" h="728" extrusionOk="0">
                  <a:moveTo>
                    <a:pt x="341" y="0"/>
                  </a:moveTo>
                  <a:cubicBezTo>
                    <a:pt x="162" y="0"/>
                    <a:pt x="1" y="162"/>
                    <a:pt x="1" y="375"/>
                  </a:cubicBezTo>
                  <a:cubicBezTo>
                    <a:pt x="1" y="570"/>
                    <a:pt x="162" y="728"/>
                    <a:pt x="341" y="728"/>
                  </a:cubicBezTo>
                  <a:cubicBezTo>
                    <a:pt x="516" y="728"/>
                    <a:pt x="660" y="570"/>
                    <a:pt x="660" y="375"/>
                  </a:cubicBezTo>
                  <a:cubicBezTo>
                    <a:pt x="660" y="162"/>
                    <a:pt x="516" y="0"/>
                    <a:pt x="341"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1108126" y="3578673"/>
              <a:ext cx="12873" cy="23846"/>
            </a:xfrm>
            <a:custGeom>
              <a:avLst/>
              <a:gdLst/>
              <a:ahLst/>
              <a:cxnLst/>
              <a:rect l="l" t="t" r="r" b="b"/>
              <a:pathLst>
                <a:path w="393" h="728" extrusionOk="0">
                  <a:moveTo>
                    <a:pt x="73" y="0"/>
                  </a:moveTo>
                  <a:cubicBezTo>
                    <a:pt x="52" y="0"/>
                    <a:pt x="18" y="0"/>
                    <a:pt x="1" y="17"/>
                  </a:cubicBezTo>
                  <a:cubicBezTo>
                    <a:pt x="141" y="55"/>
                    <a:pt x="248" y="196"/>
                    <a:pt x="248" y="375"/>
                  </a:cubicBezTo>
                  <a:cubicBezTo>
                    <a:pt x="248" y="532"/>
                    <a:pt x="141" y="694"/>
                    <a:pt x="1" y="728"/>
                  </a:cubicBezTo>
                  <a:lnTo>
                    <a:pt x="73" y="728"/>
                  </a:lnTo>
                  <a:cubicBezTo>
                    <a:pt x="248" y="728"/>
                    <a:pt x="392" y="570"/>
                    <a:pt x="392" y="375"/>
                  </a:cubicBezTo>
                  <a:cubicBezTo>
                    <a:pt x="392" y="162"/>
                    <a:pt x="248" y="0"/>
                    <a:pt x="7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1102263" y="3585060"/>
              <a:ext cx="8287" cy="11071"/>
            </a:xfrm>
            <a:custGeom>
              <a:avLst/>
              <a:gdLst/>
              <a:ahLst/>
              <a:cxnLst/>
              <a:rect l="l" t="t" r="r" b="b"/>
              <a:pathLst>
                <a:path w="253" h="338" extrusionOk="0">
                  <a:moveTo>
                    <a:pt x="124" y="1"/>
                  </a:moveTo>
                  <a:cubicBezTo>
                    <a:pt x="56" y="1"/>
                    <a:pt x="1" y="73"/>
                    <a:pt x="1" y="180"/>
                  </a:cubicBezTo>
                  <a:cubicBezTo>
                    <a:pt x="1" y="269"/>
                    <a:pt x="56" y="337"/>
                    <a:pt x="124" y="337"/>
                  </a:cubicBezTo>
                  <a:cubicBezTo>
                    <a:pt x="197" y="337"/>
                    <a:pt x="252" y="269"/>
                    <a:pt x="252" y="180"/>
                  </a:cubicBezTo>
                  <a:cubicBezTo>
                    <a:pt x="252" y="73"/>
                    <a:pt x="197" y="1"/>
                    <a:pt x="124"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992010" y="3413162"/>
              <a:ext cx="38356" cy="26204"/>
            </a:xfrm>
            <a:custGeom>
              <a:avLst/>
              <a:gdLst/>
              <a:ahLst/>
              <a:cxnLst/>
              <a:rect l="l" t="t" r="r" b="b"/>
              <a:pathLst>
                <a:path w="1171" h="800" extrusionOk="0">
                  <a:moveTo>
                    <a:pt x="958" y="141"/>
                  </a:moveTo>
                  <a:cubicBezTo>
                    <a:pt x="958" y="141"/>
                    <a:pt x="992" y="601"/>
                    <a:pt x="690" y="639"/>
                  </a:cubicBezTo>
                  <a:cubicBezTo>
                    <a:pt x="678" y="640"/>
                    <a:pt x="666" y="641"/>
                    <a:pt x="654" y="641"/>
                  </a:cubicBezTo>
                  <a:cubicBezTo>
                    <a:pt x="330" y="641"/>
                    <a:pt x="247" y="197"/>
                    <a:pt x="247" y="197"/>
                  </a:cubicBezTo>
                  <a:lnTo>
                    <a:pt x="958" y="141"/>
                  </a:lnTo>
                  <a:close/>
                  <a:moveTo>
                    <a:pt x="1132" y="1"/>
                  </a:moveTo>
                  <a:lnTo>
                    <a:pt x="0" y="90"/>
                  </a:lnTo>
                  <a:cubicBezTo>
                    <a:pt x="0" y="90"/>
                    <a:pt x="131" y="800"/>
                    <a:pt x="649" y="800"/>
                  </a:cubicBezTo>
                  <a:cubicBezTo>
                    <a:pt x="668" y="800"/>
                    <a:pt x="687" y="799"/>
                    <a:pt x="707" y="797"/>
                  </a:cubicBezTo>
                  <a:cubicBezTo>
                    <a:pt x="1171" y="746"/>
                    <a:pt x="1132" y="1"/>
                    <a:pt x="1132"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1159977" y="3522564"/>
              <a:ext cx="27743" cy="19325"/>
            </a:xfrm>
            <a:custGeom>
              <a:avLst/>
              <a:gdLst/>
              <a:ahLst/>
              <a:cxnLst/>
              <a:rect l="l" t="t" r="r" b="b"/>
              <a:pathLst>
                <a:path w="847" h="590" extrusionOk="0">
                  <a:moveTo>
                    <a:pt x="320" y="0"/>
                  </a:moveTo>
                  <a:cubicBezTo>
                    <a:pt x="263" y="0"/>
                    <a:pt x="211" y="20"/>
                    <a:pt x="171" y="66"/>
                  </a:cubicBezTo>
                  <a:cubicBezTo>
                    <a:pt x="0" y="264"/>
                    <a:pt x="256" y="590"/>
                    <a:pt x="482" y="590"/>
                  </a:cubicBezTo>
                  <a:cubicBezTo>
                    <a:pt x="537" y="590"/>
                    <a:pt x="590" y="570"/>
                    <a:pt x="635" y="526"/>
                  </a:cubicBezTo>
                  <a:cubicBezTo>
                    <a:pt x="846" y="315"/>
                    <a:pt x="548" y="0"/>
                    <a:pt x="320" y="0"/>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1176715" y="3531113"/>
              <a:ext cx="3538" cy="2260"/>
            </a:xfrm>
            <a:custGeom>
              <a:avLst/>
              <a:gdLst/>
              <a:ahLst/>
              <a:cxnLst/>
              <a:rect l="l" t="t" r="r" b="b"/>
              <a:pathLst>
                <a:path w="108" h="69" extrusionOk="0">
                  <a:moveTo>
                    <a:pt x="1" y="1"/>
                  </a:moveTo>
                  <a:lnTo>
                    <a:pt x="35" y="69"/>
                  </a:lnTo>
                  <a:lnTo>
                    <a:pt x="107" y="69"/>
                  </a:lnTo>
                  <a:lnTo>
                    <a:pt x="86"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1173243" y="3524693"/>
              <a:ext cx="2260" cy="4094"/>
            </a:xfrm>
            <a:custGeom>
              <a:avLst/>
              <a:gdLst/>
              <a:ahLst/>
              <a:cxnLst/>
              <a:rect l="l" t="t" r="r" b="b"/>
              <a:pathLst>
                <a:path w="69" h="125" extrusionOk="0">
                  <a:moveTo>
                    <a:pt x="17" y="1"/>
                  </a:moveTo>
                  <a:lnTo>
                    <a:pt x="0" y="69"/>
                  </a:lnTo>
                  <a:lnTo>
                    <a:pt x="51" y="124"/>
                  </a:lnTo>
                  <a:lnTo>
                    <a:pt x="69" y="52"/>
                  </a:lnTo>
                  <a:lnTo>
                    <a:pt x="17"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1169051" y="3530425"/>
              <a:ext cx="2424" cy="4225"/>
            </a:xfrm>
            <a:custGeom>
              <a:avLst/>
              <a:gdLst/>
              <a:ahLst/>
              <a:cxnLst/>
              <a:rect l="l" t="t" r="r" b="b"/>
              <a:pathLst>
                <a:path w="74" h="129" extrusionOk="0">
                  <a:moveTo>
                    <a:pt x="56" y="0"/>
                  </a:moveTo>
                  <a:lnTo>
                    <a:pt x="1" y="56"/>
                  </a:lnTo>
                  <a:lnTo>
                    <a:pt x="22" y="128"/>
                  </a:lnTo>
                  <a:lnTo>
                    <a:pt x="73" y="90"/>
                  </a:lnTo>
                  <a:lnTo>
                    <a:pt x="56"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1173800" y="3535175"/>
              <a:ext cx="2260" cy="2948"/>
            </a:xfrm>
            <a:custGeom>
              <a:avLst/>
              <a:gdLst/>
              <a:ahLst/>
              <a:cxnLst/>
              <a:rect l="l" t="t" r="r" b="b"/>
              <a:pathLst>
                <a:path w="69" h="90" extrusionOk="0">
                  <a:moveTo>
                    <a:pt x="34" y="0"/>
                  </a:moveTo>
                  <a:lnTo>
                    <a:pt x="0" y="51"/>
                  </a:lnTo>
                  <a:lnTo>
                    <a:pt x="52" y="89"/>
                  </a:lnTo>
                  <a:lnTo>
                    <a:pt x="69" y="17"/>
                  </a:lnTo>
                  <a:lnTo>
                    <a:pt x="34"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1167380" y="3525807"/>
              <a:ext cx="2981" cy="2424"/>
            </a:xfrm>
            <a:custGeom>
              <a:avLst/>
              <a:gdLst/>
              <a:ahLst/>
              <a:cxnLst/>
              <a:rect l="l" t="t" r="r" b="b"/>
              <a:pathLst>
                <a:path w="91" h="74" extrusionOk="0">
                  <a:moveTo>
                    <a:pt x="18" y="1"/>
                  </a:moveTo>
                  <a:lnTo>
                    <a:pt x="1" y="73"/>
                  </a:lnTo>
                  <a:lnTo>
                    <a:pt x="73" y="56"/>
                  </a:lnTo>
                  <a:lnTo>
                    <a:pt x="90"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1151920" y="3502911"/>
              <a:ext cx="18834" cy="16705"/>
            </a:xfrm>
            <a:custGeom>
              <a:avLst/>
              <a:gdLst/>
              <a:ahLst/>
              <a:cxnLst/>
              <a:rect l="l" t="t" r="r" b="b"/>
              <a:pathLst>
                <a:path w="575" h="510" extrusionOk="0">
                  <a:moveTo>
                    <a:pt x="246" y="0"/>
                  </a:moveTo>
                  <a:cubicBezTo>
                    <a:pt x="128" y="0"/>
                    <a:pt x="20" y="65"/>
                    <a:pt x="13" y="202"/>
                  </a:cubicBezTo>
                  <a:cubicBezTo>
                    <a:pt x="0" y="385"/>
                    <a:pt x="183" y="510"/>
                    <a:pt x="338" y="510"/>
                  </a:cubicBezTo>
                  <a:cubicBezTo>
                    <a:pt x="440" y="510"/>
                    <a:pt x="530" y="456"/>
                    <a:pt x="545" y="330"/>
                  </a:cubicBezTo>
                  <a:cubicBezTo>
                    <a:pt x="574" y="116"/>
                    <a:pt x="402" y="0"/>
                    <a:pt x="246" y="0"/>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1162794" y="3506710"/>
              <a:ext cx="4062" cy="2817"/>
            </a:xfrm>
            <a:custGeom>
              <a:avLst/>
              <a:gdLst/>
              <a:ahLst/>
              <a:cxnLst/>
              <a:rect l="l" t="t" r="r" b="b"/>
              <a:pathLst>
                <a:path w="124" h="86" extrusionOk="0">
                  <a:moveTo>
                    <a:pt x="68" y="1"/>
                  </a:moveTo>
                  <a:lnTo>
                    <a:pt x="0" y="52"/>
                  </a:lnTo>
                  <a:lnTo>
                    <a:pt x="68" y="86"/>
                  </a:lnTo>
                  <a:lnTo>
                    <a:pt x="124" y="52"/>
                  </a:lnTo>
                  <a:lnTo>
                    <a:pt x="68"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1157488" y="3504909"/>
              <a:ext cx="3505" cy="2391"/>
            </a:xfrm>
            <a:custGeom>
              <a:avLst/>
              <a:gdLst/>
              <a:ahLst/>
              <a:cxnLst/>
              <a:rect l="l" t="t" r="r" b="b"/>
              <a:pathLst>
                <a:path w="107" h="73" extrusionOk="0">
                  <a:moveTo>
                    <a:pt x="0" y="0"/>
                  </a:moveTo>
                  <a:lnTo>
                    <a:pt x="34" y="73"/>
                  </a:lnTo>
                  <a:lnTo>
                    <a:pt x="107" y="73"/>
                  </a:lnTo>
                  <a:lnTo>
                    <a:pt x="73"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1158602" y="3511329"/>
              <a:ext cx="1834" cy="4062"/>
            </a:xfrm>
            <a:custGeom>
              <a:avLst/>
              <a:gdLst/>
              <a:ahLst/>
              <a:cxnLst/>
              <a:rect l="l" t="t" r="r" b="b"/>
              <a:pathLst>
                <a:path w="56" h="124" extrusionOk="0">
                  <a:moveTo>
                    <a:pt x="0" y="0"/>
                  </a:moveTo>
                  <a:lnTo>
                    <a:pt x="0" y="73"/>
                  </a:lnTo>
                  <a:lnTo>
                    <a:pt x="56" y="124"/>
                  </a:lnTo>
                  <a:lnTo>
                    <a:pt x="56" y="51"/>
                  </a:lnTo>
                  <a:lnTo>
                    <a:pt x="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1163351" y="3512443"/>
              <a:ext cx="2260" cy="2391"/>
            </a:xfrm>
            <a:custGeom>
              <a:avLst/>
              <a:gdLst/>
              <a:ahLst/>
              <a:cxnLst/>
              <a:rect l="l" t="t" r="r" b="b"/>
              <a:pathLst>
                <a:path w="69" h="73" extrusionOk="0">
                  <a:moveTo>
                    <a:pt x="0" y="0"/>
                  </a:moveTo>
                  <a:lnTo>
                    <a:pt x="17" y="73"/>
                  </a:lnTo>
                  <a:lnTo>
                    <a:pt x="68" y="73"/>
                  </a:lnTo>
                  <a:lnTo>
                    <a:pt x="51"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1154573" y="3507824"/>
              <a:ext cx="2391" cy="3538"/>
            </a:xfrm>
            <a:custGeom>
              <a:avLst/>
              <a:gdLst/>
              <a:ahLst/>
              <a:cxnLst/>
              <a:rect l="l" t="t" r="r" b="b"/>
              <a:pathLst>
                <a:path w="73" h="108" extrusionOk="0">
                  <a:moveTo>
                    <a:pt x="38" y="1"/>
                  </a:moveTo>
                  <a:lnTo>
                    <a:pt x="0" y="35"/>
                  </a:lnTo>
                  <a:lnTo>
                    <a:pt x="17" y="107"/>
                  </a:lnTo>
                  <a:lnTo>
                    <a:pt x="72" y="35"/>
                  </a:lnTo>
                  <a:lnTo>
                    <a:pt x="38"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803801" y="3511329"/>
              <a:ext cx="81855" cy="21782"/>
            </a:xfrm>
            <a:custGeom>
              <a:avLst/>
              <a:gdLst/>
              <a:ahLst/>
              <a:cxnLst/>
              <a:rect l="l" t="t" r="r" b="b"/>
              <a:pathLst>
                <a:path w="2499" h="665" extrusionOk="0">
                  <a:moveTo>
                    <a:pt x="2482" y="0"/>
                  </a:moveTo>
                  <a:cubicBezTo>
                    <a:pt x="1541" y="230"/>
                    <a:pt x="936" y="319"/>
                    <a:pt x="0" y="371"/>
                  </a:cubicBezTo>
                  <a:lnTo>
                    <a:pt x="51" y="656"/>
                  </a:lnTo>
                  <a:cubicBezTo>
                    <a:pt x="209" y="662"/>
                    <a:pt x="358" y="665"/>
                    <a:pt x="500" y="665"/>
                  </a:cubicBezTo>
                  <a:cubicBezTo>
                    <a:pt x="1185" y="665"/>
                    <a:pt x="1719" y="587"/>
                    <a:pt x="2499" y="336"/>
                  </a:cubicBezTo>
                  <a:lnTo>
                    <a:pt x="2482"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887424" y="3511886"/>
              <a:ext cx="76712" cy="15821"/>
            </a:xfrm>
            <a:custGeom>
              <a:avLst/>
              <a:gdLst/>
              <a:ahLst/>
              <a:cxnLst/>
              <a:rect l="l" t="t" r="r" b="b"/>
              <a:pathLst>
                <a:path w="2342" h="483" extrusionOk="0">
                  <a:moveTo>
                    <a:pt x="1" y="0"/>
                  </a:moveTo>
                  <a:lnTo>
                    <a:pt x="52" y="319"/>
                  </a:lnTo>
                  <a:cubicBezTo>
                    <a:pt x="510" y="427"/>
                    <a:pt x="906" y="482"/>
                    <a:pt x="1337" y="482"/>
                  </a:cubicBezTo>
                  <a:cubicBezTo>
                    <a:pt x="1622" y="482"/>
                    <a:pt x="1924" y="458"/>
                    <a:pt x="2270" y="409"/>
                  </a:cubicBezTo>
                  <a:lnTo>
                    <a:pt x="2342" y="73"/>
                  </a:lnTo>
                  <a:lnTo>
                    <a:pt x="2342" y="73"/>
                  </a:lnTo>
                  <a:cubicBezTo>
                    <a:pt x="1956" y="88"/>
                    <a:pt x="1624" y="103"/>
                    <a:pt x="1298" y="103"/>
                  </a:cubicBezTo>
                  <a:cubicBezTo>
                    <a:pt x="887" y="103"/>
                    <a:pt x="486" y="79"/>
                    <a:pt x="1"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872226" y="3424758"/>
              <a:ext cx="18736" cy="10482"/>
            </a:xfrm>
            <a:custGeom>
              <a:avLst/>
              <a:gdLst/>
              <a:ahLst/>
              <a:cxnLst/>
              <a:rect l="l" t="t" r="r" b="b"/>
              <a:pathLst>
                <a:path w="572" h="320" extrusionOk="0">
                  <a:moveTo>
                    <a:pt x="1" y="0"/>
                  </a:moveTo>
                  <a:lnTo>
                    <a:pt x="18" y="319"/>
                  </a:lnTo>
                  <a:lnTo>
                    <a:pt x="571" y="319"/>
                  </a:lnTo>
                  <a:lnTo>
                    <a:pt x="550" y="0"/>
                  </a:lnTo>
                  <a:close/>
                </a:path>
              </a:pathLst>
            </a:custGeom>
            <a:solidFill>
              <a:srgbClr val="EAD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976812" y="3277229"/>
              <a:ext cx="48248" cy="51065"/>
            </a:xfrm>
            <a:custGeom>
              <a:avLst/>
              <a:gdLst/>
              <a:ahLst/>
              <a:cxnLst/>
              <a:rect l="l" t="t" r="r" b="b"/>
              <a:pathLst>
                <a:path w="1473" h="1559" extrusionOk="0">
                  <a:moveTo>
                    <a:pt x="1188" y="1"/>
                  </a:moveTo>
                  <a:cubicBezTo>
                    <a:pt x="975" y="444"/>
                    <a:pt x="0" y="1367"/>
                    <a:pt x="0" y="1367"/>
                  </a:cubicBezTo>
                  <a:lnTo>
                    <a:pt x="268" y="1559"/>
                  </a:lnTo>
                  <a:cubicBezTo>
                    <a:pt x="677" y="1367"/>
                    <a:pt x="1473" y="214"/>
                    <a:pt x="1473" y="214"/>
                  </a:cubicBezTo>
                  <a:lnTo>
                    <a:pt x="1188"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735736" y="3283649"/>
              <a:ext cx="51229" cy="53423"/>
            </a:xfrm>
            <a:custGeom>
              <a:avLst/>
              <a:gdLst/>
              <a:ahLst/>
              <a:cxnLst/>
              <a:rect l="l" t="t" r="r" b="b"/>
              <a:pathLst>
                <a:path w="1564" h="1631" extrusionOk="0">
                  <a:moveTo>
                    <a:pt x="163" y="1"/>
                  </a:moveTo>
                  <a:lnTo>
                    <a:pt x="1" y="265"/>
                  </a:lnTo>
                  <a:cubicBezTo>
                    <a:pt x="163" y="690"/>
                    <a:pt x="1333" y="1631"/>
                    <a:pt x="1333" y="1631"/>
                  </a:cubicBezTo>
                  <a:lnTo>
                    <a:pt x="1563" y="1329"/>
                  </a:lnTo>
                  <a:cubicBezTo>
                    <a:pt x="1082" y="1065"/>
                    <a:pt x="163" y="1"/>
                    <a:pt x="163"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22897" y="3224952"/>
              <a:ext cx="94695" cy="30167"/>
            </a:xfrm>
            <a:custGeom>
              <a:avLst/>
              <a:gdLst/>
              <a:ahLst/>
              <a:cxnLst/>
              <a:rect l="l" t="t" r="r" b="b"/>
              <a:pathLst>
                <a:path w="2891" h="921" extrusionOk="0">
                  <a:moveTo>
                    <a:pt x="302" y="1"/>
                  </a:moveTo>
                  <a:cubicBezTo>
                    <a:pt x="213" y="35"/>
                    <a:pt x="141" y="90"/>
                    <a:pt x="73" y="141"/>
                  </a:cubicBezTo>
                  <a:cubicBezTo>
                    <a:pt x="141" y="141"/>
                    <a:pt x="90" y="337"/>
                    <a:pt x="0" y="639"/>
                  </a:cubicBezTo>
                  <a:cubicBezTo>
                    <a:pt x="460" y="814"/>
                    <a:pt x="1064" y="920"/>
                    <a:pt x="1720" y="920"/>
                  </a:cubicBezTo>
                  <a:lnTo>
                    <a:pt x="1758" y="320"/>
                  </a:lnTo>
                  <a:lnTo>
                    <a:pt x="1669" y="320"/>
                  </a:lnTo>
                  <a:lnTo>
                    <a:pt x="1226" y="622"/>
                  </a:lnTo>
                  <a:lnTo>
                    <a:pt x="907" y="214"/>
                  </a:lnTo>
                  <a:cubicBezTo>
                    <a:pt x="673" y="175"/>
                    <a:pt x="481" y="90"/>
                    <a:pt x="302" y="1"/>
                  </a:cubicBezTo>
                  <a:close/>
                  <a:moveTo>
                    <a:pt x="2890" y="214"/>
                  </a:moveTo>
                  <a:cubicBezTo>
                    <a:pt x="2822" y="231"/>
                    <a:pt x="2733" y="248"/>
                    <a:pt x="2643" y="265"/>
                  </a:cubicBezTo>
                  <a:lnTo>
                    <a:pt x="2341" y="584"/>
                  </a:lnTo>
                  <a:lnTo>
                    <a:pt x="1916" y="320"/>
                  </a:lnTo>
                  <a:lnTo>
                    <a:pt x="1899" y="320"/>
                  </a:lnTo>
                  <a:lnTo>
                    <a:pt x="1882" y="920"/>
                  </a:lnTo>
                  <a:cubicBezTo>
                    <a:pt x="2039" y="920"/>
                    <a:pt x="2184" y="920"/>
                    <a:pt x="2324" y="903"/>
                  </a:cubicBezTo>
                  <a:cubicBezTo>
                    <a:pt x="2537" y="639"/>
                    <a:pt x="2733" y="388"/>
                    <a:pt x="2890" y="214"/>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879202" y="3235401"/>
              <a:ext cx="5896" cy="19719"/>
            </a:xfrm>
            <a:custGeom>
              <a:avLst/>
              <a:gdLst/>
              <a:ahLst/>
              <a:cxnLst/>
              <a:rect l="l" t="t" r="r" b="b"/>
              <a:pathLst>
                <a:path w="180" h="602" extrusionOk="0">
                  <a:moveTo>
                    <a:pt x="39" y="1"/>
                  </a:moveTo>
                  <a:lnTo>
                    <a:pt x="1" y="601"/>
                  </a:lnTo>
                  <a:lnTo>
                    <a:pt x="163" y="601"/>
                  </a:lnTo>
                  <a:lnTo>
                    <a:pt x="180" y="1"/>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824698" y="3229571"/>
              <a:ext cx="590" cy="33"/>
            </a:xfrm>
            <a:custGeom>
              <a:avLst/>
              <a:gdLst/>
              <a:ahLst/>
              <a:cxnLst/>
              <a:rect l="l" t="t" r="r" b="b"/>
              <a:pathLst>
                <a:path w="18" h="1" extrusionOk="0">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8" y="0"/>
                  </a:moveTo>
                  <a:lnTo>
                    <a:pt x="18" y="0"/>
                  </a:lnTo>
                  <a:lnTo>
                    <a:pt x="18" y="0"/>
                  </a:lnTo>
                  <a:close/>
                  <a:moveTo>
                    <a:pt x="18" y="0"/>
                  </a:moveTo>
                  <a:lnTo>
                    <a:pt x="18" y="0"/>
                  </a:lnTo>
                  <a:lnTo>
                    <a:pt x="18" y="0"/>
                  </a:lnTo>
                  <a:close/>
                  <a:moveTo>
                    <a:pt x="18" y="0"/>
                  </a:moveTo>
                  <a:lnTo>
                    <a:pt x="18" y="0"/>
                  </a:lnTo>
                  <a:lnTo>
                    <a:pt x="18" y="0"/>
                  </a:lnTo>
                  <a:close/>
                </a:path>
              </a:pathLst>
            </a:custGeom>
            <a:solidFill>
              <a:srgbClr val="7E2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852573" y="3231929"/>
              <a:ext cx="24992" cy="13430"/>
            </a:xfrm>
            <a:custGeom>
              <a:avLst/>
              <a:gdLst/>
              <a:ahLst/>
              <a:cxnLst/>
              <a:rect l="l" t="t" r="r" b="b"/>
              <a:pathLst>
                <a:path w="763" h="410" extrusionOk="0">
                  <a:moveTo>
                    <a:pt x="1" y="1"/>
                  </a:moveTo>
                  <a:lnTo>
                    <a:pt x="320" y="409"/>
                  </a:lnTo>
                  <a:lnTo>
                    <a:pt x="763" y="107"/>
                  </a:lnTo>
                  <a:cubicBezTo>
                    <a:pt x="690" y="107"/>
                    <a:pt x="639" y="107"/>
                    <a:pt x="584" y="90"/>
                  </a:cubicBezTo>
                  <a:lnTo>
                    <a:pt x="320" y="281"/>
                  </a:lnTo>
                  <a:lnTo>
                    <a:pt x="107" y="35"/>
                  </a:lnTo>
                  <a:cubicBezTo>
                    <a:pt x="69" y="18"/>
                    <a:pt x="35" y="18"/>
                    <a:pt x="1"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9"/>
            <p:cNvSpPr/>
            <p:nvPr/>
          </p:nvSpPr>
          <p:spPr>
            <a:xfrm>
              <a:off x="885622" y="3233600"/>
              <a:ext cx="23878" cy="10482"/>
            </a:xfrm>
            <a:custGeom>
              <a:avLst/>
              <a:gdLst/>
              <a:ahLst/>
              <a:cxnLst/>
              <a:rect l="l" t="t" r="r" b="b"/>
              <a:pathLst>
                <a:path w="729" h="320" extrusionOk="0">
                  <a:moveTo>
                    <a:pt x="728" y="1"/>
                  </a:moveTo>
                  <a:cubicBezTo>
                    <a:pt x="694" y="1"/>
                    <a:pt x="639" y="1"/>
                    <a:pt x="605" y="18"/>
                  </a:cubicBezTo>
                  <a:lnTo>
                    <a:pt x="426" y="196"/>
                  </a:lnTo>
                  <a:lnTo>
                    <a:pt x="196" y="56"/>
                  </a:lnTo>
                  <a:lnTo>
                    <a:pt x="1" y="56"/>
                  </a:lnTo>
                  <a:lnTo>
                    <a:pt x="426" y="320"/>
                  </a:lnTo>
                  <a:lnTo>
                    <a:pt x="728"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9"/>
            <p:cNvSpPr/>
            <p:nvPr/>
          </p:nvSpPr>
          <p:spPr>
            <a:xfrm>
              <a:off x="806028" y="3229571"/>
              <a:ext cx="21487" cy="16345"/>
            </a:xfrm>
            <a:custGeom>
              <a:avLst/>
              <a:gdLst/>
              <a:ahLst/>
              <a:cxnLst/>
              <a:rect l="l" t="t" r="r" b="b"/>
              <a:pathLst>
                <a:path w="656" h="499" extrusionOk="0">
                  <a:moveTo>
                    <a:pt x="571" y="0"/>
                  </a:moveTo>
                  <a:cubicBezTo>
                    <a:pt x="426" y="17"/>
                    <a:pt x="230" y="124"/>
                    <a:pt x="0" y="268"/>
                  </a:cubicBezTo>
                  <a:cubicBezTo>
                    <a:pt x="145" y="353"/>
                    <a:pt x="319" y="426"/>
                    <a:pt x="515" y="498"/>
                  </a:cubicBezTo>
                  <a:cubicBezTo>
                    <a:pt x="605" y="196"/>
                    <a:pt x="656" y="0"/>
                    <a:pt x="588"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899019" y="3224952"/>
              <a:ext cx="50475" cy="29611"/>
            </a:xfrm>
            <a:custGeom>
              <a:avLst/>
              <a:gdLst/>
              <a:ahLst/>
              <a:cxnLst/>
              <a:rect l="l" t="t" r="r" b="b"/>
              <a:pathLst>
                <a:path w="1541" h="904" extrusionOk="0">
                  <a:moveTo>
                    <a:pt x="1098" y="1"/>
                  </a:moveTo>
                  <a:cubicBezTo>
                    <a:pt x="958" y="90"/>
                    <a:pt x="779" y="158"/>
                    <a:pt x="566" y="214"/>
                  </a:cubicBezTo>
                  <a:cubicBezTo>
                    <a:pt x="409" y="388"/>
                    <a:pt x="213" y="639"/>
                    <a:pt x="0" y="903"/>
                  </a:cubicBezTo>
                  <a:cubicBezTo>
                    <a:pt x="605" y="869"/>
                    <a:pt x="1137" y="729"/>
                    <a:pt x="1541" y="550"/>
                  </a:cubicBezTo>
                  <a:cubicBezTo>
                    <a:pt x="1418" y="337"/>
                    <a:pt x="1260" y="158"/>
                    <a:pt x="1098" y="1"/>
                  </a:cubicBez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9"/>
            <p:cNvSpPr/>
            <p:nvPr/>
          </p:nvSpPr>
          <p:spPr>
            <a:xfrm>
              <a:off x="934984" y="3217976"/>
              <a:ext cx="31969" cy="24992"/>
            </a:xfrm>
            <a:custGeom>
              <a:avLst/>
              <a:gdLst/>
              <a:ahLst/>
              <a:cxnLst/>
              <a:rect l="l" t="t" r="r" b="b"/>
              <a:pathLst>
                <a:path w="976" h="763" extrusionOk="0">
                  <a:moveTo>
                    <a:pt x="285" y="1"/>
                  </a:moveTo>
                  <a:cubicBezTo>
                    <a:pt x="213" y="90"/>
                    <a:pt x="107" y="158"/>
                    <a:pt x="0" y="214"/>
                  </a:cubicBezTo>
                  <a:cubicBezTo>
                    <a:pt x="162" y="371"/>
                    <a:pt x="320" y="550"/>
                    <a:pt x="443" y="763"/>
                  </a:cubicBezTo>
                  <a:cubicBezTo>
                    <a:pt x="656" y="673"/>
                    <a:pt x="835" y="550"/>
                    <a:pt x="975" y="427"/>
                  </a:cubicBezTo>
                  <a:cubicBezTo>
                    <a:pt x="762" y="282"/>
                    <a:pt x="498" y="107"/>
                    <a:pt x="285" y="1"/>
                  </a:cubicBezTo>
                  <a:close/>
                </a:path>
              </a:pathLst>
            </a:custGeom>
            <a:solidFill>
              <a:srgbClr val="DD83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9"/>
            <p:cNvSpPr/>
            <p:nvPr/>
          </p:nvSpPr>
          <p:spPr>
            <a:xfrm>
              <a:off x="856078" y="3233043"/>
              <a:ext cx="15624" cy="8123"/>
            </a:xfrm>
            <a:custGeom>
              <a:avLst/>
              <a:gdLst/>
              <a:ahLst/>
              <a:cxnLst/>
              <a:rect l="l" t="t" r="r" b="b"/>
              <a:pathLst>
                <a:path w="477" h="248" extrusionOk="0">
                  <a:moveTo>
                    <a:pt x="0" y="1"/>
                  </a:moveTo>
                  <a:lnTo>
                    <a:pt x="213" y="247"/>
                  </a:lnTo>
                  <a:lnTo>
                    <a:pt x="477" y="56"/>
                  </a:lnTo>
                  <a:cubicBezTo>
                    <a:pt x="319" y="56"/>
                    <a:pt x="158" y="35"/>
                    <a:pt x="0" y="1"/>
                  </a:cubicBez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92042" y="3234157"/>
              <a:ext cx="13397" cy="5896"/>
            </a:xfrm>
            <a:custGeom>
              <a:avLst/>
              <a:gdLst/>
              <a:ahLst/>
              <a:cxnLst/>
              <a:rect l="l" t="t" r="r" b="b"/>
              <a:pathLst>
                <a:path w="409" h="180" extrusionOk="0">
                  <a:moveTo>
                    <a:pt x="409" y="1"/>
                  </a:moveTo>
                  <a:cubicBezTo>
                    <a:pt x="286" y="22"/>
                    <a:pt x="141" y="22"/>
                    <a:pt x="0" y="39"/>
                  </a:cubicBezTo>
                  <a:lnTo>
                    <a:pt x="230" y="179"/>
                  </a:lnTo>
                  <a:lnTo>
                    <a:pt x="409" y="1"/>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9"/>
            <p:cNvSpPr/>
            <p:nvPr/>
          </p:nvSpPr>
          <p:spPr>
            <a:xfrm>
              <a:off x="947791" y="3159410"/>
              <a:ext cx="31412" cy="36456"/>
            </a:xfrm>
            <a:custGeom>
              <a:avLst/>
              <a:gdLst/>
              <a:ahLst/>
              <a:cxnLst/>
              <a:rect l="l" t="t" r="r" b="b"/>
              <a:pathLst>
                <a:path w="959" h="1113" extrusionOk="0">
                  <a:moveTo>
                    <a:pt x="782" y="1"/>
                  </a:moveTo>
                  <a:cubicBezTo>
                    <a:pt x="560" y="1"/>
                    <a:pt x="108" y="371"/>
                    <a:pt x="52" y="440"/>
                  </a:cubicBezTo>
                  <a:cubicBezTo>
                    <a:pt x="1" y="546"/>
                    <a:pt x="197" y="1112"/>
                    <a:pt x="197" y="1112"/>
                  </a:cubicBezTo>
                  <a:cubicBezTo>
                    <a:pt x="516" y="1095"/>
                    <a:pt x="959" y="635"/>
                    <a:pt x="903" y="120"/>
                  </a:cubicBezTo>
                  <a:cubicBezTo>
                    <a:pt x="895" y="35"/>
                    <a:pt x="849" y="1"/>
                    <a:pt x="78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9"/>
            <p:cNvSpPr/>
            <p:nvPr/>
          </p:nvSpPr>
          <p:spPr>
            <a:xfrm>
              <a:off x="949462" y="3165764"/>
              <a:ext cx="22208" cy="25483"/>
            </a:xfrm>
            <a:custGeom>
              <a:avLst/>
              <a:gdLst/>
              <a:ahLst/>
              <a:cxnLst/>
              <a:rect l="l" t="t" r="r" b="b"/>
              <a:pathLst>
                <a:path w="678" h="778" extrusionOk="0">
                  <a:moveTo>
                    <a:pt x="548" y="1"/>
                  </a:moveTo>
                  <a:cubicBezTo>
                    <a:pt x="389" y="1"/>
                    <a:pt x="78" y="263"/>
                    <a:pt x="39" y="318"/>
                  </a:cubicBezTo>
                  <a:cubicBezTo>
                    <a:pt x="1" y="386"/>
                    <a:pt x="129" y="778"/>
                    <a:pt x="129" y="778"/>
                  </a:cubicBezTo>
                  <a:cubicBezTo>
                    <a:pt x="359" y="778"/>
                    <a:pt x="678" y="441"/>
                    <a:pt x="639" y="88"/>
                  </a:cubicBezTo>
                  <a:cubicBezTo>
                    <a:pt x="631" y="25"/>
                    <a:pt x="597" y="1"/>
                    <a:pt x="548"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9"/>
            <p:cNvSpPr/>
            <p:nvPr/>
          </p:nvSpPr>
          <p:spPr>
            <a:xfrm>
              <a:off x="790961" y="3159410"/>
              <a:ext cx="30298" cy="37144"/>
            </a:xfrm>
            <a:custGeom>
              <a:avLst/>
              <a:gdLst/>
              <a:ahLst/>
              <a:cxnLst/>
              <a:rect l="l" t="t" r="r" b="b"/>
              <a:pathLst>
                <a:path w="925" h="1134" extrusionOk="0">
                  <a:moveTo>
                    <a:pt x="172" y="1"/>
                  </a:moveTo>
                  <a:cubicBezTo>
                    <a:pt x="106" y="1"/>
                    <a:pt x="60" y="35"/>
                    <a:pt x="52" y="120"/>
                  </a:cubicBezTo>
                  <a:cubicBezTo>
                    <a:pt x="1" y="635"/>
                    <a:pt x="426" y="1112"/>
                    <a:pt x="728" y="1133"/>
                  </a:cubicBezTo>
                  <a:cubicBezTo>
                    <a:pt x="728" y="1133"/>
                    <a:pt x="924" y="546"/>
                    <a:pt x="869" y="440"/>
                  </a:cubicBezTo>
                  <a:cubicBezTo>
                    <a:pt x="830" y="371"/>
                    <a:pt x="391" y="1"/>
                    <a:pt x="17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9"/>
            <p:cNvSpPr/>
            <p:nvPr/>
          </p:nvSpPr>
          <p:spPr>
            <a:xfrm>
              <a:off x="796824" y="3165371"/>
              <a:ext cx="21487" cy="25876"/>
            </a:xfrm>
            <a:custGeom>
              <a:avLst/>
              <a:gdLst/>
              <a:ahLst/>
              <a:cxnLst/>
              <a:rect l="l" t="t" r="r" b="b"/>
              <a:pathLst>
                <a:path w="656" h="790" extrusionOk="0">
                  <a:moveTo>
                    <a:pt x="119" y="1"/>
                  </a:moveTo>
                  <a:cubicBezTo>
                    <a:pt x="74" y="1"/>
                    <a:pt x="42" y="23"/>
                    <a:pt x="34" y="79"/>
                  </a:cubicBezTo>
                  <a:cubicBezTo>
                    <a:pt x="0" y="453"/>
                    <a:pt x="298" y="773"/>
                    <a:pt x="511" y="790"/>
                  </a:cubicBezTo>
                  <a:cubicBezTo>
                    <a:pt x="511" y="790"/>
                    <a:pt x="656" y="381"/>
                    <a:pt x="617" y="313"/>
                  </a:cubicBezTo>
                  <a:cubicBezTo>
                    <a:pt x="578" y="257"/>
                    <a:pt x="272" y="1"/>
                    <a:pt x="119"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9"/>
            <p:cNvSpPr/>
            <p:nvPr/>
          </p:nvSpPr>
          <p:spPr>
            <a:xfrm>
              <a:off x="871112" y="3079946"/>
              <a:ext cx="115068" cy="121194"/>
            </a:xfrm>
            <a:custGeom>
              <a:avLst/>
              <a:gdLst/>
              <a:ahLst/>
              <a:cxnLst/>
              <a:rect l="l" t="t" r="r" b="b"/>
              <a:pathLst>
                <a:path w="3513" h="3700" extrusionOk="0">
                  <a:moveTo>
                    <a:pt x="1070" y="1"/>
                  </a:moveTo>
                  <a:cubicBezTo>
                    <a:pt x="469" y="1"/>
                    <a:pt x="1" y="188"/>
                    <a:pt x="1" y="188"/>
                  </a:cubicBezTo>
                  <a:lnTo>
                    <a:pt x="2482" y="3700"/>
                  </a:lnTo>
                  <a:cubicBezTo>
                    <a:pt x="2874" y="3168"/>
                    <a:pt x="3512" y="1197"/>
                    <a:pt x="2431" y="418"/>
                  </a:cubicBezTo>
                  <a:cubicBezTo>
                    <a:pt x="1990" y="95"/>
                    <a:pt x="1496" y="1"/>
                    <a:pt x="1070" y="1"/>
                  </a:cubicBezTo>
                  <a:close/>
                </a:path>
              </a:pathLst>
            </a:custGeom>
            <a:solidFill>
              <a:srgbClr val="AD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9"/>
            <p:cNvSpPr/>
            <p:nvPr/>
          </p:nvSpPr>
          <p:spPr>
            <a:xfrm>
              <a:off x="783427" y="3080438"/>
              <a:ext cx="120768" cy="113201"/>
            </a:xfrm>
            <a:custGeom>
              <a:avLst/>
              <a:gdLst/>
              <a:ahLst/>
              <a:cxnLst/>
              <a:rect l="l" t="t" r="r" b="b"/>
              <a:pathLst>
                <a:path w="3687" h="3456" extrusionOk="0">
                  <a:moveTo>
                    <a:pt x="2276" y="1"/>
                  </a:moveTo>
                  <a:cubicBezTo>
                    <a:pt x="1931" y="1"/>
                    <a:pt x="1555" y="68"/>
                    <a:pt x="1188" y="263"/>
                  </a:cubicBezTo>
                  <a:cubicBezTo>
                    <a:pt x="1" y="918"/>
                    <a:pt x="639" y="2868"/>
                    <a:pt x="975" y="3455"/>
                  </a:cubicBezTo>
                  <a:lnTo>
                    <a:pt x="3687" y="352"/>
                  </a:lnTo>
                  <a:cubicBezTo>
                    <a:pt x="3687" y="352"/>
                    <a:pt x="3061" y="1"/>
                    <a:pt x="2276" y="1"/>
                  </a:cubicBezTo>
                  <a:close/>
                </a:path>
              </a:pathLst>
            </a:custGeom>
            <a:solidFill>
              <a:srgbClr val="AD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9"/>
            <p:cNvSpPr/>
            <p:nvPr/>
          </p:nvSpPr>
          <p:spPr>
            <a:xfrm>
              <a:off x="796103" y="3086825"/>
              <a:ext cx="165118" cy="148642"/>
            </a:xfrm>
            <a:custGeom>
              <a:avLst/>
              <a:gdLst/>
              <a:ahLst/>
              <a:cxnLst/>
              <a:rect l="l" t="t" r="r" b="b"/>
              <a:pathLst>
                <a:path w="5041" h="4538" extrusionOk="0">
                  <a:moveTo>
                    <a:pt x="2721" y="1"/>
                  </a:moveTo>
                  <a:cubicBezTo>
                    <a:pt x="2613" y="1"/>
                    <a:pt x="2499" y="5"/>
                    <a:pt x="2380" y="13"/>
                  </a:cubicBezTo>
                  <a:cubicBezTo>
                    <a:pt x="1" y="174"/>
                    <a:pt x="465" y="2051"/>
                    <a:pt x="499" y="3205"/>
                  </a:cubicBezTo>
                  <a:cubicBezTo>
                    <a:pt x="552" y="4315"/>
                    <a:pt x="1800" y="4538"/>
                    <a:pt x="2687" y="4538"/>
                  </a:cubicBezTo>
                  <a:cubicBezTo>
                    <a:pt x="2721" y="4538"/>
                    <a:pt x="2756" y="4538"/>
                    <a:pt x="2789" y="4537"/>
                  </a:cubicBezTo>
                  <a:cubicBezTo>
                    <a:pt x="4543" y="4499"/>
                    <a:pt x="5041" y="3737"/>
                    <a:pt x="5041" y="2532"/>
                  </a:cubicBezTo>
                  <a:cubicBezTo>
                    <a:pt x="5041" y="1368"/>
                    <a:pt x="4768" y="1"/>
                    <a:pt x="272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9"/>
            <p:cNvSpPr/>
            <p:nvPr/>
          </p:nvSpPr>
          <p:spPr>
            <a:xfrm>
              <a:off x="897185" y="3129505"/>
              <a:ext cx="33214" cy="40878"/>
            </a:xfrm>
            <a:custGeom>
              <a:avLst/>
              <a:gdLst/>
              <a:ahLst/>
              <a:cxnLst/>
              <a:rect l="l" t="t" r="r" b="b"/>
              <a:pathLst>
                <a:path w="1014" h="1248" extrusionOk="0">
                  <a:moveTo>
                    <a:pt x="486" y="1"/>
                  </a:moveTo>
                  <a:cubicBezTo>
                    <a:pt x="473" y="1"/>
                    <a:pt x="461" y="2"/>
                    <a:pt x="448" y="3"/>
                  </a:cubicBezTo>
                  <a:cubicBezTo>
                    <a:pt x="180" y="25"/>
                    <a:pt x="1" y="378"/>
                    <a:pt x="56" y="770"/>
                  </a:cubicBezTo>
                  <a:cubicBezTo>
                    <a:pt x="88" y="1131"/>
                    <a:pt x="276" y="1248"/>
                    <a:pt x="519" y="1248"/>
                  </a:cubicBezTo>
                  <a:cubicBezTo>
                    <a:pt x="536" y="1248"/>
                    <a:pt x="553" y="1247"/>
                    <a:pt x="571" y="1246"/>
                  </a:cubicBezTo>
                  <a:cubicBezTo>
                    <a:pt x="818" y="1212"/>
                    <a:pt x="1014" y="1068"/>
                    <a:pt x="980" y="663"/>
                  </a:cubicBezTo>
                  <a:cubicBezTo>
                    <a:pt x="943" y="292"/>
                    <a:pt x="720" y="1"/>
                    <a:pt x="486"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9"/>
            <p:cNvSpPr/>
            <p:nvPr/>
          </p:nvSpPr>
          <p:spPr>
            <a:xfrm>
              <a:off x="832232" y="3131339"/>
              <a:ext cx="38356" cy="45235"/>
            </a:xfrm>
            <a:custGeom>
              <a:avLst/>
              <a:gdLst/>
              <a:ahLst/>
              <a:cxnLst/>
              <a:rect l="l" t="t" r="r" b="b"/>
              <a:pathLst>
                <a:path w="1171" h="1381" extrusionOk="0">
                  <a:moveTo>
                    <a:pt x="507" y="0"/>
                  </a:moveTo>
                  <a:cubicBezTo>
                    <a:pt x="491" y="0"/>
                    <a:pt x="476" y="1"/>
                    <a:pt x="460" y="3"/>
                  </a:cubicBezTo>
                  <a:cubicBezTo>
                    <a:pt x="175" y="54"/>
                    <a:pt x="0" y="445"/>
                    <a:pt x="51" y="871"/>
                  </a:cubicBezTo>
                  <a:cubicBezTo>
                    <a:pt x="113" y="1248"/>
                    <a:pt x="301" y="1381"/>
                    <a:pt x="531" y="1381"/>
                  </a:cubicBezTo>
                  <a:cubicBezTo>
                    <a:pt x="571" y="1381"/>
                    <a:pt x="613" y="1377"/>
                    <a:pt x="656" y="1369"/>
                  </a:cubicBezTo>
                  <a:cubicBezTo>
                    <a:pt x="958" y="1331"/>
                    <a:pt x="1171" y="1156"/>
                    <a:pt x="1099" y="714"/>
                  </a:cubicBezTo>
                  <a:cubicBezTo>
                    <a:pt x="1050" y="290"/>
                    <a:pt x="791" y="0"/>
                    <a:pt x="50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9"/>
            <p:cNvSpPr/>
            <p:nvPr/>
          </p:nvSpPr>
          <p:spPr>
            <a:xfrm>
              <a:off x="897906" y="3133009"/>
              <a:ext cx="32493" cy="37406"/>
            </a:xfrm>
            <a:custGeom>
              <a:avLst/>
              <a:gdLst/>
              <a:ahLst/>
              <a:cxnLst/>
              <a:rect l="l" t="t" r="r" b="b"/>
              <a:pathLst>
                <a:path w="992" h="1142" extrusionOk="0">
                  <a:moveTo>
                    <a:pt x="469" y="0"/>
                  </a:moveTo>
                  <a:cubicBezTo>
                    <a:pt x="454" y="0"/>
                    <a:pt x="440" y="1"/>
                    <a:pt x="426" y="3"/>
                  </a:cubicBezTo>
                  <a:cubicBezTo>
                    <a:pt x="175" y="24"/>
                    <a:pt x="0" y="343"/>
                    <a:pt x="34" y="697"/>
                  </a:cubicBezTo>
                  <a:cubicBezTo>
                    <a:pt x="66" y="1039"/>
                    <a:pt x="250" y="1141"/>
                    <a:pt x="490" y="1141"/>
                  </a:cubicBezTo>
                  <a:cubicBezTo>
                    <a:pt x="509" y="1141"/>
                    <a:pt x="529" y="1141"/>
                    <a:pt x="549" y="1139"/>
                  </a:cubicBezTo>
                  <a:cubicBezTo>
                    <a:pt x="796" y="1105"/>
                    <a:pt x="992" y="961"/>
                    <a:pt x="958" y="607"/>
                  </a:cubicBezTo>
                  <a:cubicBezTo>
                    <a:pt x="922" y="273"/>
                    <a:pt x="714" y="0"/>
                    <a:pt x="469"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9"/>
            <p:cNvSpPr/>
            <p:nvPr/>
          </p:nvSpPr>
          <p:spPr>
            <a:xfrm>
              <a:off x="832232" y="3135269"/>
              <a:ext cx="38356" cy="41370"/>
            </a:xfrm>
            <a:custGeom>
              <a:avLst/>
              <a:gdLst/>
              <a:ahLst/>
              <a:cxnLst/>
              <a:rect l="l" t="t" r="r" b="b"/>
              <a:pathLst>
                <a:path w="1171" h="1263" extrusionOk="0">
                  <a:moveTo>
                    <a:pt x="548" y="0"/>
                  </a:moveTo>
                  <a:cubicBezTo>
                    <a:pt x="525" y="0"/>
                    <a:pt x="501" y="2"/>
                    <a:pt x="477" y="6"/>
                  </a:cubicBezTo>
                  <a:cubicBezTo>
                    <a:pt x="196" y="40"/>
                    <a:pt x="0" y="415"/>
                    <a:pt x="51" y="806"/>
                  </a:cubicBezTo>
                  <a:cubicBezTo>
                    <a:pt x="98" y="1144"/>
                    <a:pt x="289" y="1262"/>
                    <a:pt x="517" y="1262"/>
                  </a:cubicBezTo>
                  <a:cubicBezTo>
                    <a:pt x="562" y="1262"/>
                    <a:pt x="609" y="1257"/>
                    <a:pt x="656" y="1249"/>
                  </a:cubicBezTo>
                  <a:cubicBezTo>
                    <a:pt x="958" y="1211"/>
                    <a:pt x="1171" y="1036"/>
                    <a:pt x="1116" y="645"/>
                  </a:cubicBezTo>
                  <a:cubicBezTo>
                    <a:pt x="1069" y="268"/>
                    <a:pt x="823" y="0"/>
                    <a:pt x="548"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9"/>
            <p:cNvSpPr/>
            <p:nvPr/>
          </p:nvSpPr>
          <p:spPr>
            <a:xfrm>
              <a:off x="874781" y="3180209"/>
              <a:ext cx="22437" cy="9433"/>
            </a:xfrm>
            <a:custGeom>
              <a:avLst/>
              <a:gdLst/>
              <a:ahLst/>
              <a:cxnLst/>
              <a:rect l="l" t="t" r="r" b="b"/>
              <a:pathLst>
                <a:path w="685" h="288" extrusionOk="0">
                  <a:moveTo>
                    <a:pt x="634" y="0"/>
                  </a:moveTo>
                  <a:cubicBezTo>
                    <a:pt x="600" y="90"/>
                    <a:pt x="493" y="158"/>
                    <a:pt x="366" y="179"/>
                  </a:cubicBezTo>
                  <a:cubicBezTo>
                    <a:pt x="349" y="181"/>
                    <a:pt x="332" y="182"/>
                    <a:pt x="315" y="182"/>
                  </a:cubicBezTo>
                  <a:cubicBezTo>
                    <a:pt x="196" y="182"/>
                    <a:pt x="98" y="130"/>
                    <a:pt x="68" y="52"/>
                  </a:cubicBezTo>
                  <a:lnTo>
                    <a:pt x="68" y="52"/>
                  </a:lnTo>
                  <a:cubicBezTo>
                    <a:pt x="0" y="186"/>
                    <a:pt x="150" y="287"/>
                    <a:pt x="325" y="287"/>
                  </a:cubicBezTo>
                  <a:cubicBezTo>
                    <a:pt x="339" y="287"/>
                    <a:pt x="352" y="287"/>
                    <a:pt x="366" y="286"/>
                  </a:cubicBezTo>
                  <a:cubicBezTo>
                    <a:pt x="510" y="247"/>
                    <a:pt x="685" y="141"/>
                    <a:pt x="634"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9"/>
            <p:cNvSpPr/>
            <p:nvPr/>
          </p:nvSpPr>
          <p:spPr>
            <a:xfrm>
              <a:off x="907667" y="3150435"/>
              <a:ext cx="15788" cy="16476"/>
            </a:xfrm>
            <a:custGeom>
              <a:avLst/>
              <a:gdLst/>
              <a:ahLst/>
              <a:cxnLst/>
              <a:rect l="l" t="t" r="r" b="b"/>
              <a:pathLst>
                <a:path w="482" h="503" extrusionOk="0">
                  <a:moveTo>
                    <a:pt x="238" y="1"/>
                  </a:moveTo>
                  <a:cubicBezTo>
                    <a:pt x="128" y="1"/>
                    <a:pt x="37" y="87"/>
                    <a:pt x="21" y="216"/>
                  </a:cubicBezTo>
                  <a:cubicBezTo>
                    <a:pt x="0" y="343"/>
                    <a:pt x="89" y="484"/>
                    <a:pt x="213" y="501"/>
                  </a:cubicBezTo>
                  <a:cubicBezTo>
                    <a:pt x="222" y="502"/>
                    <a:pt x="231" y="503"/>
                    <a:pt x="240" y="503"/>
                  </a:cubicBezTo>
                  <a:cubicBezTo>
                    <a:pt x="355" y="503"/>
                    <a:pt x="448" y="403"/>
                    <a:pt x="464" y="288"/>
                  </a:cubicBezTo>
                  <a:cubicBezTo>
                    <a:pt x="481" y="148"/>
                    <a:pt x="392" y="24"/>
                    <a:pt x="268" y="3"/>
                  </a:cubicBezTo>
                  <a:cubicBezTo>
                    <a:pt x="258" y="1"/>
                    <a:pt x="248" y="1"/>
                    <a:pt x="238"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9"/>
            <p:cNvSpPr/>
            <p:nvPr/>
          </p:nvSpPr>
          <p:spPr>
            <a:xfrm>
              <a:off x="843238" y="3154988"/>
              <a:ext cx="19129" cy="18507"/>
            </a:xfrm>
            <a:custGeom>
              <a:avLst/>
              <a:gdLst/>
              <a:ahLst/>
              <a:cxnLst/>
              <a:rect l="l" t="t" r="r" b="b"/>
              <a:pathLst>
                <a:path w="584" h="565" extrusionOk="0">
                  <a:moveTo>
                    <a:pt x="295" y="1"/>
                  </a:moveTo>
                  <a:cubicBezTo>
                    <a:pt x="176" y="1"/>
                    <a:pt x="68" y="97"/>
                    <a:pt x="35" y="221"/>
                  </a:cubicBezTo>
                  <a:cubicBezTo>
                    <a:pt x="1" y="379"/>
                    <a:pt x="90" y="524"/>
                    <a:pt x="230" y="558"/>
                  </a:cubicBezTo>
                  <a:cubicBezTo>
                    <a:pt x="248" y="562"/>
                    <a:pt x="266" y="564"/>
                    <a:pt x="284" y="564"/>
                  </a:cubicBezTo>
                  <a:cubicBezTo>
                    <a:pt x="406" y="564"/>
                    <a:pt x="520" y="467"/>
                    <a:pt x="550" y="345"/>
                  </a:cubicBezTo>
                  <a:cubicBezTo>
                    <a:pt x="584" y="183"/>
                    <a:pt x="499" y="43"/>
                    <a:pt x="354" y="9"/>
                  </a:cubicBezTo>
                  <a:cubicBezTo>
                    <a:pt x="334" y="3"/>
                    <a:pt x="315" y="1"/>
                    <a:pt x="295"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9"/>
            <p:cNvSpPr/>
            <p:nvPr/>
          </p:nvSpPr>
          <p:spPr>
            <a:xfrm>
              <a:off x="847299" y="3160261"/>
              <a:ext cx="8811" cy="8516"/>
            </a:xfrm>
            <a:custGeom>
              <a:avLst/>
              <a:gdLst/>
              <a:ahLst/>
              <a:cxnLst/>
              <a:rect l="l" t="t" r="r" b="b"/>
              <a:pathLst>
                <a:path w="269" h="260" extrusionOk="0">
                  <a:moveTo>
                    <a:pt x="126" y="1"/>
                  </a:moveTo>
                  <a:cubicBezTo>
                    <a:pt x="72" y="1"/>
                    <a:pt x="31" y="34"/>
                    <a:pt x="17" y="94"/>
                  </a:cubicBezTo>
                  <a:cubicBezTo>
                    <a:pt x="0" y="167"/>
                    <a:pt x="34" y="235"/>
                    <a:pt x="106" y="256"/>
                  </a:cubicBezTo>
                  <a:cubicBezTo>
                    <a:pt x="115" y="258"/>
                    <a:pt x="124" y="259"/>
                    <a:pt x="133" y="259"/>
                  </a:cubicBezTo>
                  <a:cubicBezTo>
                    <a:pt x="195" y="259"/>
                    <a:pt x="250" y="209"/>
                    <a:pt x="268" y="150"/>
                  </a:cubicBezTo>
                  <a:cubicBezTo>
                    <a:pt x="268" y="77"/>
                    <a:pt x="230" y="5"/>
                    <a:pt x="162" y="5"/>
                  </a:cubicBezTo>
                  <a:cubicBezTo>
                    <a:pt x="149" y="2"/>
                    <a:pt x="138" y="1"/>
                    <a:pt x="126" y="1"/>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9"/>
            <p:cNvSpPr/>
            <p:nvPr/>
          </p:nvSpPr>
          <p:spPr>
            <a:xfrm>
              <a:off x="911826" y="3154497"/>
              <a:ext cx="7566" cy="7763"/>
            </a:xfrm>
            <a:custGeom>
              <a:avLst/>
              <a:gdLst/>
              <a:ahLst/>
              <a:cxnLst/>
              <a:rect l="l" t="t" r="r" b="b"/>
              <a:pathLst>
                <a:path w="231" h="237" extrusionOk="0">
                  <a:moveTo>
                    <a:pt x="94" y="1"/>
                  </a:moveTo>
                  <a:cubicBezTo>
                    <a:pt x="52" y="1"/>
                    <a:pt x="18" y="36"/>
                    <a:pt x="18" y="92"/>
                  </a:cubicBezTo>
                  <a:cubicBezTo>
                    <a:pt x="1" y="164"/>
                    <a:pt x="35" y="219"/>
                    <a:pt x="107" y="236"/>
                  </a:cubicBezTo>
                  <a:cubicBezTo>
                    <a:pt x="158" y="236"/>
                    <a:pt x="214" y="198"/>
                    <a:pt x="231" y="130"/>
                  </a:cubicBezTo>
                  <a:cubicBezTo>
                    <a:pt x="231" y="58"/>
                    <a:pt x="192" y="7"/>
                    <a:pt x="124" y="7"/>
                  </a:cubicBezTo>
                  <a:cubicBezTo>
                    <a:pt x="114" y="3"/>
                    <a:pt x="104" y="1"/>
                    <a:pt x="94" y="1"/>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9"/>
            <p:cNvSpPr/>
            <p:nvPr/>
          </p:nvSpPr>
          <p:spPr>
            <a:xfrm>
              <a:off x="860106" y="3194163"/>
              <a:ext cx="58730" cy="12774"/>
            </a:xfrm>
            <a:custGeom>
              <a:avLst/>
              <a:gdLst/>
              <a:ahLst/>
              <a:cxnLst/>
              <a:rect l="l" t="t" r="r" b="b"/>
              <a:pathLst>
                <a:path w="1793" h="390" extrusionOk="0">
                  <a:moveTo>
                    <a:pt x="1720" y="0"/>
                  </a:moveTo>
                  <a:cubicBezTo>
                    <a:pt x="1553" y="208"/>
                    <a:pt x="1158" y="313"/>
                    <a:pt x="768" y="313"/>
                  </a:cubicBezTo>
                  <a:cubicBezTo>
                    <a:pt x="495" y="313"/>
                    <a:pt x="224" y="261"/>
                    <a:pt x="35" y="158"/>
                  </a:cubicBezTo>
                  <a:cubicBezTo>
                    <a:pt x="18" y="158"/>
                    <a:pt x="1" y="179"/>
                    <a:pt x="1" y="179"/>
                  </a:cubicBezTo>
                  <a:cubicBezTo>
                    <a:pt x="206" y="321"/>
                    <a:pt x="532" y="389"/>
                    <a:pt x="851" y="389"/>
                  </a:cubicBezTo>
                  <a:cubicBezTo>
                    <a:pt x="1248" y="389"/>
                    <a:pt x="1635" y="285"/>
                    <a:pt x="1771" y="89"/>
                  </a:cubicBezTo>
                  <a:cubicBezTo>
                    <a:pt x="1793" y="51"/>
                    <a:pt x="1754" y="34"/>
                    <a:pt x="1720"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9"/>
            <p:cNvSpPr/>
            <p:nvPr/>
          </p:nvSpPr>
          <p:spPr>
            <a:xfrm>
              <a:off x="829317" y="3128849"/>
              <a:ext cx="44776" cy="31609"/>
            </a:xfrm>
            <a:custGeom>
              <a:avLst/>
              <a:gdLst/>
              <a:ahLst/>
              <a:cxnLst/>
              <a:rect l="l" t="t" r="r" b="b"/>
              <a:pathLst>
                <a:path w="1367" h="965" extrusionOk="0">
                  <a:moveTo>
                    <a:pt x="655" y="0"/>
                  </a:moveTo>
                  <a:cubicBezTo>
                    <a:pt x="632" y="0"/>
                    <a:pt x="608" y="2"/>
                    <a:pt x="583" y="6"/>
                  </a:cubicBezTo>
                  <a:cubicBezTo>
                    <a:pt x="72" y="96"/>
                    <a:pt x="0" y="964"/>
                    <a:pt x="0" y="964"/>
                  </a:cubicBezTo>
                  <a:cubicBezTo>
                    <a:pt x="109" y="867"/>
                    <a:pt x="391" y="656"/>
                    <a:pt x="785" y="656"/>
                  </a:cubicBezTo>
                  <a:cubicBezTo>
                    <a:pt x="958" y="656"/>
                    <a:pt x="1154" y="697"/>
                    <a:pt x="1366" y="807"/>
                  </a:cubicBezTo>
                  <a:cubicBezTo>
                    <a:pt x="1366" y="807"/>
                    <a:pt x="1123" y="0"/>
                    <a:pt x="65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9"/>
            <p:cNvSpPr/>
            <p:nvPr/>
          </p:nvSpPr>
          <p:spPr>
            <a:xfrm>
              <a:off x="890241" y="3124428"/>
              <a:ext cx="45333" cy="30298"/>
            </a:xfrm>
            <a:custGeom>
              <a:avLst/>
              <a:gdLst/>
              <a:ahLst/>
              <a:cxnLst/>
              <a:rect l="l" t="t" r="r" b="b"/>
              <a:pathLst>
                <a:path w="1384" h="925" extrusionOk="0">
                  <a:moveTo>
                    <a:pt x="745" y="1"/>
                  </a:moveTo>
                  <a:cubicBezTo>
                    <a:pt x="234" y="1"/>
                    <a:pt x="0" y="835"/>
                    <a:pt x="0" y="835"/>
                  </a:cubicBezTo>
                  <a:cubicBezTo>
                    <a:pt x="112" y="774"/>
                    <a:pt x="345" y="661"/>
                    <a:pt x="640" y="661"/>
                  </a:cubicBezTo>
                  <a:cubicBezTo>
                    <a:pt x="862" y="661"/>
                    <a:pt x="1118" y="725"/>
                    <a:pt x="1383" y="925"/>
                  </a:cubicBezTo>
                  <a:cubicBezTo>
                    <a:pt x="1383" y="925"/>
                    <a:pt x="1277" y="1"/>
                    <a:pt x="74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9"/>
            <p:cNvSpPr/>
            <p:nvPr/>
          </p:nvSpPr>
          <p:spPr>
            <a:xfrm>
              <a:off x="903048" y="3128031"/>
              <a:ext cx="34327" cy="15002"/>
            </a:xfrm>
            <a:custGeom>
              <a:avLst/>
              <a:gdLst/>
              <a:ahLst/>
              <a:cxnLst/>
              <a:rect l="l" t="t" r="r" b="b"/>
              <a:pathLst>
                <a:path w="1048" h="458" extrusionOk="0">
                  <a:moveTo>
                    <a:pt x="281" y="0"/>
                  </a:moveTo>
                  <a:cubicBezTo>
                    <a:pt x="161" y="0"/>
                    <a:pt x="61" y="19"/>
                    <a:pt x="1" y="48"/>
                  </a:cubicBezTo>
                  <a:lnTo>
                    <a:pt x="73" y="244"/>
                  </a:lnTo>
                  <a:cubicBezTo>
                    <a:pt x="105" y="226"/>
                    <a:pt x="184" y="209"/>
                    <a:pt x="287" y="209"/>
                  </a:cubicBezTo>
                  <a:cubicBezTo>
                    <a:pt x="471" y="209"/>
                    <a:pt x="730" y="263"/>
                    <a:pt x="924" y="457"/>
                  </a:cubicBezTo>
                  <a:lnTo>
                    <a:pt x="1048" y="283"/>
                  </a:lnTo>
                  <a:cubicBezTo>
                    <a:pt x="815" y="72"/>
                    <a:pt x="511" y="0"/>
                    <a:pt x="281" y="0"/>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9"/>
            <p:cNvSpPr/>
            <p:nvPr/>
          </p:nvSpPr>
          <p:spPr>
            <a:xfrm>
              <a:off x="822340" y="3127277"/>
              <a:ext cx="41861" cy="22699"/>
            </a:xfrm>
            <a:custGeom>
              <a:avLst/>
              <a:gdLst/>
              <a:ahLst/>
              <a:cxnLst/>
              <a:rect l="l" t="t" r="r" b="b"/>
              <a:pathLst>
                <a:path w="1278" h="693" extrusionOk="0">
                  <a:moveTo>
                    <a:pt x="1199" y="1"/>
                  </a:moveTo>
                  <a:cubicBezTo>
                    <a:pt x="659" y="1"/>
                    <a:pt x="134" y="366"/>
                    <a:pt x="0" y="569"/>
                  </a:cubicBezTo>
                  <a:lnTo>
                    <a:pt x="179" y="693"/>
                  </a:lnTo>
                  <a:cubicBezTo>
                    <a:pt x="262" y="572"/>
                    <a:pt x="723" y="233"/>
                    <a:pt x="1224" y="233"/>
                  </a:cubicBezTo>
                  <a:cubicBezTo>
                    <a:pt x="1236" y="233"/>
                    <a:pt x="1248" y="233"/>
                    <a:pt x="1260" y="233"/>
                  </a:cubicBezTo>
                  <a:lnTo>
                    <a:pt x="1277" y="3"/>
                  </a:lnTo>
                  <a:cubicBezTo>
                    <a:pt x="1251" y="2"/>
                    <a:pt x="1225" y="1"/>
                    <a:pt x="1199" y="1"/>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9"/>
            <p:cNvSpPr/>
            <p:nvPr/>
          </p:nvSpPr>
          <p:spPr>
            <a:xfrm>
              <a:off x="742156" y="3070775"/>
              <a:ext cx="298660" cy="61219"/>
            </a:xfrm>
            <a:custGeom>
              <a:avLst/>
              <a:gdLst/>
              <a:ahLst/>
              <a:cxnLst/>
              <a:rect l="l" t="t" r="r" b="b"/>
              <a:pathLst>
                <a:path w="9118" h="1869" extrusionOk="0">
                  <a:moveTo>
                    <a:pt x="4590" y="1"/>
                  </a:moveTo>
                  <a:cubicBezTo>
                    <a:pt x="4491" y="1"/>
                    <a:pt x="4391" y="3"/>
                    <a:pt x="4291" y="9"/>
                  </a:cubicBezTo>
                  <a:cubicBezTo>
                    <a:pt x="1933" y="149"/>
                    <a:pt x="1" y="1869"/>
                    <a:pt x="1" y="1869"/>
                  </a:cubicBezTo>
                  <a:cubicBezTo>
                    <a:pt x="1547" y="1477"/>
                    <a:pt x="3702" y="1136"/>
                    <a:pt x="5663" y="1136"/>
                  </a:cubicBezTo>
                  <a:cubicBezTo>
                    <a:pt x="6985" y="1136"/>
                    <a:pt x="8218" y="1291"/>
                    <a:pt x="9118" y="1690"/>
                  </a:cubicBezTo>
                  <a:cubicBezTo>
                    <a:pt x="9118" y="1690"/>
                    <a:pt x="7082" y="1"/>
                    <a:pt x="4590"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9"/>
            <p:cNvSpPr/>
            <p:nvPr/>
          </p:nvSpPr>
          <p:spPr>
            <a:xfrm>
              <a:off x="943762" y="3108116"/>
              <a:ext cx="26106" cy="24435"/>
            </a:xfrm>
            <a:custGeom>
              <a:avLst/>
              <a:gdLst/>
              <a:ahLst/>
              <a:cxnLst/>
              <a:rect l="l" t="t" r="r" b="b"/>
              <a:pathLst>
                <a:path w="797" h="746" extrusionOk="0">
                  <a:moveTo>
                    <a:pt x="0" y="1"/>
                  </a:moveTo>
                  <a:lnTo>
                    <a:pt x="0" y="1"/>
                  </a:lnTo>
                  <a:cubicBezTo>
                    <a:pt x="175" y="214"/>
                    <a:pt x="303" y="465"/>
                    <a:pt x="388" y="712"/>
                  </a:cubicBezTo>
                  <a:cubicBezTo>
                    <a:pt x="533" y="729"/>
                    <a:pt x="673" y="729"/>
                    <a:pt x="796" y="746"/>
                  </a:cubicBezTo>
                  <a:cubicBezTo>
                    <a:pt x="779" y="499"/>
                    <a:pt x="728" y="252"/>
                    <a:pt x="622" y="39"/>
                  </a:cubicBezTo>
                  <a:cubicBezTo>
                    <a:pt x="426" y="18"/>
                    <a:pt x="213" y="18"/>
                    <a:pt x="0" y="1"/>
                  </a:cubicBezTo>
                  <a:close/>
                </a:path>
              </a:pathLst>
            </a:custGeom>
            <a:solidFill>
              <a:srgbClr val="963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9"/>
            <p:cNvSpPr/>
            <p:nvPr/>
          </p:nvSpPr>
          <p:spPr>
            <a:xfrm>
              <a:off x="799608" y="3116927"/>
              <a:ext cx="18146" cy="24959"/>
            </a:xfrm>
            <a:custGeom>
              <a:avLst/>
              <a:gdLst/>
              <a:ahLst/>
              <a:cxnLst/>
              <a:rect l="l" t="t" r="r" b="b"/>
              <a:pathLst>
                <a:path w="554" h="762" extrusionOk="0">
                  <a:moveTo>
                    <a:pt x="554" y="0"/>
                  </a:moveTo>
                  <a:lnTo>
                    <a:pt x="554" y="0"/>
                  </a:lnTo>
                  <a:cubicBezTo>
                    <a:pt x="375" y="34"/>
                    <a:pt x="213" y="51"/>
                    <a:pt x="39" y="89"/>
                  </a:cubicBezTo>
                  <a:cubicBezTo>
                    <a:pt x="0" y="302"/>
                    <a:pt x="0" y="532"/>
                    <a:pt x="22" y="762"/>
                  </a:cubicBezTo>
                  <a:cubicBezTo>
                    <a:pt x="128" y="745"/>
                    <a:pt x="252" y="728"/>
                    <a:pt x="358" y="707"/>
                  </a:cubicBezTo>
                  <a:cubicBezTo>
                    <a:pt x="392" y="460"/>
                    <a:pt x="447" y="213"/>
                    <a:pt x="554" y="0"/>
                  </a:cubicBezTo>
                  <a:close/>
                </a:path>
              </a:pathLst>
            </a:custGeom>
            <a:solidFill>
              <a:srgbClr val="963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9"/>
            <p:cNvSpPr/>
            <p:nvPr/>
          </p:nvSpPr>
          <p:spPr>
            <a:xfrm>
              <a:off x="811302" y="3108116"/>
              <a:ext cx="145170" cy="31969"/>
            </a:xfrm>
            <a:custGeom>
              <a:avLst/>
              <a:gdLst/>
              <a:ahLst/>
              <a:cxnLst/>
              <a:rect l="l" t="t" r="r" b="b"/>
              <a:pathLst>
                <a:path w="4432" h="976" extrusionOk="0">
                  <a:moveTo>
                    <a:pt x="3546" y="1"/>
                  </a:moveTo>
                  <a:cubicBezTo>
                    <a:pt x="2448" y="1"/>
                    <a:pt x="1278" y="107"/>
                    <a:pt x="197" y="269"/>
                  </a:cubicBezTo>
                  <a:cubicBezTo>
                    <a:pt x="90" y="482"/>
                    <a:pt x="35" y="729"/>
                    <a:pt x="1" y="976"/>
                  </a:cubicBezTo>
                  <a:cubicBezTo>
                    <a:pt x="214" y="942"/>
                    <a:pt x="427" y="925"/>
                    <a:pt x="622" y="891"/>
                  </a:cubicBezTo>
                  <a:cubicBezTo>
                    <a:pt x="707" y="835"/>
                    <a:pt x="814" y="784"/>
                    <a:pt x="920" y="729"/>
                  </a:cubicBezTo>
                  <a:cubicBezTo>
                    <a:pt x="976" y="678"/>
                    <a:pt x="1048" y="656"/>
                    <a:pt x="1133" y="639"/>
                  </a:cubicBezTo>
                  <a:cubicBezTo>
                    <a:pt x="1154" y="639"/>
                    <a:pt x="1188" y="622"/>
                    <a:pt x="1205" y="622"/>
                  </a:cubicBezTo>
                  <a:lnTo>
                    <a:pt x="1223" y="622"/>
                  </a:lnTo>
                  <a:cubicBezTo>
                    <a:pt x="1312" y="605"/>
                    <a:pt x="1435" y="588"/>
                    <a:pt x="1542" y="588"/>
                  </a:cubicBezTo>
                  <a:lnTo>
                    <a:pt x="1614" y="588"/>
                  </a:lnTo>
                  <a:lnTo>
                    <a:pt x="1597" y="784"/>
                  </a:lnTo>
                  <a:cubicBezTo>
                    <a:pt x="1984" y="746"/>
                    <a:pt x="2359" y="712"/>
                    <a:pt x="2751" y="695"/>
                  </a:cubicBezTo>
                  <a:cubicBezTo>
                    <a:pt x="2857" y="588"/>
                    <a:pt x="2997" y="499"/>
                    <a:pt x="3155" y="499"/>
                  </a:cubicBezTo>
                  <a:cubicBezTo>
                    <a:pt x="3317" y="499"/>
                    <a:pt x="3423" y="571"/>
                    <a:pt x="3512" y="695"/>
                  </a:cubicBezTo>
                  <a:cubicBezTo>
                    <a:pt x="3832" y="695"/>
                    <a:pt x="4134" y="695"/>
                    <a:pt x="4432" y="712"/>
                  </a:cubicBezTo>
                  <a:cubicBezTo>
                    <a:pt x="4347" y="465"/>
                    <a:pt x="4219" y="214"/>
                    <a:pt x="4044"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9"/>
            <p:cNvSpPr/>
            <p:nvPr/>
          </p:nvSpPr>
          <p:spPr>
            <a:xfrm>
              <a:off x="841436" y="3128489"/>
              <a:ext cx="9925" cy="3505"/>
            </a:xfrm>
            <a:custGeom>
              <a:avLst/>
              <a:gdLst/>
              <a:ahLst/>
              <a:cxnLst/>
              <a:rect l="l" t="t" r="r" b="b"/>
              <a:pathLst>
                <a:path w="303" h="107" extrusionOk="0">
                  <a:moveTo>
                    <a:pt x="285" y="0"/>
                  </a:moveTo>
                  <a:cubicBezTo>
                    <a:pt x="268" y="0"/>
                    <a:pt x="234" y="17"/>
                    <a:pt x="213" y="17"/>
                  </a:cubicBezTo>
                  <a:cubicBezTo>
                    <a:pt x="128" y="34"/>
                    <a:pt x="56" y="56"/>
                    <a:pt x="0" y="107"/>
                  </a:cubicBezTo>
                  <a:cubicBezTo>
                    <a:pt x="90" y="73"/>
                    <a:pt x="196" y="34"/>
                    <a:pt x="303" y="0"/>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9"/>
            <p:cNvSpPr/>
            <p:nvPr/>
          </p:nvSpPr>
          <p:spPr>
            <a:xfrm>
              <a:off x="901378" y="3124428"/>
              <a:ext cx="24992" cy="6453"/>
            </a:xfrm>
            <a:custGeom>
              <a:avLst/>
              <a:gdLst/>
              <a:ahLst/>
              <a:cxnLst/>
              <a:rect l="l" t="t" r="r" b="b"/>
              <a:pathLst>
                <a:path w="763" h="197" extrusionOk="0">
                  <a:moveTo>
                    <a:pt x="405" y="1"/>
                  </a:moveTo>
                  <a:cubicBezTo>
                    <a:pt x="247" y="1"/>
                    <a:pt x="107" y="90"/>
                    <a:pt x="1" y="197"/>
                  </a:cubicBezTo>
                  <a:lnTo>
                    <a:pt x="69" y="197"/>
                  </a:lnTo>
                  <a:lnTo>
                    <a:pt x="52" y="158"/>
                  </a:lnTo>
                  <a:cubicBezTo>
                    <a:pt x="107" y="124"/>
                    <a:pt x="213" y="107"/>
                    <a:pt x="337" y="107"/>
                  </a:cubicBezTo>
                  <a:cubicBezTo>
                    <a:pt x="460" y="107"/>
                    <a:pt x="601" y="124"/>
                    <a:pt x="745" y="197"/>
                  </a:cubicBezTo>
                  <a:lnTo>
                    <a:pt x="762" y="197"/>
                  </a:lnTo>
                  <a:cubicBezTo>
                    <a:pt x="673" y="73"/>
                    <a:pt x="567" y="1"/>
                    <a:pt x="405"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9"/>
            <p:cNvSpPr/>
            <p:nvPr/>
          </p:nvSpPr>
          <p:spPr>
            <a:xfrm>
              <a:off x="903048" y="3127932"/>
              <a:ext cx="22765" cy="2948"/>
            </a:xfrm>
            <a:custGeom>
              <a:avLst/>
              <a:gdLst/>
              <a:ahLst/>
              <a:cxnLst/>
              <a:rect l="l" t="t" r="r" b="b"/>
              <a:pathLst>
                <a:path w="695" h="90" extrusionOk="0">
                  <a:moveTo>
                    <a:pt x="286" y="0"/>
                  </a:moveTo>
                  <a:cubicBezTo>
                    <a:pt x="162" y="0"/>
                    <a:pt x="56" y="17"/>
                    <a:pt x="1" y="51"/>
                  </a:cubicBezTo>
                  <a:lnTo>
                    <a:pt x="18" y="90"/>
                  </a:lnTo>
                  <a:lnTo>
                    <a:pt x="694" y="90"/>
                  </a:lnTo>
                  <a:cubicBezTo>
                    <a:pt x="550" y="17"/>
                    <a:pt x="409" y="0"/>
                    <a:pt x="286" y="0"/>
                  </a:cubicBezTo>
                  <a:close/>
                </a:path>
              </a:pathLst>
            </a:custGeom>
            <a:solidFill>
              <a:srgbClr val="852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9"/>
            <p:cNvSpPr/>
            <p:nvPr/>
          </p:nvSpPr>
          <p:spPr>
            <a:xfrm>
              <a:off x="831675" y="3127375"/>
              <a:ext cx="32526" cy="9925"/>
            </a:xfrm>
            <a:custGeom>
              <a:avLst/>
              <a:gdLst/>
              <a:ahLst/>
              <a:cxnLst/>
              <a:rect l="l" t="t" r="r" b="b"/>
              <a:pathLst>
                <a:path w="993" h="303" extrusionOk="0">
                  <a:moveTo>
                    <a:pt x="920" y="0"/>
                  </a:moveTo>
                  <a:cubicBezTo>
                    <a:pt x="813" y="0"/>
                    <a:pt x="690" y="17"/>
                    <a:pt x="601" y="34"/>
                  </a:cubicBezTo>
                  <a:cubicBezTo>
                    <a:pt x="494" y="68"/>
                    <a:pt x="388" y="107"/>
                    <a:pt x="298" y="141"/>
                  </a:cubicBezTo>
                  <a:cubicBezTo>
                    <a:pt x="192" y="196"/>
                    <a:pt x="85" y="247"/>
                    <a:pt x="0" y="303"/>
                  </a:cubicBezTo>
                  <a:cubicBezTo>
                    <a:pt x="320" y="264"/>
                    <a:pt x="656" y="230"/>
                    <a:pt x="975" y="196"/>
                  </a:cubicBezTo>
                  <a:lnTo>
                    <a:pt x="992" y="0"/>
                  </a:lnTo>
                  <a:close/>
                </a:path>
              </a:pathLst>
            </a:custGeom>
            <a:solidFill>
              <a:srgbClr val="852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9"/>
            <p:cNvSpPr/>
            <p:nvPr/>
          </p:nvSpPr>
          <p:spPr>
            <a:xfrm>
              <a:off x="800853" y="3079684"/>
              <a:ext cx="163284" cy="40190"/>
            </a:xfrm>
            <a:custGeom>
              <a:avLst/>
              <a:gdLst/>
              <a:ahLst/>
              <a:cxnLst/>
              <a:rect l="l" t="t" r="r" b="b"/>
              <a:pathLst>
                <a:path w="4985" h="1227" extrusionOk="0">
                  <a:moveTo>
                    <a:pt x="3227" y="1"/>
                  </a:moveTo>
                  <a:cubicBezTo>
                    <a:pt x="2908" y="1"/>
                    <a:pt x="2644" y="56"/>
                    <a:pt x="2448" y="107"/>
                  </a:cubicBezTo>
                  <a:cubicBezTo>
                    <a:pt x="2235" y="56"/>
                    <a:pt x="2005" y="18"/>
                    <a:pt x="1754" y="18"/>
                  </a:cubicBezTo>
                  <a:cubicBezTo>
                    <a:pt x="1401" y="18"/>
                    <a:pt x="1026" y="90"/>
                    <a:pt x="656" y="286"/>
                  </a:cubicBezTo>
                  <a:cubicBezTo>
                    <a:pt x="282" y="499"/>
                    <a:pt x="90" y="835"/>
                    <a:pt x="1" y="1226"/>
                  </a:cubicBezTo>
                  <a:cubicBezTo>
                    <a:pt x="175" y="1188"/>
                    <a:pt x="337" y="1171"/>
                    <a:pt x="516" y="1137"/>
                  </a:cubicBezTo>
                  <a:cubicBezTo>
                    <a:pt x="1597" y="975"/>
                    <a:pt x="2767" y="869"/>
                    <a:pt x="3865" y="869"/>
                  </a:cubicBezTo>
                  <a:lnTo>
                    <a:pt x="4363" y="869"/>
                  </a:lnTo>
                  <a:cubicBezTo>
                    <a:pt x="4576" y="886"/>
                    <a:pt x="4789" y="886"/>
                    <a:pt x="4985" y="907"/>
                  </a:cubicBezTo>
                  <a:cubicBezTo>
                    <a:pt x="4896" y="728"/>
                    <a:pt x="4751" y="550"/>
                    <a:pt x="4576" y="426"/>
                  </a:cubicBezTo>
                  <a:cubicBezTo>
                    <a:pt x="4134" y="107"/>
                    <a:pt x="3653" y="1"/>
                    <a:pt x="3227"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9"/>
            <p:cNvSpPr/>
            <p:nvPr/>
          </p:nvSpPr>
          <p:spPr>
            <a:xfrm>
              <a:off x="823454" y="3377066"/>
              <a:ext cx="21487" cy="21651"/>
            </a:xfrm>
            <a:custGeom>
              <a:avLst/>
              <a:gdLst/>
              <a:ahLst/>
              <a:cxnLst/>
              <a:rect l="l" t="t" r="r" b="b"/>
              <a:pathLst>
                <a:path w="656" h="661" extrusionOk="0">
                  <a:moveTo>
                    <a:pt x="336" y="0"/>
                  </a:moveTo>
                  <a:cubicBezTo>
                    <a:pt x="145" y="0"/>
                    <a:pt x="0" y="145"/>
                    <a:pt x="0" y="320"/>
                  </a:cubicBezTo>
                  <a:cubicBezTo>
                    <a:pt x="0" y="498"/>
                    <a:pt x="145" y="660"/>
                    <a:pt x="336" y="660"/>
                  </a:cubicBezTo>
                  <a:cubicBezTo>
                    <a:pt x="515" y="660"/>
                    <a:pt x="656" y="498"/>
                    <a:pt x="656" y="320"/>
                  </a:cubicBezTo>
                  <a:cubicBezTo>
                    <a:pt x="656" y="145"/>
                    <a:pt x="515" y="0"/>
                    <a:pt x="336"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9"/>
            <p:cNvSpPr/>
            <p:nvPr/>
          </p:nvSpPr>
          <p:spPr>
            <a:xfrm>
              <a:off x="839766" y="3345687"/>
              <a:ext cx="12152" cy="12316"/>
            </a:xfrm>
            <a:custGeom>
              <a:avLst/>
              <a:gdLst/>
              <a:ahLst/>
              <a:cxnLst/>
              <a:rect l="l" t="t" r="r" b="b"/>
              <a:pathLst>
                <a:path w="371" h="376" extrusionOk="0">
                  <a:moveTo>
                    <a:pt x="196" y="1"/>
                  </a:moveTo>
                  <a:cubicBezTo>
                    <a:pt x="90" y="1"/>
                    <a:pt x="0" y="90"/>
                    <a:pt x="0" y="197"/>
                  </a:cubicBezTo>
                  <a:cubicBezTo>
                    <a:pt x="0" y="303"/>
                    <a:pt x="90" y="375"/>
                    <a:pt x="196" y="375"/>
                  </a:cubicBezTo>
                  <a:cubicBezTo>
                    <a:pt x="302" y="375"/>
                    <a:pt x="371" y="303"/>
                    <a:pt x="371" y="197"/>
                  </a:cubicBezTo>
                  <a:cubicBezTo>
                    <a:pt x="371" y="90"/>
                    <a:pt x="302" y="1"/>
                    <a:pt x="196" y="1"/>
                  </a:cubicBezTo>
                  <a:close/>
                </a:path>
              </a:pathLst>
            </a:custGeom>
            <a:solidFill>
              <a:srgbClr val="FF9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9"/>
            <p:cNvSpPr/>
            <p:nvPr/>
          </p:nvSpPr>
          <p:spPr>
            <a:xfrm>
              <a:off x="799608" y="3399438"/>
              <a:ext cx="12283" cy="12349"/>
            </a:xfrm>
            <a:custGeom>
              <a:avLst/>
              <a:gdLst/>
              <a:ahLst/>
              <a:cxnLst/>
              <a:rect l="l" t="t" r="r" b="b"/>
              <a:pathLst>
                <a:path w="375" h="377" extrusionOk="0">
                  <a:moveTo>
                    <a:pt x="155" y="1"/>
                  </a:moveTo>
                  <a:cubicBezTo>
                    <a:pt x="138" y="1"/>
                    <a:pt x="122" y="4"/>
                    <a:pt x="107" y="11"/>
                  </a:cubicBezTo>
                  <a:cubicBezTo>
                    <a:pt x="39" y="45"/>
                    <a:pt x="0" y="152"/>
                    <a:pt x="39" y="258"/>
                  </a:cubicBezTo>
                  <a:cubicBezTo>
                    <a:pt x="79" y="328"/>
                    <a:pt x="142" y="377"/>
                    <a:pt x="210" y="377"/>
                  </a:cubicBezTo>
                  <a:cubicBezTo>
                    <a:pt x="229" y="377"/>
                    <a:pt x="249" y="373"/>
                    <a:pt x="269" y="364"/>
                  </a:cubicBezTo>
                  <a:cubicBezTo>
                    <a:pt x="341" y="330"/>
                    <a:pt x="375" y="224"/>
                    <a:pt x="320" y="135"/>
                  </a:cubicBezTo>
                  <a:cubicBezTo>
                    <a:pt x="293" y="50"/>
                    <a:pt x="220" y="1"/>
                    <a:pt x="155"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9"/>
            <p:cNvSpPr/>
            <p:nvPr/>
          </p:nvSpPr>
          <p:spPr>
            <a:xfrm>
              <a:off x="904162" y="3303859"/>
              <a:ext cx="16345" cy="16345"/>
            </a:xfrm>
            <a:custGeom>
              <a:avLst/>
              <a:gdLst/>
              <a:ahLst/>
              <a:cxnLst/>
              <a:rect l="l" t="t" r="r" b="b"/>
              <a:pathLst>
                <a:path w="499" h="499" extrusionOk="0">
                  <a:moveTo>
                    <a:pt x="252" y="1"/>
                  </a:moveTo>
                  <a:cubicBezTo>
                    <a:pt x="107" y="1"/>
                    <a:pt x="1" y="107"/>
                    <a:pt x="1" y="252"/>
                  </a:cubicBezTo>
                  <a:cubicBezTo>
                    <a:pt x="1" y="392"/>
                    <a:pt x="107" y="499"/>
                    <a:pt x="252" y="499"/>
                  </a:cubicBezTo>
                  <a:cubicBezTo>
                    <a:pt x="392" y="499"/>
                    <a:pt x="499" y="392"/>
                    <a:pt x="499" y="252"/>
                  </a:cubicBezTo>
                  <a:cubicBezTo>
                    <a:pt x="499" y="107"/>
                    <a:pt x="392" y="1"/>
                    <a:pt x="252" y="1"/>
                  </a:cubicBezTo>
                  <a:close/>
                </a:path>
              </a:pathLst>
            </a:custGeom>
            <a:solidFill>
              <a:srgbClr val="CCC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9"/>
            <p:cNvSpPr/>
            <p:nvPr/>
          </p:nvSpPr>
          <p:spPr>
            <a:xfrm>
              <a:off x="921031" y="3263865"/>
              <a:ext cx="18015" cy="18015"/>
            </a:xfrm>
            <a:custGeom>
              <a:avLst/>
              <a:gdLst/>
              <a:ahLst/>
              <a:cxnLst/>
              <a:rect l="l" t="t" r="r" b="b"/>
              <a:pathLst>
                <a:path w="550" h="550" extrusionOk="0">
                  <a:moveTo>
                    <a:pt x="269" y="0"/>
                  </a:moveTo>
                  <a:cubicBezTo>
                    <a:pt x="107" y="0"/>
                    <a:pt x="1" y="124"/>
                    <a:pt x="1" y="285"/>
                  </a:cubicBezTo>
                  <a:cubicBezTo>
                    <a:pt x="1" y="426"/>
                    <a:pt x="107" y="549"/>
                    <a:pt x="269" y="549"/>
                  </a:cubicBezTo>
                  <a:cubicBezTo>
                    <a:pt x="426" y="549"/>
                    <a:pt x="550" y="426"/>
                    <a:pt x="550" y="285"/>
                  </a:cubicBezTo>
                  <a:cubicBezTo>
                    <a:pt x="550" y="124"/>
                    <a:pt x="426" y="0"/>
                    <a:pt x="269"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9"/>
            <p:cNvSpPr/>
            <p:nvPr/>
          </p:nvSpPr>
          <p:spPr>
            <a:xfrm>
              <a:off x="857748" y="3316142"/>
              <a:ext cx="15788" cy="15657"/>
            </a:xfrm>
            <a:custGeom>
              <a:avLst/>
              <a:gdLst/>
              <a:ahLst/>
              <a:cxnLst/>
              <a:rect l="l" t="t" r="r" b="b"/>
              <a:pathLst>
                <a:path w="482" h="478" extrusionOk="0">
                  <a:moveTo>
                    <a:pt x="247" y="0"/>
                  </a:moveTo>
                  <a:cubicBezTo>
                    <a:pt x="107" y="0"/>
                    <a:pt x="0" y="107"/>
                    <a:pt x="0" y="247"/>
                  </a:cubicBezTo>
                  <a:cubicBezTo>
                    <a:pt x="0" y="371"/>
                    <a:pt x="107" y="477"/>
                    <a:pt x="247" y="477"/>
                  </a:cubicBezTo>
                  <a:cubicBezTo>
                    <a:pt x="375" y="477"/>
                    <a:pt x="481" y="371"/>
                    <a:pt x="481" y="247"/>
                  </a:cubicBezTo>
                  <a:cubicBezTo>
                    <a:pt x="481" y="107"/>
                    <a:pt x="375" y="0"/>
                    <a:pt x="247"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9"/>
            <p:cNvSpPr/>
            <p:nvPr/>
          </p:nvSpPr>
          <p:spPr>
            <a:xfrm>
              <a:off x="853686" y="3354466"/>
              <a:ext cx="15657" cy="18015"/>
            </a:xfrm>
            <a:custGeom>
              <a:avLst/>
              <a:gdLst/>
              <a:ahLst/>
              <a:cxnLst/>
              <a:rect l="l" t="t" r="r" b="b"/>
              <a:pathLst>
                <a:path w="478" h="550" extrusionOk="0">
                  <a:moveTo>
                    <a:pt x="197" y="1"/>
                  </a:moveTo>
                  <a:lnTo>
                    <a:pt x="1" y="550"/>
                  </a:lnTo>
                  <a:lnTo>
                    <a:pt x="478" y="533"/>
                  </a:lnTo>
                  <a:lnTo>
                    <a:pt x="19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9"/>
            <p:cNvSpPr/>
            <p:nvPr/>
          </p:nvSpPr>
          <p:spPr>
            <a:xfrm>
              <a:off x="895514" y="3271399"/>
              <a:ext cx="15657" cy="18015"/>
            </a:xfrm>
            <a:custGeom>
              <a:avLst/>
              <a:gdLst/>
              <a:ahLst/>
              <a:cxnLst/>
              <a:rect l="l" t="t" r="r" b="b"/>
              <a:pathLst>
                <a:path w="478" h="550" extrusionOk="0">
                  <a:moveTo>
                    <a:pt x="197" y="0"/>
                  </a:moveTo>
                  <a:lnTo>
                    <a:pt x="1" y="549"/>
                  </a:lnTo>
                  <a:lnTo>
                    <a:pt x="477" y="532"/>
                  </a:lnTo>
                  <a:lnTo>
                    <a:pt x="19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9"/>
            <p:cNvSpPr/>
            <p:nvPr/>
          </p:nvSpPr>
          <p:spPr>
            <a:xfrm>
              <a:off x="881037" y="3298160"/>
              <a:ext cx="13397" cy="13397"/>
            </a:xfrm>
            <a:custGeom>
              <a:avLst/>
              <a:gdLst/>
              <a:ahLst/>
              <a:cxnLst/>
              <a:rect l="l" t="t" r="r" b="b"/>
              <a:pathLst>
                <a:path w="409" h="409" extrusionOk="0">
                  <a:moveTo>
                    <a:pt x="319" y="0"/>
                  </a:moveTo>
                  <a:lnTo>
                    <a:pt x="0" y="68"/>
                  </a:lnTo>
                  <a:lnTo>
                    <a:pt x="89" y="409"/>
                  </a:lnTo>
                  <a:lnTo>
                    <a:pt x="409" y="337"/>
                  </a:lnTo>
                  <a:lnTo>
                    <a:pt x="319"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9"/>
            <p:cNvSpPr/>
            <p:nvPr/>
          </p:nvSpPr>
          <p:spPr>
            <a:xfrm>
              <a:off x="867083" y="3338710"/>
              <a:ext cx="12152" cy="12316"/>
            </a:xfrm>
            <a:custGeom>
              <a:avLst/>
              <a:gdLst/>
              <a:ahLst/>
              <a:cxnLst/>
              <a:rect l="l" t="t" r="r" b="b"/>
              <a:pathLst>
                <a:path w="371" h="376" extrusionOk="0">
                  <a:moveTo>
                    <a:pt x="337" y="1"/>
                  </a:moveTo>
                  <a:lnTo>
                    <a:pt x="0" y="39"/>
                  </a:lnTo>
                  <a:lnTo>
                    <a:pt x="35" y="375"/>
                  </a:lnTo>
                  <a:lnTo>
                    <a:pt x="371" y="358"/>
                  </a:lnTo>
                  <a:lnTo>
                    <a:pt x="33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9"/>
            <p:cNvSpPr/>
            <p:nvPr/>
          </p:nvSpPr>
          <p:spPr>
            <a:xfrm>
              <a:off x="948348" y="3249355"/>
              <a:ext cx="12316" cy="12709"/>
            </a:xfrm>
            <a:custGeom>
              <a:avLst/>
              <a:gdLst/>
              <a:ahLst/>
              <a:cxnLst/>
              <a:rect l="l" t="t" r="r" b="b"/>
              <a:pathLst>
                <a:path w="376" h="388" extrusionOk="0">
                  <a:moveTo>
                    <a:pt x="337" y="1"/>
                  </a:moveTo>
                  <a:lnTo>
                    <a:pt x="1" y="35"/>
                  </a:lnTo>
                  <a:lnTo>
                    <a:pt x="35" y="388"/>
                  </a:lnTo>
                  <a:lnTo>
                    <a:pt x="375" y="354"/>
                  </a:lnTo>
                  <a:lnTo>
                    <a:pt x="33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9"/>
            <p:cNvSpPr/>
            <p:nvPr/>
          </p:nvSpPr>
          <p:spPr>
            <a:xfrm>
              <a:off x="924535" y="3268451"/>
              <a:ext cx="9368" cy="9925"/>
            </a:xfrm>
            <a:custGeom>
              <a:avLst/>
              <a:gdLst/>
              <a:ahLst/>
              <a:cxnLst/>
              <a:rect l="l" t="t" r="r" b="b"/>
              <a:pathLst>
                <a:path w="286" h="303" extrusionOk="0">
                  <a:moveTo>
                    <a:pt x="268" y="1"/>
                  </a:moveTo>
                  <a:lnTo>
                    <a:pt x="0" y="18"/>
                  </a:lnTo>
                  <a:lnTo>
                    <a:pt x="17" y="303"/>
                  </a:lnTo>
                  <a:lnTo>
                    <a:pt x="285" y="269"/>
                  </a:lnTo>
                  <a:lnTo>
                    <a:pt x="268" y="1"/>
                  </a:lnTo>
                  <a:close/>
                </a:path>
              </a:pathLst>
            </a:custGeom>
            <a:solidFill>
              <a:srgbClr val="CD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9"/>
            <p:cNvSpPr/>
            <p:nvPr/>
          </p:nvSpPr>
          <p:spPr>
            <a:xfrm>
              <a:off x="860106" y="3318501"/>
              <a:ext cx="11038" cy="11038"/>
            </a:xfrm>
            <a:custGeom>
              <a:avLst/>
              <a:gdLst/>
              <a:ahLst/>
              <a:cxnLst/>
              <a:rect l="l" t="t" r="r" b="b"/>
              <a:pathLst>
                <a:path w="337" h="337" extrusionOk="0">
                  <a:moveTo>
                    <a:pt x="175" y="1"/>
                  </a:moveTo>
                  <a:cubicBezTo>
                    <a:pt x="90" y="1"/>
                    <a:pt x="1" y="69"/>
                    <a:pt x="1" y="175"/>
                  </a:cubicBezTo>
                  <a:cubicBezTo>
                    <a:pt x="1" y="265"/>
                    <a:pt x="90" y="337"/>
                    <a:pt x="175" y="337"/>
                  </a:cubicBezTo>
                  <a:cubicBezTo>
                    <a:pt x="265" y="337"/>
                    <a:pt x="337" y="265"/>
                    <a:pt x="337" y="175"/>
                  </a:cubicBezTo>
                  <a:cubicBezTo>
                    <a:pt x="337" y="69"/>
                    <a:pt x="265" y="1"/>
                    <a:pt x="175" y="1"/>
                  </a:cubicBezTo>
                  <a:close/>
                </a:path>
              </a:pathLst>
            </a:custGeom>
            <a:solidFill>
              <a:srgbClr val="CD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9"/>
            <p:cNvSpPr/>
            <p:nvPr/>
          </p:nvSpPr>
          <p:spPr>
            <a:xfrm>
              <a:off x="831675" y="3381259"/>
              <a:ext cx="5175" cy="13266"/>
            </a:xfrm>
            <a:custGeom>
              <a:avLst/>
              <a:gdLst/>
              <a:ahLst/>
              <a:cxnLst/>
              <a:rect l="l" t="t" r="r" b="b"/>
              <a:pathLst>
                <a:path w="158" h="405" extrusionOk="0">
                  <a:moveTo>
                    <a:pt x="0" y="0"/>
                  </a:moveTo>
                  <a:lnTo>
                    <a:pt x="0" y="404"/>
                  </a:lnTo>
                  <a:lnTo>
                    <a:pt x="158" y="404"/>
                  </a:lnTo>
                  <a:lnTo>
                    <a:pt x="158"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9"/>
            <p:cNvSpPr/>
            <p:nvPr/>
          </p:nvSpPr>
          <p:spPr>
            <a:xfrm>
              <a:off x="827483" y="3385288"/>
              <a:ext cx="13430" cy="5175"/>
            </a:xfrm>
            <a:custGeom>
              <a:avLst/>
              <a:gdLst/>
              <a:ahLst/>
              <a:cxnLst/>
              <a:rect l="l" t="t" r="r" b="b"/>
              <a:pathLst>
                <a:path w="410" h="158" extrusionOk="0">
                  <a:moveTo>
                    <a:pt x="1" y="1"/>
                  </a:moveTo>
                  <a:lnTo>
                    <a:pt x="1" y="158"/>
                  </a:lnTo>
                  <a:lnTo>
                    <a:pt x="409" y="158"/>
                  </a:lnTo>
                  <a:lnTo>
                    <a:pt x="409"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9"/>
            <p:cNvSpPr/>
            <p:nvPr/>
          </p:nvSpPr>
          <p:spPr>
            <a:xfrm>
              <a:off x="857191" y="3362556"/>
              <a:ext cx="7010" cy="6453"/>
            </a:xfrm>
            <a:custGeom>
              <a:avLst/>
              <a:gdLst/>
              <a:ahLst/>
              <a:cxnLst/>
              <a:rect l="l" t="t" r="r" b="b"/>
              <a:pathLst>
                <a:path w="214" h="197" extrusionOk="0">
                  <a:moveTo>
                    <a:pt x="124" y="1"/>
                  </a:moveTo>
                  <a:lnTo>
                    <a:pt x="0" y="124"/>
                  </a:lnTo>
                  <a:lnTo>
                    <a:pt x="213" y="197"/>
                  </a:lnTo>
                  <a:lnTo>
                    <a:pt x="124"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9"/>
            <p:cNvSpPr/>
            <p:nvPr/>
          </p:nvSpPr>
          <p:spPr>
            <a:xfrm>
              <a:off x="862334" y="3320728"/>
              <a:ext cx="7010" cy="7010"/>
            </a:xfrm>
            <a:custGeom>
              <a:avLst/>
              <a:gdLst/>
              <a:ahLst/>
              <a:cxnLst/>
              <a:rect l="l" t="t" r="r" b="b"/>
              <a:pathLst>
                <a:path w="214" h="214" extrusionOk="0">
                  <a:moveTo>
                    <a:pt x="107" y="1"/>
                  </a:moveTo>
                  <a:lnTo>
                    <a:pt x="1" y="107"/>
                  </a:lnTo>
                  <a:lnTo>
                    <a:pt x="107" y="214"/>
                  </a:lnTo>
                  <a:lnTo>
                    <a:pt x="214" y="90"/>
                  </a:lnTo>
                  <a:lnTo>
                    <a:pt x="107" y="1"/>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9"/>
            <p:cNvSpPr/>
            <p:nvPr/>
          </p:nvSpPr>
          <p:spPr>
            <a:xfrm>
              <a:off x="801410" y="3401338"/>
              <a:ext cx="7566" cy="9073"/>
            </a:xfrm>
            <a:custGeom>
              <a:avLst/>
              <a:gdLst/>
              <a:ahLst/>
              <a:cxnLst/>
              <a:rect l="l" t="t" r="r" b="b"/>
              <a:pathLst>
                <a:path w="231" h="277" extrusionOk="0">
                  <a:moveTo>
                    <a:pt x="79" y="0"/>
                  </a:moveTo>
                  <a:cubicBezTo>
                    <a:pt x="70" y="0"/>
                    <a:pt x="61" y="2"/>
                    <a:pt x="52" y="4"/>
                  </a:cubicBezTo>
                  <a:cubicBezTo>
                    <a:pt x="1" y="26"/>
                    <a:pt x="1" y="111"/>
                    <a:pt x="35" y="183"/>
                  </a:cubicBezTo>
                  <a:cubicBezTo>
                    <a:pt x="49" y="243"/>
                    <a:pt x="101" y="277"/>
                    <a:pt x="150" y="277"/>
                  </a:cubicBezTo>
                  <a:cubicBezTo>
                    <a:pt x="160" y="277"/>
                    <a:pt x="170" y="275"/>
                    <a:pt x="179" y="272"/>
                  </a:cubicBezTo>
                  <a:cubicBezTo>
                    <a:pt x="231" y="255"/>
                    <a:pt x="231" y="166"/>
                    <a:pt x="214" y="94"/>
                  </a:cubicBezTo>
                  <a:cubicBezTo>
                    <a:pt x="185" y="36"/>
                    <a:pt x="129" y="0"/>
                    <a:pt x="79"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9"/>
            <p:cNvSpPr/>
            <p:nvPr/>
          </p:nvSpPr>
          <p:spPr>
            <a:xfrm>
              <a:off x="969835" y="3377689"/>
              <a:ext cx="20767" cy="21029"/>
            </a:xfrm>
            <a:custGeom>
              <a:avLst/>
              <a:gdLst/>
              <a:ahLst/>
              <a:cxnLst/>
              <a:rect l="l" t="t" r="r" b="b"/>
              <a:pathLst>
                <a:path w="634" h="642" extrusionOk="0">
                  <a:moveTo>
                    <a:pt x="472" y="0"/>
                  </a:moveTo>
                  <a:cubicBezTo>
                    <a:pt x="433" y="0"/>
                    <a:pt x="392" y="14"/>
                    <a:pt x="358" y="54"/>
                  </a:cubicBezTo>
                  <a:cubicBezTo>
                    <a:pt x="358" y="71"/>
                    <a:pt x="337" y="88"/>
                    <a:pt x="320" y="109"/>
                  </a:cubicBezTo>
                  <a:cubicBezTo>
                    <a:pt x="303" y="109"/>
                    <a:pt x="286" y="126"/>
                    <a:pt x="269" y="126"/>
                  </a:cubicBezTo>
                  <a:cubicBezTo>
                    <a:pt x="196" y="177"/>
                    <a:pt x="107" y="250"/>
                    <a:pt x="107" y="284"/>
                  </a:cubicBezTo>
                  <a:lnTo>
                    <a:pt x="124" y="301"/>
                  </a:lnTo>
                  <a:lnTo>
                    <a:pt x="124" y="322"/>
                  </a:lnTo>
                  <a:cubicBezTo>
                    <a:pt x="73" y="407"/>
                    <a:pt x="17" y="479"/>
                    <a:pt x="0" y="496"/>
                  </a:cubicBezTo>
                  <a:cubicBezTo>
                    <a:pt x="0" y="513"/>
                    <a:pt x="0" y="513"/>
                    <a:pt x="17" y="513"/>
                  </a:cubicBezTo>
                  <a:lnTo>
                    <a:pt x="17" y="535"/>
                  </a:lnTo>
                  <a:cubicBezTo>
                    <a:pt x="17" y="535"/>
                    <a:pt x="39" y="535"/>
                    <a:pt x="39" y="552"/>
                  </a:cubicBezTo>
                  <a:cubicBezTo>
                    <a:pt x="107" y="586"/>
                    <a:pt x="252" y="620"/>
                    <a:pt x="337" y="641"/>
                  </a:cubicBezTo>
                  <a:lnTo>
                    <a:pt x="409" y="641"/>
                  </a:lnTo>
                  <a:cubicBezTo>
                    <a:pt x="443" y="620"/>
                    <a:pt x="481" y="586"/>
                    <a:pt x="481" y="552"/>
                  </a:cubicBezTo>
                  <a:cubicBezTo>
                    <a:pt x="481" y="552"/>
                    <a:pt x="464" y="552"/>
                    <a:pt x="464" y="535"/>
                  </a:cubicBezTo>
                  <a:cubicBezTo>
                    <a:pt x="515" y="390"/>
                    <a:pt x="605" y="126"/>
                    <a:pt x="622" y="88"/>
                  </a:cubicBezTo>
                  <a:cubicBezTo>
                    <a:pt x="633" y="65"/>
                    <a:pt x="556" y="0"/>
                    <a:pt x="47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9"/>
            <p:cNvSpPr/>
            <p:nvPr/>
          </p:nvSpPr>
          <p:spPr>
            <a:xfrm>
              <a:off x="766165" y="3383454"/>
              <a:ext cx="21356" cy="20832"/>
            </a:xfrm>
            <a:custGeom>
              <a:avLst/>
              <a:gdLst/>
              <a:ahLst/>
              <a:cxnLst/>
              <a:rect l="l" t="t" r="r" b="b"/>
              <a:pathLst>
                <a:path w="652" h="636" extrusionOk="0">
                  <a:moveTo>
                    <a:pt x="182" y="0"/>
                  </a:moveTo>
                  <a:cubicBezTo>
                    <a:pt x="91" y="0"/>
                    <a:pt x="0" y="83"/>
                    <a:pt x="13" y="108"/>
                  </a:cubicBezTo>
                  <a:cubicBezTo>
                    <a:pt x="30" y="125"/>
                    <a:pt x="136" y="393"/>
                    <a:pt x="208" y="533"/>
                  </a:cubicBezTo>
                  <a:lnTo>
                    <a:pt x="191" y="550"/>
                  </a:lnTo>
                  <a:cubicBezTo>
                    <a:pt x="191" y="589"/>
                    <a:pt x="225" y="606"/>
                    <a:pt x="260" y="623"/>
                  </a:cubicBezTo>
                  <a:cubicBezTo>
                    <a:pt x="279" y="631"/>
                    <a:pt x="293" y="635"/>
                    <a:pt x="304" y="635"/>
                  </a:cubicBezTo>
                  <a:cubicBezTo>
                    <a:pt x="315" y="635"/>
                    <a:pt x="323" y="631"/>
                    <a:pt x="332" y="623"/>
                  </a:cubicBezTo>
                  <a:cubicBezTo>
                    <a:pt x="421" y="606"/>
                    <a:pt x="562" y="550"/>
                    <a:pt x="617" y="516"/>
                  </a:cubicBezTo>
                  <a:cubicBezTo>
                    <a:pt x="634" y="516"/>
                    <a:pt x="651" y="499"/>
                    <a:pt x="651" y="499"/>
                  </a:cubicBezTo>
                  <a:lnTo>
                    <a:pt x="651" y="482"/>
                  </a:lnTo>
                  <a:lnTo>
                    <a:pt x="651" y="465"/>
                  </a:lnTo>
                  <a:cubicBezTo>
                    <a:pt x="651" y="444"/>
                    <a:pt x="579" y="376"/>
                    <a:pt x="511" y="303"/>
                  </a:cubicBezTo>
                  <a:cubicBezTo>
                    <a:pt x="528" y="286"/>
                    <a:pt x="528" y="286"/>
                    <a:pt x="528" y="269"/>
                  </a:cubicBezTo>
                  <a:cubicBezTo>
                    <a:pt x="545" y="231"/>
                    <a:pt x="455" y="146"/>
                    <a:pt x="383" y="108"/>
                  </a:cubicBezTo>
                  <a:cubicBezTo>
                    <a:pt x="349" y="108"/>
                    <a:pt x="332" y="91"/>
                    <a:pt x="315" y="91"/>
                  </a:cubicBezTo>
                  <a:cubicBezTo>
                    <a:pt x="298" y="74"/>
                    <a:pt x="298" y="57"/>
                    <a:pt x="277" y="40"/>
                  </a:cubicBezTo>
                  <a:cubicBezTo>
                    <a:pt x="248" y="11"/>
                    <a:pt x="215" y="0"/>
                    <a:pt x="18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9"/>
            <p:cNvSpPr/>
            <p:nvPr/>
          </p:nvSpPr>
          <p:spPr>
            <a:xfrm>
              <a:off x="875174" y="3079815"/>
              <a:ext cx="129382" cy="155619"/>
            </a:xfrm>
            <a:custGeom>
              <a:avLst/>
              <a:gdLst/>
              <a:ahLst/>
              <a:cxnLst/>
              <a:rect l="l" t="t" r="r" b="b"/>
              <a:pathLst>
                <a:path w="3950" h="4751" extrusionOk="0">
                  <a:moveTo>
                    <a:pt x="805" y="1"/>
                  </a:moveTo>
                  <a:cubicBezTo>
                    <a:pt x="701" y="1"/>
                    <a:pt x="613" y="28"/>
                    <a:pt x="549" y="86"/>
                  </a:cubicBezTo>
                  <a:cubicBezTo>
                    <a:pt x="0" y="584"/>
                    <a:pt x="1013" y="1699"/>
                    <a:pt x="2022" y="2142"/>
                  </a:cubicBezTo>
                  <a:cubicBezTo>
                    <a:pt x="2907" y="2533"/>
                    <a:pt x="2290" y="4325"/>
                    <a:pt x="2146" y="4751"/>
                  </a:cubicBezTo>
                  <a:cubicBezTo>
                    <a:pt x="2146" y="4751"/>
                    <a:pt x="2695" y="4432"/>
                    <a:pt x="3120" y="3649"/>
                  </a:cubicBezTo>
                  <a:cubicBezTo>
                    <a:pt x="3949" y="2075"/>
                    <a:pt x="1720" y="1"/>
                    <a:pt x="805" y="1"/>
                  </a:cubicBezTo>
                  <a:close/>
                </a:path>
              </a:pathLst>
            </a:custGeom>
            <a:solidFill>
              <a:srgbClr val="BA5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9"/>
            <p:cNvSpPr/>
            <p:nvPr/>
          </p:nvSpPr>
          <p:spPr>
            <a:xfrm>
              <a:off x="830430" y="3147716"/>
              <a:ext cx="9368" cy="8123"/>
            </a:xfrm>
            <a:custGeom>
              <a:avLst/>
              <a:gdLst/>
              <a:ahLst/>
              <a:cxnLst/>
              <a:rect l="l" t="t" r="r" b="b"/>
              <a:pathLst>
                <a:path w="286" h="248" extrusionOk="0">
                  <a:moveTo>
                    <a:pt x="106" y="1"/>
                  </a:moveTo>
                  <a:lnTo>
                    <a:pt x="0" y="141"/>
                  </a:lnTo>
                  <a:lnTo>
                    <a:pt x="162" y="248"/>
                  </a:lnTo>
                  <a:lnTo>
                    <a:pt x="285" y="175"/>
                  </a:lnTo>
                  <a:lnTo>
                    <a:pt x="106"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9"/>
            <p:cNvSpPr/>
            <p:nvPr/>
          </p:nvSpPr>
          <p:spPr>
            <a:xfrm>
              <a:off x="842124" y="3143556"/>
              <a:ext cx="7566" cy="8254"/>
            </a:xfrm>
            <a:custGeom>
              <a:avLst/>
              <a:gdLst/>
              <a:ahLst/>
              <a:cxnLst/>
              <a:rect l="l" t="t" r="r" b="b"/>
              <a:pathLst>
                <a:path w="231" h="252" extrusionOk="0">
                  <a:moveTo>
                    <a:pt x="175" y="0"/>
                  </a:moveTo>
                  <a:lnTo>
                    <a:pt x="1" y="89"/>
                  </a:lnTo>
                  <a:lnTo>
                    <a:pt x="86" y="251"/>
                  </a:lnTo>
                  <a:lnTo>
                    <a:pt x="230" y="213"/>
                  </a:lnTo>
                  <a:lnTo>
                    <a:pt x="175"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9"/>
            <p:cNvSpPr/>
            <p:nvPr/>
          </p:nvSpPr>
          <p:spPr>
            <a:xfrm>
              <a:off x="857748" y="3144801"/>
              <a:ext cx="7566" cy="6453"/>
            </a:xfrm>
            <a:custGeom>
              <a:avLst/>
              <a:gdLst/>
              <a:ahLst/>
              <a:cxnLst/>
              <a:rect l="l" t="t" r="r" b="b"/>
              <a:pathLst>
                <a:path w="231" h="197" extrusionOk="0">
                  <a:moveTo>
                    <a:pt x="34" y="0"/>
                  </a:moveTo>
                  <a:lnTo>
                    <a:pt x="0" y="175"/>
                  </a:lnTo>
                  <a:lnTo>
                    <a:pt x="141" y="196"/>
                  </a:lnTo>
                  <a:lnTo>
                    <a:pt x="230"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9"/>
            <p:cNvSpPr/>
            <p:nvPr/>
          </p:nvSpPr>
          <p:spPr>
            <a:xfrm>
              <a:off x="924535" y="3142443"/>
              <a:ext cx="9368" cy="8090"/>
            </a:xfrm>
            <a:custGeom>
              <a:avLst/>
              <a:gdLst/>
              <a:ahLst/>
              <a:cxnLst/>
              <a:rect l="l" t="t" r="r" b="b"/>
              <a:pathLst>
                <a:path w="286" h="247" extrusionOk="0">
                  <a:moveTo>
                    <a:pt x="179" y="0"/>
                  </a:moveTo>
                  <a:lnTo>
                    <a:pt x="0" y="196"/>
                  </a:lnTo>
                  <a:lnTo>
                    <a:pt x="124" y="247"/>
                  </a:lnTo>
                  <a:lnTo>
                    <a:pt x="285" y="140"/>
                  </a:lnTo>
                  <a:lnTo>
                    <a:pt x="179"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9"/>
            <p:cNvSpPr/>
            <p:nvPr/>
          </p:nvSpPr>
          <p:spPr>
            <a:xfrm>
              <a:off x="914611" y="3138938"/>
              <a:ext cx="7697" cy="8123"/>
            </a:xfrm>
            <a:custGeom>
              <a:avLst/>
              <a:gdLst/>
              <a:ahLst/>
              <a:cxnLst/>
              <a:rect l="l" t="t" r="r" b="b"/>
              <a:pathLst>
                <a:path w="235" h="248" extrusionOk="0">
                  <a:moveTo>
                    <a:pt x="56" y="1"/>
                  </a:moveTo>
                  <a:lnTo>
                    <a:pt x="1" y="230"/>
                  </a:lnTo>
                  <a:lnTo>
                    <a:pt x="163" y="247"/>
                  </a:lnTo>
                  <a:lnTo>
                    <a:pt x="235" y="73"/>
                  </a:lnTo>
                  <a:lnTo>
                    <a:pt x="56"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9"/>
            <p:cNvSpPr/>
            <p:nvPr/>
          </p:nvSpPr>
          <p:spPr>
            <a:xfrm>
              <a:off x="899019" y="3140739"/>
              <a:ext cx="8123" cy="6322"/>
            </a:xfrm>
            <a:custGeom>
              <a:avLst/>
              <a:gdLst/>
              <a:ahLst/>
              <a:cxnLst/>
              <a:rect l="l" t="t" r="r" b="b"/>
              <a:pathLst>
                <a:path w="248" h="193" extrusionOk="0">
                  <a:moveTo>
                    <a:pt x="196" y="1"/>
                  </a:moveTo>
                  <a:lnTo>
                    <a:pt x="0" y="18"/>
                  </a:lnTo>
                  <a:lnTo>
                    <a:pt x="90" y="192"/>
                  </a:lnTo>
                  <a:lnTo>
                    <a:pt x="247" y="175"/>
                  </a:lnTo>
                  <a:lnTo>
                    <a:pt x="196"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9"/>
            <p:cNvSpPr/>
            <p:nvPr/>
          </p:nvSpPr>
          <p:spPr>
            <a:xfrm>
              <a:off x="796824" y="3025671"/>
              <a:ext cx="174289" cy="73863"/>
            </a:xfrm>
            <a:custGeom>
              <a:avLst/>
              <a:gdLst/>
              <a:ahLst/>
              <a:cxnLst/>
              <a:rect l="l" t="t" r="r" b="b"/>
              <a:pathLst>
                <a:path w="5321" h="2255" extrusionOk="0">
                  <a:moveTo>
                    <a:pt x="2952" y="0"/>
                  </a:moveTo>
                  <a:cubicBezTo>
                    <a:pt x="2477" y="0"/>
                    <a:pt x="2003" y="98"/>
                    <a:pt x="1771" y="266"/>
                  </a:cubicBezTo>
                  <a:cubicBezTo>
                    <a:pt x="1362" y="552"/>
                    <a:pt x="639" y="1492"/>
                    <a:pt x="0" y="2254"/>
                  </a:cubicBezTo>
                  <a:lnTo>
                    <a:pt x="5321" y="1918"/>
                  </a:lnTo>
                  <a:cubicBezTo>
                    <a:pt x="5321" y="1918"/>
                    <a:pt x="4576" y="764"/>
                    <a:pt x="4129" y="322"/>
                  </a:cubicBezTo>
                  <a:cubicBezTo>
                    <a:pt x="3899" y="98"/>
                    <a:pt x="3426" y="0"/>
                    <a:pt x="2952" y="0"/>
                  </a:cubicBezTo>
                  <a:close/>
                </a:path>
              </a:pathLst>
            </a:custGeom>
            <a:solidFill>
              <a:srgbClr val="D1B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9"/>
            <p:cNvSpPr/>
            <p:nvPr/>
          </p:nvSpPr>
          <p:spPr>
            <a:xfrm>
              <a:off x="814250" y="3026195"/>
              <a:ext cx="139438" cy="59385"/>
            </a:xfrm>
            <a:custGeom>
              <a:avLst/>
              <a:gdLst/>
              <a:ahLst/>
              <a:cxnLst/>
              <a:rect l="l" t="t" r="r" b="b"/>
              <a:pathLst>
                <a:path w="4257" h="1813" extrusionOk="0">
                  <a:moveTo>
                    <a:pt x="2379" y="0"/>
                  </a:moveTo>
                  <a:cubicBezTo>
                    <a:pt x="1994" y="0"/>
                    <a:pt x="1605" y="80"/>
                    <a:pt x="1418" y="216"/>
                  </a:cubicBezTo>
                  <a:cubicBezTo>
                    <a:pt x="1081" y="446"/>
                    <a:pt x="511" y="1191"/>
                    <a:pt x="0" y="1812"/>
                  </a:cubicBezTo>
                  <a:lnTo>
                    <a:pt x="4257" y="1544"/>
                  </a:lnTo>
                  <a:cubicBezTo>
                    <a:pt x="4257" y="1544"/>
                    <a:pt x="3669" y="604"/>
                    <a:pt x="3299" y="250"/>
                  </a:cubicBezTo>
                  <a:cubicBezTo>
                    <a:pt x="3123" y="76"/>
                    <a:pt x="2753" y="0"/>
                    <a:pt x="2379"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9"/>
            <p:cNvSpPr/>
            <p:nvPr/>
          </p:nvSpPr>
          <p:spPr>
            <a:xfrm>
              <a:off x="742156" y="3070775"/>
              <a:ext cx="298660" cy="61219"/>
            </a:xfrm>
            <a:custGeom>
              <a:avLst/>
              <a:gdLst/>
              <a:ahLst/>
              <a:cxnLst/>
              <a:rect l="l" t="t" r="r" b="b"/>
              <a:pathLst>
                <a:path w="9118" h="1869" extrusionOk="0">
                  <a:moveTo>
                    <a:pt x="4590" y="1"/>
                  </a:moveTo>
                  <a:cubicBezTo>
                    <a:pt x="4491" y="1"/>
                    <a:pt x="4391" y="3"/>
                    <a:pt x="4291" y="9"/>
                  </a:cubicBezTo>
                  <a:cubicBezTo>
                    <a:pt x="1933" y="149"/>
                    <a:pt x="1" y="1869"/>
                    <a:pt x="1" y="1869"/>
                  </a:cubicBezTo>
                  <a:cubicBezTo>
                    <a:pt x="1547" y="1477"/>
                    <a:pt x="3702" y="1136"/>
                    <a:pt x="5663" y="1136"/>
                  </a:cubicBezTo>
                  <a:cubicBezTo>
                    <a:pt x="6985" y="1136"/>
                    <a:pt x="8218" y="1291"/>
                    <a:pt x="9118" y="1690"/>
                  </a:cubicBezTo>
                  <a:cubicBezTo>
                    <a:pt x="9118" y="1690"/>
                    <a:pt x="7082" y="1"/>
                    <a:pt x="4590" y="1"/>
                  </a:cubicBezTo>
                  <a:close/>
                </a:path>
              </a:pathLst>
            </a:custGeom>
            <a:solidFill>
              <a:srgbClr val="D1B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9"/>
            <p:cNvSpPr/>
            <p:nvPr/>
          </p:nvSpPr>
          <p:spPr>
            <a:xfrm>
              <a:off x="771734" y="3066681"/>
              <a:ext cx="238849" cy="49722"/>
            </a:xfrm>
            <a:custGeom>
              <a:avLst/>
              <a:gdLst/>
              <a:ahLst/>
              <a:cxnLst/>
              <a:rect l="l" t="t" r="r" b="b"/>
              <a:pathLst>
                <a:path w="7292" h="1518" extrusionOk="0">
                  <a:moveTo>
                    <a:pt x="3663" y="1"/>
                  </a:moveTo>
                  <a:cubicBezTo>
                    <a:pt x="3590" y="1"/>
                    <a:pt x="3517" y="2"/>
                    <a:pt x="3444" y="6"/>
                  </a:cubicBezTo>
                  <a:cubicBezTo>
                    <a:pt x="1562" y="112"/>
                    <a:pt x="0" y="1517"/>
                    <a:pt x="0" y="1517"/>
                  </a:cubicBezTo>
                  <a:cubicBezTo>
                    <a:pt x="1248" y="1198"/>
                    <a:pt x="2986" y="923"/>
                    <a:pt x="4561" y="923"/>
                  </a:cubicBezTo>
                  <a:cubicBezTo>
                    <a:pt x="5608" y="923"/>
                    <a:pt x="6582" y="1044"/>
                    <a:pt x="7291" y="1355"/>
                  </a:cubicBezTo>
                  <a:cubicBezTo>
                    <a:pt x="7291" y="1355"/>
                    <a:pt x="5655" y="1"/>
                    <a:pt x="3663"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9"/>
            <p:cNvSpPr/>
            <p:nvPr/>
          </p:nvSpPr>
          <p:spPr>
            <a:xfrm>
              <a:off x="802523" y="3055806"/>
              <a:ext cx="167902" cy="37865"/>
            </a:xfrm>
            <a:custGeom>
              <a:avLst/>
              <a:gdLst/>
              <a:ahLst/>
              <a:cxnLst/>
              <a:rect l="l" t="t" r="r" b="b"/>
              <a:pathLst>
                <a:path w="5126" h="1156" extrusionOk="0">
                  <a:moveTo>
                    <a:pt x="2726" y="1"/>
                  </a:moveTo>
                  <a:cubicBezTo>
                    <a:pt x="1537" y="1"/>
                    <a:pt x="584" y="476"/>
                    <a:pt x="286" y="730"/>
                  </a:cubicBezTo>
                  <a:lnTo>
                    <a:pt x="1" y="1155"/>
                  </a:lnTo>
                  <a:cubicBezTo>
                    <a:pt x="946" y="653"/>
                    <a:pt x="1898" y="495"/>
                    <a:pt x="2721" y="495"/>
                  </a:cubicBezTo>
                  <a:cubicBezTo>
                    <a:pt x="4106" y="495"/>
                    <a:pt x="5125" y="942"/>
                    <a:pt x="5125" y="942"/>
                  </a:cubicBezTo>
                  <a:lnTo>
                    <a:pt x="4806" y="534"/>
                  </a:lnTo>
                  <a:cubicBezTo>
                    <a:pt x="4088" y="141"/>
                    <a:pt x="3372" y="1"/>
                    <a:pt x="2726"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5406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2"/>
        <p:cNvGrpSpPr/>
        <p:nvPr/>
      </p:nvGrpSpPr>
      <p:grpSpPr>
        <a:xfrm>
          <a:off x="0" y="0"/>
          <a:ext cx="0" cy="0"/>
          <a:chOff x="0" y="0"/>
          <a:chExt cx="0" cy="0"/>
        </a:xfrm>
      </p:grpSpPr>
      <p:sp>
        <p:nvSpPr>
          <p:cNvPr id="3183" name="Google Shape;3183;p53"/>
          <p:cNvSpPr txBox="1">
            <a:spLocks noGrp="1"/>
          </p:cNvSpPr>
          <p:nvPr>
            <p:ph type="title"/>
          </p:nvPr>
        </p:nvSpPr>
        <p:spPr>
          <a:xfrm>
            <a:off x="956108" y="1304953"/>
            <a:ext cx="8053154" cy="217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rPr>
              <a:t>Scherpenheuvel- Zichem</a:t>
            </a:r>
            <a:endParaRPr dirty="0"/>
          </a:p>
        </p:txBody>
      </p:sp>
      <p:grpSp>
        <p:nvGrpSpPr>
          <p:cNvPr id="3185" name="Google Shape;3185;p53"/>
          <p:cNvGrpSpPr/>
          <p:nvPr/>
        </p:nvGrpSpPr>
        <p:grpSpPr>
          <a:xfrm>
            <a:off x="498772" y="2290334"/>
            <a:ext cx="1211873" cy="2313034"/>
            <a:chOff x="658500" y="1543183"/>
            <a:chExt cx="304391" cy="580974"/>
          </a:xfrm>
        </p:grpSpPr>
        <p:sp>
          <p:nvSpPr>
            <p:cNvPr id="3186" name="Google Shape;3186;p53"/>
            <p:cNvSpPr/>
            <p:nvPr/>
          </p:nvSpPr>
          <p:spPr>
            <a:xfrm>
              <a:off x="658500" y="1543183"/>
              <a:ext cx="218509" cy="212089"/>
            </a:xfrm>
            <a:custGeom>
              <a:avLst/>
              <a:gdLst/>
              <a:ahLst/>
              <a:cxnLst/>
              <a:rect l="l" t="t" r="r" b="b"/>
              <a:pathLst>
                <a:path w="6671" h="6475" extrusionOk="0">
                  <a:moveTo>
                    <a:pt x="6671" y="1"/>
                  </a:moveTo>
                  <a:lnTo>
                    <a:pt x="6671" y="1"/>
                  </a:lnTo>
                  <a:cubicBezTo>
                    <a:pt x="6671" y="1"/>
                    <a:pt x="3832" y="890"/>
                    <a:pt x="2874" y="1720"/>
                  </a:cubicBezTo>
                  <a:cubicBezTo>
                    <a:pt x="1154" y="3231"/>
                    <a:pt x="1" y="6475"/>
                    <a:pt x="1" y="6475"/>
                  </a:cubicBezTo>
                  <a:cubicBezTo>
                    <a:pt x="656" y="6066"/>
                    <a:pt x="2785" y="4683"/>
                    <a:pt x="4045" y="3389"/>
                  </a:cubicBezTo>
                  <a:cubicBezTo>
                    <a:pt x="5304" y="2078"/>
                    <a:pt x="6351" y="571"/>
                    <a:pt x="6671"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3"/>
            <p:cNvSpPr/>
            <p:nvPr/>
          </p:nvSpPr>
          <p:spPr>
            <a:xfrm>
              <a:off x="805471" y="1595885"/>
              <a:ext cx="38356" cy="61383"/>
            </a:xfrm>
            <a:custGeom>
              <a:avLst/>
              <a:gdLst/>
              <a:ahLst/>
              <a:cxnLst/>
              <a:rect l="l" t="t" r="r" b="b"/>
              <a:pathLst>
                <a:path w="1171" h="1874" extrusionOk="0">
                  <a:moveTo>
                    <a:pt x="398" y="0"/>
                  </a:moveTo>
                  <a:cubicBezTo>
                    <a:pt x="383" y="0"/>
                    <a:pt x="368" y="2"/>
                    <a:pt x="353" y="5"/>
                  </a:cubicBezTo>
                  <a:cubicBezTo>
                    <a:pt x="107" y="60"/>
                    <a:pt x="0" y="520"/>
                    <a:pt x="107" y="1035"/>
                  </a:cubicBezTo>
                  <a:cubicBezTo>
                    <a:pt x="222" y="1518"/>
                    <a:pt x="496" y="1874"/>
                    <a:pt x="733" y="1874"/>
                  </a:cubicBezTo>
                  <a:cubicBezTo>
                    <a:pt x="748" y="1874"/>
                    <a:pt x="764" y="1872"/>
                    <a:pt x="779" y="1869"/>
                  </a:cubicBezTo>
                  <a:cubicBezTo>
                    <a:pt x="1030" y="1797"/>
                    <a:pt x="1171" y="1337"/>
                    <a:pt x="1047" y="839"/>
                  </a:cubicBezTo>
                  <a:cubicBezTo>
                    <a:pt x="931" y="356"/>
                    <a:pt x="628" y="0"/>
                    <a:pt x="398" y="0"/>
                  </a:cubicBezTo>
                  <a:close/>
                </a:path>
              </a:pathLst>
            </a:custGeom>
            <a:solidFill>
              <a:srgbClr val="B25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3"/>
            <p:cNvSpPr/>
            <p:nvPr/>
          </p:nvSpPr>
          <p:spPr>
            <a:xfrm>
              <a:off x="664363" y="1668241"/>
              <a:ext cx="70849" cy="135278"/>
            </a:xfrm>
            <a:custGeom>
              <a:avLst/>
              <a:gdLst/>
              <a:ahLst/>
              <a:cxnLst/>
              <a:rect l="l" t="t" r="r" b="b"/>
              <a:pathLst>
                <a:path w="2163" h="4130" extrusionOk="0">
                  <a:moveTo>
                    <a:pt x="1296" y="0"/>
                  </a:moveTo>
                  <a:cubicBezTo>
                    <a:pt x="1114" y="0"/>
                    <a:pt x="919" y="80"/>
                    <a:pt x="724" y="299"/>
                  </a:cubicBezTo>
                  <a:cubicBezTo>
                    <a:pt x="1" y="1095"/>
                    <a:pt x="1027" y="3172"/>
                    <a:pt x="1346" y="4129"/>
                  </a:cubicBezTo>
                  <a:cubicBezTo>
                    <a:pt x="2023" y="2959"/>
                    <a:pt x="1542" y="937"/>
                    <a:pt x="2163" y="562"/>
                  </a:cubicBezTo>
                  <a:cubicBezTo>
                    <a:pt x="2163" y="562"/>
                    <a:pt x="1779" y="0"/>
                    <a:pt x="1296" y="0"/>
                  </a:cubicBezTo>
                  <a:close/>
                </a:path>
              </a:pathLst>
            </a:custGeom>
            <a:solidFill>
              <a:srgbClr val="91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3"/>
            <p:cNvSpPr/>
            <p:nvPr/>
          </p:nvSpPr>
          <p:spPr>
            <a:xfrm>
              <a:off x="878089" y="1683177"/>
              <a:ext cx="16345" cy="17458"/>
            </a:xfrm>
            <a:custGeom>
              <a:avLst/>
              <a:gdLst/>
              <a:ahLst/>
              <a:cxnLst/>
              <a:rect l="l" t="t" r="r" b="b"/>
              <a:pathLst>
                <a:path w="499" h="533" extrusionOk="0">
                  <a:moveTo>
                    <a:pt x="426" y="0"/>
                  </a:moveTo>
                  <a:cubicBezTo>
                    <a:pt x="426" y="0"/>
                    <a:pt x="179" y="55"/>
                    <a:pt x="90" y="162"/>
                  </a:cubicBezTo>
                  <a:cubicBezTo>
                    <a:pt x="1" y="268"/>
                    <a:pt x="337" y="532"/>
                    <a:pt x="337" y="532"/>
                  </a:cubicBezTo>
                  <a:lnTo>
                    <a:pt x="499" y="464"/>
                  </a:lnTo>
                  <a:lnTo>
                    <a:pt x="426"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3"/>
            <p:cNvSpPr/>
            <p:nvPr/>
          </p:nvSpPr>
          <p:spPr>
            <a:xfrm>
              <a:off x="881037" y="1686092"/>
              <a:ext cx="12709" cy="13430"/>
            </a:xfrm>
            <a:custGeom>
              <a:avLst/>
              <a:gdLst/>
              <a:ahLst/>
              <a:cxnLst/>
              <a:rect l="l" t="t" r="r" b="b"/>
              <a:pathLst>
                <a:path w="388" h="410" extrusionOk="0">
                  <a:moveTo>
                    <a:pt x="336" y="0"/>
                  </a:moveTo>
                  <a:cubicBezTo>
                    <a:pt x="336" y="0"/>
                    <a:pt x="124" y="39"/>
                    <a:pt x="51" y="124"/>
                  </a:cubicBezTo>
                  <a:cubicBezTo>
                    <a:pt x="0" y="213"/>
                    <a:pt x="247" y="409"/>
                    <a:pt x="247" y="409"/>
                  </a:cubicBezTo>
                  <a:lnTo>
                    <a:pt x="387" y="358"/>
                  </a:lnTo>
                  <a:lnTo>
                    <a:pt x="336"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3"/>
            <p:cNvSpPr/>
            <p:nvPr/>
          </p:nvSpPr>
          <p:spPr>
            <a:xfrm>
              <a:off x="851885" y="1687894"/>
              <a:ext cx="57059" cy="85360"/>
            </a:xfrm>
            <a:custGeom>
              <a:avLst/>
              <a:gdLst/>
              <a:ahLst/>
              <a:cxnLst/>
              <a:rect l="l" t="t" r="r" b="b"/>
              <a:pathLst>
                <a:path w="1742" h="2606" extrusionOk="0">
                  <a:moveTo>
                    <a:pt x="1226" y="1"/>
                  </a:moveTo>
                  <a:lnTo>
                    <a:pt x="1086" y="18"/>
                  </a:lnTo>
                  <a:cubicBezTo>
                    <a:pt x="1086" y="18"/>
                    <a:pt x="1209" y="1703"/>
                    <a:pt x="1154" y="1771"/>
                  </a:cubicBezTo>
                  <a:cubicBezTo>
                    <a:pt x="1103" y="1861"/>
                    <a:pt x="39" y="2091"/>
                    <a:pt x="39" y="2091"/>
                  </a:cubicBezTo>
                  <a:lnTo>
                    <a:pt x="1" y="2606"/>
                  </a:lnTo>
                  <a:cubicBezTo>
                    <a:pt x="1" y="2606"/>
                    <a:pt x="1260" y="2325"/>
                    <a:pt x="1490" y="2129"/>
                  </a:cubicBezTo>
                  <a:cubicBezTo>
                    <a:pt x="1741" y="1916"/>
                    <a:pt x="1226" y="1"/>
                    <a:pt x="122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3"/>
            <p:cNvSpPr/>
            <p:nvPr/>
          </p:nvSpPr>
          <p:spPr>
            <a:xfrm>
              <a:off x="886179" y="1687894"/>
              <a:ext cx="9368" cy="15657"/>
            </a:xfrm>
            <a:custGeom>
              <a:avLst/>
              <a:gdLst/>
              <a:ahLst/>
              <a:cxnLst/>
              <a:rect l="l" t="t" r="r" b="b"/>
              <a:pathLst>
                <a:path w="286" h="478" extrusionOk="0">
                  <a:moveTo>
                    <a:pt x="1" y="1"/>
                  </a:moveTo>
                  <a:cubicBezTo>
                    <a:pt x="1" y="1"/>
                    <a:pt x="56" y="214"/>
                    <a:pt x="73" y="477"/>
                  </a:cubicBezTo>
                  <a:cubicBezTo>
                    <a:pt x="145" y="443"/>
                    <a:pt x="213" y="443"/>
                    <a:pt x="286" y="426"/>
                  </a:cubicBezTo>
                  <a:cubicBezTo>
                    <a:pt x="230" y="175"/>
                    <a:pt x="179" y="1"/>
                    <a:pt x="179"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3"/>
            <p:cNvSpPr/>
            <p:nvPr/>
          </p:nvSpPr>
          <p:spPr>
            <a:xfrm>
              <a:off x="851885" y="1749375"/>
              <a:ext cx="32100" cy="23878"/>
            </a:xfrm>
            <a:custGeom>
              <a:avLst/>
              <a:gdLst/>
              <a:ahLst/>
              <a:cxnLst/>
              <a:rect l="l" t="t" r="r" b="b"/>
              <a:pathLst>
                <a:path w="980" h="729" extrusionOk="0">
                  <a:moveTo>
                    <a:pt x="907" y="1"/>
                  </a:moveTo>
                  <a:cubicBezTo>
                    <a:pt x="588" y="90"/>
                    <a:pt x="39" y="214"/>
                    <a:pt x="39" y="214"/>
                  </a:cubicBezTo>
                  <a:lnTo>
                    <a:pt x="1" y="729"/>
                  </a:lnTo>
                  <a:cubicBezTo>
                    <a:pt x="1" y="729"/>
                    <a:pt x="533" y="605"/>
                    <a:pt x="979" y="465"/>
                  </a:cubicBezTo>
                  <a:cubicBezTo>
                    <a:pt x="941" y="320"/>
                    <a:pt x="924" y="163"/>
                    <a:pt x="907"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3"/>
            <p:cNvSpPr/>
            <p:nvPr/>
          </p:nvSpPr>
          <p:spPr>
            <a:xfrm>
              <a:off x="806028" y="1744789"/>
              <a:ext cx="71537" cy="52310"/>
            </a:xfrm>
            <a:custGeom>
              <a:avLst/>
              <a:gdLst/>
              <a:ahLst/>
              <a:cxnLst/>
              <a:rect l="l" t="t" r="r" b="b"/>
              <a:pathLst>
                <a:path w="2184" h="1597" extrusionOk="0">
                  <a:moveTo>
                    <a:pt x="1933" y="0"/>
                  </a:moveTo>
                  <a:lnTo>
                    <a:pt x="0" y="460"/>
                  </a:lnTo>
                  <a:lnTo>
                    <a:pt x="677" y="1596"/>
                  </a:lnTo>
                  <a:lnTo>
                    <a:pt x="2184" y="1596"/>
                  </a:lnTo>
                  <a:cubicBezTo>
                    <a:pt x="2145" y="1205"/>
                    <a:pt x="1933" y="0"/>
                    <a:pt x="1933" y="0"/>
                  </a:cubicBezTo>
                  <a:close/>
                </a:path>
              </a:pathLst>
            </a:custGeom>
            <a:solidFill>
              <a:srgbClr val="DBC6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3"/>
            <p:cNvSpPr/>
            <p:nvPr/>
          </p:nvSpPr>
          <p:spPr>
            <a:xfrm>
              <a:off x="824698" y="1785504"/>
              <a:ext cx="53980" cy="13397"/>
            </a:xfrm>
            <a:custGeom>
              <a:avLst/>
              <a:gdLst/>
              <a:ahLst/>
              <a:cxnLst/>
              <a:rect l="l" t="t" r="r" b="b"/>
              <a:pathLst>
                <a:path w="1648" h="409" extrusionOk="0">
                  <a:moveTo>
                    <a:pt x="1558" y="0"/>
                  </a:moveTo>
                  <a:lnTo>
                    <a:pt x="1" y="175"/>
                  </a:lnTo>
                  <a:lnTo>
                    <a:pt x="107" y="353"/>
                  </a:lnTo>
                  <a:lnTo>
                    <a:pt x="1648" y="409"/>
                  </a:lnTo>
                  <a:cubicBezTo>
                    <a:pt x="1648" y="353"/>
                    <a:pt x="1575" y="68"/>
                    <a:pt x="1558"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3"/>
            <p:cNvSpPr/>
            <p:nvPr/>
          </p:nvSpPr>
          <p:spPr>
            <a:xfrm>
              <a:off x="860106" y="1744789"/>
              <a:ext cx="16214" cy="48281"/>
            </a:xfrm>
            <a:custGeom>
              <a:avLst/>
              <a:gdLst/>
              <a:ahLst/>
              <a:cxnLst/>
              <a:rect l="l" t="t" r="r" b="b"/>
              <a:pathLst>
                <a:path w="495" h="1474" extrusionOk="0">
                  <a:moveTo>
                    <a:pt x="158" y="0"/>
                  </a:moveTo>
                  <a:lnTo>
                    <a:pt x="1" y="56"/>
                  </a:lnTo>
                  <a:lnTo>
                    <a:pt x="175" y="1418"/>
                  </a:lnTo>
                  <a:lnTo>
                    <a:pt x="494" y="1473"/>
                  </a:lnTo>
                  <a:lnTo>
                    <a:pt x="158"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3"/>
            <p:cNvSpPr/>
            <p:nvPr/>
          </p:nvSpPr>
          <p:spPr>
            <a:xfrm>
              <a:off x="679987" y="1799425"/>
              <a:ext cx="72094" cy="119654"/>
            </a:xfrm>
            <a:custGeom>
              <a:avLst/>
              <a:gdLst/>
              <a:ahLst/>
              <a:cxnLst/>
              <a:rect l="l" t="t" r="r" b="b"/>
              <a:pathLst>
                <a:path w="2201" h="3653" extrusionOk="0">
                  <a:moveTo>
                    <a:pt x="1826" y="1"/>
                  </a:moveTo>
                  <a:cubicBezTo>
                    <a:pt x="1826" y="1"/>
                    <a:pt x="35" y="1950"/>
                    <a:pt x="17" y="2286"/>
                  </a:cubicBezTo>
                  <a:cubicBezTo>
                    <a:pt x="0" y="2606"/>
                    <a:pt x="2163" y="3653"/>
                    <a:pt x="2163" y="3653"/>
                  </a:cubicBezTo>
                  <a:lnTo>
                    <a:pt x="2201" y="3457"/>
                  </a:lnTo>
                  <a:cubicBezTo>
                    <a:pt x="2201" y="3457"/>
                    <a:pt x="656" y="2304"/>
                    <a:pt x="622" y="2197"/>
                  </a:cubicBezTo>
                  <a:cubicBezTo>
                    <a:pt x="588" y="2091"/>
                    <a:pt x="2095" y="495"/>
                    <a:pt x="2095" y="495"/>
                  </a:cubicBezTo>
                  <a:lnTo>
                    <a:pt x="1826"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3"/>
            <p:cNvSpPr/>
            <p:nvPr/>
          </p:nvSpPr>
          <p:spPr>
            <a:xfrm>
              <a:off x="680544" y="1799425"/>
              <a:ext cx="68065" cy="77269"/>
            </a:xfrm>
            <a:custGeom>
              <a:avLst/>
              <a:gdLst/>
              <a:ahLst/>
              <a:cxnLst/>
              <a:rect l="l" t="t" r="r" b="b"/>
              <a:pathLst>
                <a:path w="2078" h="2359" extrusionOk="0">
                  <a:moveTo>
                    <a:pt x="1809" y="1"/>
                  </a:moveTo>
                  <a:cubicBezTo>
                    <a:pt x="1809" y="1"/>
                    <a:pt x="145" y="1810"/>
                    <a:pt x="0" y="2235"/>
                  </a:cubicBezTo>
                  <a:cubicBezTo>
                    <a:pt x="213" y="2235"/>
                    <a:pt x="481" y="2269"/>
                    <a:pt x="762" y="2359"/>
                  </a:cubicBezTo>
                  <a:cubicBezTo>
                    <a:pt x="656" y="2269"/>
                    <a:pt x="605" y="2218"/>
                    <a:pt x="605" y="2197"/>
                  </a:cubicBezTo>
                  <a:cubicBezTo>
                    <a:pt x="571" y="2091"/>
                    <a:pt x="2078" y="495"/>
                    <a:pt x="2078" y="495"/>
                  </a:cubicBezTo>
                  <a:lnTo>
                    <a:pt x="1809"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3"/>
            <p:cNvSpPr/>
            <p:nvPr/>
          </p:nvSpPr>
          <p:spPr>
            <a:xfrm>
              <a:off x="744547" y="1953340"/>
              <a:ext cx="44088" cy="163873"/>
            </a:xfrm>
            <a:custGeom>
              <a:avLst/>
              <a:gdLst/>
              <a:ahLst/>
              <a:cxnLst/>
              <a:rect l="l" t="t" r="r" b="b"/>
              <a:pathLst>
                <a:path w="1346" h="5003" extrusionOk="0">
                  <a:moveTo>
                    <a:pt x="1345" y="1"/>
                  </a:moveTo>
                  <a:lnTo>
                    <a:pt x="600" y="392"/>
                  </a:lnTo>
                  <a:lnTo>
                    <a:pt x="0" y="5002"/>
                  </a:lnTo>
                  <a:lnTo>
                    <a:pt x="213" y="5002"/>
                  </a:lnTo>
                  <a:lnTo>
                    <a:pt x="1345"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3"/>
            <p:cNvSpPr/>
            <p:nvPr/>
          </p:nvSpPr>
          <p:spPr>
            <a:xfrm>
              <a:off x="752048" y="1953340"/>
              <a:ext cx="36587" cy="108092"/>
            </a:xfrm>
            <a:custGeom>
              <a:avLst/>
              <a:gdLst/>
              <a:ahLst/>
              <a:cxnLst/>
              <a:rect l="l" t="t" r="r" b="b"/>
              <a:pathLst>
                <a:path w="1117" h="3300" extrusionOk="0">
                  <a:moveTo>
                    <a:pt x="1116" y="1"/>
                  </a:moveTo>
                  <a:lnTo>
                    <a:pt x="371" y="392"/>
                  </a:lnTo>
                  <a:lnTo>
                    <a:pt x="1" y="3265"/>
                  </a:lnTo>
                  <a:cubicBezTo>
                    <a:pt x="124" y="3265"/>
                    <a:pt x="248" y="3282"/>
                    <a:pt x="371" y="3299"/>
                  </a:cubicBezTo>
                  <a:lnTo>
                    <a:pt x="1116"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3"/>
            <p:cNvSpPr/>
            <p:nvPr/>
          </p:nvSpPr>
          <p:spPr>
            <a:xfrm>
              <a:off x="844908" y="1949868"/>
              <a:ext cx="38389" cy="166199"/>
            </a:xfrm>
            <a:custGeom>
              <a:avLst/>
              <a:gdLst/>
              <a:ahLst/>
              <a:cxnLst/>
              <a:rect l="l" t="t" r="r" b="b"/>
              <a:pathLst>
                <a:path w="1172" h="5074" extrusionOk="0">
                  <a:moveTo>
                    <a:pt x="1" y="0"/>
                  </a:moveTo>
                  <a:lnTo>
                    <a:pt x="958" y="5074"/>
                  </a:lnTo>
                  <a:lnTo>
                    <a:pt x="1171" y="5074"/>
                  </a:lnTo>
                  <a:lnTo>
                    <a:pt x="712" y="409"/>
                  </a:lnTo>
                  <a:lnTo>
                    <a:pt x="1"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3"/>
            <p:cNvSpPr/>
            <p:nvPr/>
          </p:nvSpPr>
          <p:spPr>
            <a:xfrm>
              <a:off x="844908" y="1949868"/>
              <a:ext cx="32100" cy="106978"/>
            </a:xfrm>
            <a:custGeom>
              <a:avLst/>
              <a:gdLst/>
              <a:ahLst/>
              <a:cxnLst/>
              <a:rect l="l" t="t" r="r" b="b"/>
              <a:pathLst>
                <a:path w="980" h="3266" extrusionOk="0">
                  <a:moveTo>
                    <a:pt x="1" y="0"/>
                  </a:moveTo>
                  <a:lnTo>
                    <a:pt x="622" y="3265"/>
                  </a:lnTo>
                  <a:cubicBezTo>
                    <a:pt x="729" y="3244"/>
                    <a:pt x="852" y="3244"/>
                    <a:pt x="980" y="3227"/>
                  </a:cubicBezTo>
                  <a:lnTo>
                    <a:pt x="712" y="409"/>
                  </a:lnTo>
                  <a:lnTo>
                    <a:pt x="1"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3"/>
            <p:cNvSpPr/>
            <p:nvPr/>
          </p:nvSpPr>
          <p:spPr>
            <a:xfrm>
              <a:off x="745661" y="1897362"/>
              <a:ext cx="141796" cy="148675"/>
            </a:xfrm>
            <a:custGeom>
              <a:avLst/>
              <a:gdLst/>
              <a:ahLst/>
              <a:cxnLst/>
              <a:rect l="l" t="t" r="r" b="b"/>
              <a:pathLst>
                <a:path w="4329" h="4539" extrusionOk="0">
                  <a:moveTo>
                    <a:pt x="3674" y="1"/>
                  </a:moveTo>
                  <a:cubicBezTo>
                    <a:pt x="3341" y="1"/>
                    <a:pt x="617" y="496"/>
                    <a:pt x="549" y="680"/>
                  </a:cubicBezTo>
                  <a:cubicBezTo>
                    <a:pt x="477" y="876"/>
                    <a:pt x="0" y="4493"/>
                    <a:pt x="0" y="4493"/>
                  </a:cubicBezTo>
                  <a:cubicBezTo>
                    <a:pt x="197" y="4528"/>
                    <a:pt x="533" y="4538"/>
                    <a:pt x="874" y="4538"/>
                  </a:cubicBezTo>
                  <a:cubicBezTo>
                    <a:pt x="1425" y="4538"/>
                    <a:pt x="1988" y="4510"/>
                    <a:pt x="1988" y="4510"/>
                  </a:cubicBezTo>
                  <a:cubicBezTo>
                    <a:pt x="1988" y="4510"/>
                    <a:pt x="2179" y="3059"/>
                    <a:pt x="2252" y="3004"/>
                  </a:cubicBezTo>
                  <a:cubicBezTo>
                    <a:pt x="2253" y="3003"/>
                    <a:pt x="2254" y="3002"/>
                    <a:pt x="2256" y="3002"/>
                  </a:cubicBezTo>
                  <a:cubicBezTo>
                    <a:pt x="2331" y="3002"/>
                    <a:pt x="2537" y="4404"/>
                    <a:pt x="2537" y="4404"/>
                  </a:cubicBezTo>
                  <a:cubicBezTo>
                    <a:pt x="2554" y="4406"/>
                    <a:pt x="2575" y="4407"/>
                    <a:pt x="2599" y="4407"/>
                  </a:cubicBezTo>
                  <a:cubicBezTo>
                    <a:pt x="3003" y="4407"/>
                    <a:pt x="4329" y="4123"/>
                    <a:pt x="4329" y="4123"/>
                  </a:cubicBezTo>
                  <a:cubicBezTo>
                    <a:pt x="4329" y="4123"/>
                    <a:pt x="3707" y="80"/>
                    <a:pt x="3707" y="7"/>
                  </a:cubicBezTo>
                  <a:cubicBezTo>
                    <a:pt x="3707" y="3"/>
                    <a:pt x="3696" y="1"/>
                    <a:pt x="367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3"/>
            <p:cNvSpPr/>
            <p:nvPr/>
          </p:nvSpPr>
          <p:spPr>
            <a:xfrm>
              <a:off x="760695" y="1908597"/>
              <a:ext cx="109336" cy="33214"/>
            </a:xfrm>
            <a:custGeom>
              <a:avLst/>
              <a:gdLst/>
              <a:ahLst/>
              <a:cxnLst/>
              <a:rect l="l" t="t" r="r" b="b"/>
              <a:pathLst>
                <a:path w="3338" h="1014" extrusionOk="0">
                  <a:moveTo>
                    <a:pt x="3317" y="1"/>
                  </a:moveTo>
                  <a:lnTo>
                    <a:pt x="18" y="694"/>
                  </a:lnTo>
                  <a:lnTo>
                    <a:pt x="1" y="1014"/>
                  </a:lnTo>
                  <a:cubicBezTo>
                    <a:pt x="1" y="1014"/>
                    <a:pt x="2274" y="958"/>
                    <a:pt x="3338" y="213"/>
                  </a:cubicBezTo>
                  <a:lnTo>
                    <a:pt x="3317" y="1"/>
                  </a:ln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3"/>
            <p:cNvSpPr/>
            <p:nvPr/>
          </p:nvSpPr>
          <p:spPr>
            <a:xfrm>
              <a:off x="744547" y="1913903"/>
              <a:ext cx="66787" cy="132134"/>
            </a:xfrm>
            <a:custGeom>
              <a:avLst/>
              <a:gdLst/>
              <a:ahLst/>
              <a:cxnLst/>
              <a:rect l="l" t="t" r="r" b="b"/>
              <a:pathLst>
                <a:path w="2039" h="4034" extrusionOk="0">
                  <a:moveTo>
                    <a:pt x="992" y="0"/>
                  </a:moveTo>
                  <a:cubicBezTo>
                    <a:pt x="724" y="68"/>
                    <a:pt x="549" y="141"/>
                    <a:pt x="532" y="175"/>
                  </a:cubicBezTo>
                  <a:cubicBezTo>
                    <a:pt x="460" y="371"/>
                    <a:pt x="0" y="3988"/>
                    <a:pt x="0" y="3988"/>
                  </a:cubicBezTo>
                  <a:cubicBezTo>
                    <a:pt x="195" y="4023"/>
                    <a:pt x="536" y="4033"/>
                    <a:pt x="883" y="4033"/>
                  </a:cubicBezTo>
                  <a:cubicBezTo>
                    <a:pt x="1444" y="4033"/>
                    <a:pt x="2022" y="4005"/>
                    <a:pt x="2022" y="4005"/>
                  </a:cubicBezTo>
                  <a:cubicBezTo>
                    <a:pt x="2022" y="4005"/>
                    <a:pt x="2022" y="3988"/>
                    <a:pt x="2039" y="3971"/>
                  </a:cubicBezTo>
                  <a:cubicBezTo>
                    <a:pt x="1835" y="3971"/>
                    <a:pt x="1466" y="3980"/>
                    <a:pt x="1098" y="3980"/>
                  </a:cubicBezTo>
                  <a:cubicBezTo>
                    <a:pt x="730" y="3980"/>
                    <a:pt x="362" y="3971"/>
                    <a:pt x="158" y="3937"/>
                  </a:cubicBezTo>
                  <a:cubicBezTo>
                    <a:pt x="158" y="3937"/>
                    <a:pt x="639" y="337"/>
                    <a:pt x="707" y="141"/>
                  </a:cubicBezTo>
                  <a:cubicBezTo>
                    <a:pt x="707" y="107"/>
                    <a:pt x="813" y="51"/>
                    <a:pt x="992" y="0"/>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3"/>
            <p:cNvSpPr/>
            <p:nvPr/>
          </p:nvSpPr>
          <p:spPr>
            <a:xfrm>
              <a:off x="819949" y="1992351"/>
              <a:ext cx="67508" cy="49395"/>
            </a:xfrm>
            <a:custGeom>
              <a:avLst/>
              <a:gdLst/>
              <a:ahLst/>
              <a:cxnLst/>
              <a:rect l="l" t="t" r="r" b="b"/>
              <a:pathLst>
                <a:path w="2061" h="1508" extrusionOk="0">
                  <a:moveTo>
                    <a:pt x="85" y="0"/>
                  </a:moveTo>
                  <a:cubicBezTo>
                    <a:pt x="53" y="0"/>
                    <a:pt x="21" y="30"/>
                    <a:pt x="1" y="121"/>
                  </a:cubicBezTo>
                  <a:cubicBezTo>
                    <a:pt x="90" y="529"/>
                    <a:pt x="269" y="1504"/>
                    <a:pt x="269" y="1504"/>
                  </a:cubicBezTo>
                  <a:cubicBezTo>
                    <a:pt x="286" y="1506"/>
                    <a:pt x="307" y="1507"/>
                    <a:pt x="331" y="1507"/>
                  </a:cubicBezTo>
                  <a:cubicBezTo>
                    <a:pt x="735" y="1507"/>
                    <a:pt x="2061" y="1223"/>
                    <a:pt x="2061" y="1223"/>
                  </a:cubicBezTo>
                  <a:lnTo>
                    <a:pt x="2061" y="1202"/>
                  </a:lnTo>
                  <a:cubicBezTo>
                    <a:pt x="1669" y="1288"/>
                    <a:pt x="757" y="1471"/>
                    <a:pt x="476" y="1471"/>
                  </a:cubicBezTo>
                  <a:cubicBezTo>
                    <a:pt x="464" y="1471"/>
                    <a:pt x="453" y="1471"/>
                    <a:pt x="443" y="1470"/>
                  </a:cubicBezTo>
                  <a:cubicBezTo>
                    <a:pt x="443" y="1470"/>
                    <a:pt x="197" y="121"/>
                    <a:pt x="163" y="53"/>
                  </a:cubicBezTo>
                  <a:cubicBezTo>
                    <a:pt x="144" y="26"/>
                    <a:pt x="115" y="0"/>
                    <a:pt x="85" y="0"/>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3"/>
            <p:cNvSpPr/>
            <p:nvPr/>
          </p:nvSpPr>
          <p:spPr>
            <a:xfrm>
              <a:off x="764757" y="1921437"/>
              <a:ext cx="104030" cy="28464"/>
            </a:xfrm>
            <a:custGeom>
              <a:avLst/>
              <a:gdLst/>
              <a:ahLst/>
              <a:cxnLst/>
              <a:rect l="l" t="t" r="r" b="b"/>
              <a:pathLst>
                <a:path w="3176" h="869" extrusionOk="0">
                  <a:moveTo>
                    <a:pt x="3159" y="0"/>
                  </a:moveTo>
                  <a:cubicBezTo>
                    <a:pt x="1686" y="656"/>
                    <a:pt x="22" y="673"/>
                    <a:pt x="22" y="673"/>
                  </a:cubicBezTo>
                  <a:lnTo>
                    <a:pt x="0" y="868"/>
                  </a:lnTo>
                  <a:cubicBezTo>
                    <a:pt x="2077" y="813"/>
                    <a:pt x="3176" y="141"/>
                    <a:pt x="3176" y="141"/>
                  </a:cubicBezTo>
                  <a:lnTo>
                    <a:pt x="3159"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3"/>
            <p:cNvSpPr/>
            <p:nvPr/>
          </p:nvSpPr>
          <p:spPr>
            <a:xfrm>
              <a:off x="744547" y="1759332"/>
              <a:ext cx="125484" cy="179203"/>
            </a:xfrm>
            <a:custGeom>
              <a:avLst/>
              <a:gdLst/>
              <a:ahLst/>
              <a:cxnLst/>
              <a:rect l="l" t="t" r="r" b="b"/>
              <a:pathLst>
                <a:path w="3831" h="5471" extrusionOk="0">
                  <a:moveTo>
                    <a:pt x="2061" y="0"/>
                  </a:moveTo>
                  <a:cubicBezTo>
                    <a:pt x="1431" y="0"/>
                    <a:pt x="420" y="332"/>
                    <a:pt x="247" y="531"/>
                  </a:cubicBezTo>
                  <a:cubicBezTo>
                    <a:pt x="0" y="799"/>
                    <a:pt x="477" y="2749"/>
                    <a:pt x="532" y="3247"/>
                  </a:cubicBezTo>
                  <a:cubicBezTo>
                    <a:pt x="566" y="3740"/>
                    <a:pt x="443" y="5464"/>
                    <a:pt x="443" y="5464"/>
                  </a:cubicBezTo>
                  <a:cubicBezTo>
                    <a:pt x="443" y="5464"/>
                    <a:pt x="548" y="5471"/>
                    <a:pt x="727" y="5471"/>
                  </a:cubicBezTo>
                  <a:cubicBezTo>
                    <a:pt x="1320" y="5471"/>
                    <a:pt x="2726" y="5398"/>
                    <a:pt x="3831" y="4770"/>
                  </a:cubicBezTo>
                  <a:cubicBezTo>
                    <a:pt x="3831" y="4081"/>
                    <a:pt x="2852" y="480"/>
                    <a:pt x="2516" y="122"/>
                  </a:cubicBezTo>
                  <a:cubicBezTo>
                    <a:pt x="2433" y="36"/>
                    <a:pt x="2267" y="0"/>
                    <a:pt x="2061"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3"/>
            <p:cNvSpPr/>
            <p:nvPr/>
          </p:nvSpPr>
          <p:spPr>
            <a:xfrm>
              <a:off x="743270" y="1778199"/>
              <a:ext cx="23878" cy="160139"/>
            </a:xfrm>
            <a:custGeom>
              <a:avLst/>
              <a:gdLst/>
              <a:ahLst/>
              <a:cxnLst/>
              <a:rect l="l" t="t" r="r" b="b"/>
              <a:pathLst>
                <a:path w="729" h="4889" extrusionOk="0">
                  <a:moveTo>
                    <a:pt x="452" y="0"/>
                  </a:moveTo>
                  <a:cubicBezTo>
                    <a:pt x="381" y="0"/>
                    <a:pt x="274" y="12"/>
                    <a:pt x="252" y="44"/>
                  </a:cubicBezTo>
                  <a:cubicBezTo>
                    <a:pt x="1" y="313"/>
                    <a:pt x="465" y="2207"/>
                    <a:pt x="499" y="2705"/>
                  </a:cubicBezTo>
                  <a:cubicBezTo>
                    <a:pt x="550" y="3203"/>
                    <a:pt x="426" y="4888"/>
                    <a:pt x="426" y="4888"/>
                  </a:cubicBezTo>
                  <a:lnTo>
                    <a:pt x="639" y="4888"/>
                  </a:lnTo>
                  <a:cubicBezTo>
                    <a:pt x="656" y="4760"/>
                    <a:pt x="712" y="3147"/>
                    <a:pt x="729" y="2654"/>
                  </a:cubicBezTo>
                  <a:cubicBezTo>
                    <a:pt x="729" y="1675"/>
                    <a:pt x="269" y="291"/>
                    <a:pt x="516" y="10"/>
                  </a:cubicBezTo>
                  <a:cubicBezTo>
                    <a:pt x="522" y="4"/>
                    <a:pt x="493" y="0"/>
                    <a:pt x="452"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3"/>
            <p:cNvSpPr/>
            <p:nvPr/>
          </p:nvSpPr>
          <p:spPr>
            <a:xfrm>
              <a:off x="788602" y="1773777"/>
              <a:ext cx="31379" cy="159812"/>
            </a:xfrm>
            <a:custGeom>
              <a:avLst/>
              <a:gdLst/>
              <a:ahLst/>
              <a:cxnLst/>
              <a:rect l="l" t="t" r="r" b="b"/>
              <a:pathLst>
                <a:path w="958" h="4879" extrusionOk="0">
                  <a:moveTo>
                    <a:pt x="107" y="1"/>
                  </a:moveTo>
                  <a:lnTo>
                    <a:pt x="0" y="22"/>
                  </a:lnTo>
                  <a:cubicBezTo>
                    <a:pt x="0" y="22"/>
                    <a:pt x="639" y="3193"/>
                    <a:pt x="762" y="4878"/>
                  </a:cubicBezTo>
                  <a:lnTo>
                    <a:pt x="958" y="4844"/>
                  </a:lnTo>
                  <a:cubicBezTo>
                    <a:pt x="958" y="4844"/>
                    <a:pt x="358" y="554"/>
                    <a:pt x="10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3"/>
            <p:cNvSpPr/>
            <p:nvPr/>
          </p:nvSpPr>
          <p:spPr>
            <a:xfrm>
              <a:off x="763643" y="1759300"/>
              <a:ext cx="48248" cy="40714"/>
            </a:xfrm>
            <a:custGeom>
              <a:avLst/>
              <a:gdLst/>
              <a:ahLst/>
              <a:cxnLst/>
              <a:rect l="l" t="t" r="r" b="b"/>
              <a:pathLst>
                <a:path w="1473" h="1243" extrusionOk="0">
                  <a:moveTo>
                    <a:pt x="1350" y="0"/>
                  </a:moveTo>
                  <a:lnTo>
                    <a:pt x="800" y="481"/>
                  </a:lnTo>
                  <a:lnTo>
                    <a:pt x="90" y="285"/>
                  </a:lnTo>
                  <a:lnTo>
                    <a:pt x="0" y="336"/>
                  </a:lnTo>
                  <a:lnTo>
                    <a:pt x="481" y="1243"/>
                  </a:lnTo>
                  <a:lnTo>
                    <a:pt x="869" y="677"/>
                  </a:lnTo>
                  <a:lnTo>
                    <a:pt x="1473" y="1013"/>
                  </a:lnTo>
                  <a:lnTo>
                    <a:pt x="1473" y="1013"/>
                  </a:lnTo>
                  <a:lnTo>
                    <a:pt x="135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3"/>
            <p:cNvSpPr/>
            <p:nvPr/>
          </p:nvSpPr>
          <p:spPr>
            <a:xfrm>
              <a:off x="743270" y="2070046"/>
              <a:ext cx="19293" cy="49526"/>
            </a:xfrm>
            <a:custGeom>
              <a:avLst/>
              <a:gdLst/>
              <a:ahLst/>
              <a:cxnLst/>
              <a:rect l="l" t="t" r="r" b="b"/>
              <a:pathLst>
                <a:path w="589" h="1512" extrusionOk="0">
                  <a:moveTo>
                    <a:pt x="516" y="0"/>
                  </a:moveTo>
                  <a:lnTo>
                    <a:pt x="214" y="90"/>
                  </a:lnTo>
                  <a:cubicBezTo>
                    <a:pt x="180" y="107"/>
                    <a:pt x="163" y="128"/>
                    <a:pt x="163" y="162"/>
                  </a:cubicBezTo>
                  <a:lnTo>
                    <a:pt x="1" y="1490"/>
                  </a:lnTo>
                  <a:lnTo>
                    <a:pt x="231" y="1511"/>
                  </a:lnTo>
                  <a:lnTo>
                    <a:pt x="588" y="56"/>
                  </a:lnTo>
                  <a:cubicBezTo>
                    <a:pt x="588" y="39"/>
                    <a:pt x="588" y="22"/>
                    <a:pt x="571" y="22"/>
                  </a:cubicBezTo>
                  <a:cubicBezTo>
                    <a:pt x="550" y="0"/>
                    <a:pt x="533" y="0"/>
                    <a:pt x="516"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3"/>
            <p:cNvSpPr/>
            <p:nvPr/>
          </p:nvSpPr>
          <p:spPr>
            <a:xfrm>
              <a:off x="728792" y="2111186"/>
              <a:ext cx="27907" cy="12971"/>
            </a:xfrm>
            <a:custGeom>
              <a:avLst/>
              <a:gdLst/>
              <a:ahLst/>
              <a:cxnLst/>
              <a:rect l="l" t="t" r="r" b="b"/>
              <a:pathLst>
                <a:path w="852" h="396" extrusionOk="0">
                  <a:moveTo>
                    <a:pt x="610" y="0"/>
                  </a:moveTo>
                  <a:cubicBezTo>
                    <a:pt x="430" y="0"/>
                    <a:pt x="0" y="396"/>
                    <a:pt x="0" y="396"/>
                  </a:cubicBezTo>
                  <a:lnTo>
                    <a:pt x="817" y="396"/>
                  </a:lnTo>
                  <a:cubicBezTo>
                    <a:pt x="817" y="396"/>
                    <a:pt x="851" y="77"/>
                    <a:pt x="639" y="4"/>
                  </a:cubicBezTo>
                  <a:cubicBezTo>
                    <a:pt x="630" y="1"/>
                    <a:pt x="620" y="0"/>
                    <a:pt x="61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3"/>
            <p:cNvSpPr/>
            <p:nvPr/>
          </p:nvSpPr>
          <p:spPr>
            <a:xfrm>
              <a:off x="867083" y="2068932"/>
              <a:ext cx="16902" cy="50639"/>
            </a:xfrm>
            <a:custGeom>
              <a:avLst/>
              <a:gdLst/>
              <a:ahLst/>
              <a:cxnLst/>
              <a:rect l="l" t="t" r="r" b="b"/>
              <a:pathLst>
                <a:path w="516" h="1546" extrusionOk="0">
                  <a:moveTo>
                    <a:pt x="264" y="0"/>
                  </a:moveTo>
                  <a:lnTo>
                    <a:pt x="69" y="56"/>
                  </a:lnTo>
                  <a:cubicBezTo>
                    <a:pt x="17" y="73"/>
                    <a:pt x="0" y="124"/>
                    <a:pt x="0" y="162"/>
                  </a:cubicBezTo>
                  <a:lnTo>
                    <a:pt x="281" y="1545"/>
                  </a:lnTo>
                  <a:lnTo>
                    <a:pt x="515" y="1524"/>
                  </a:lnTo>
                  <a:lnTo>
                    <a:pt x="409" y="107"/>
                  </a:lnTo>
                  <a:cubicBezTo>
                    <a:pt x="409" y="73"/>
                    <a:pt x="388" y="34"/>
                    <a:pt x="354" y="17"/>
                  </a:cubicBezTo>
                  <a:cubicBezTo>
                    <a:pt x="337" y="0"/>
                    <a:pt x="303" y="0"/>
                    <a:pt x="264"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3"/>
            <p:cNvSpPr/>
            <p:nvPr/>
          </p:nvSpPr>
          <p:spPr>
            <a:xfrm>
              <a:off x="871112" y="2111186"/>
              <a:ext cx="27383" cy="12971"/>
            </a:xfrm>
            <a:custGeom>
              <a:avLst/>
              <a:gdLst/>
              <a:ahLst/>
              <a:cxnLst/>
              <a:rect l="l" t="t" r="r" b="b"/>
              <a:pathLst>
                <a:path w="836" h="396" extrusionOk="0">
                  <a:moveTo>
                    <a:pt x="242" y="0"/>
                  </a:moveTo>
                  <a:cubicBezTo>
                    <a:pt x="232" y="0"/>
                    <a:pt x="222" y="1"/>
                    <a:pt x="214" y="4"/>
                  </a:cubicBezTo>
                  <a:cubicBezTo>
                    <a:pt x="1" y="77"/>
                    <a:pt x="35" y="396"/>
                    <a:pt x="35" y="396"/>
                  </a:cubicBezTo>
                  <a:lnTo>
                    <a:pt x="835" y="396"/>
                  </a:lnTo>
                  <a:cubicBezTo>
                    <a:pt x="835" y="396"/>
                    <a:pt x="420" y="0"/>
                    <a:pt x="242"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3"/>
            <p:cNvSpPr/>
            <p:nvPr/>
          </p:nvSpPr>
          <p:spPr>
            <a:xfrm>
              <a:off x="682902" y="1774203"/>
              <a:ext cx="85327" cy="90928"/>
            </a:xfrm>
            <a:custGeom>
              <a:avLst/>
              <a:gdLst/>
              <a:ahLst/>
              <a:cxnLst/>
              <a:rect l="l" t="t" r="r" b="b"/>
              <a:pathLst>
                <a:path w="2605" h="2776" extrusionOk="0">
                  <a:moveTo>
                    <a:pt x="2232" y="1"/>
                  </a:moveTo>
                  <a:cubicBezTo>
                    <a:pt x="2215" y="1"/>
                    <a:pt x="2198" y="4"/>
                    <a:pt x="2180" y="9"/>
                  </a:cubicBezTo>
                  <a:cubicBezTo>
                    <a:pt x="1491" y="239"/>
                    <a:pt x="1" y="2401"/>
                    <a:pt x="1" y="2401"/>
                  </a:cubicBezTo>
                  <a:lnTo>
                    <a:pt x="1563" y="2776"/>
                  </a:lnTo>
                  <a:cubicBezTo>
                    <a:pt x="1563" y="2776"/>
                    <a:pt x="2521" y="1499"/>
                    <a:pt x="2555" y="1409"/>
                  </a:cubicBezTo>
                  <a:cubicBezTo>
                    <a:pt x="2587" y="1324"/>
                    <a:pt x="2604" y="1"/>
                    <a:pt x="2232" y="1"/>
                  </a:cubicBezTo>
                  <a:close/>
                </a:path>
              </a:pathLst>
            </a:custGeom>
            <a:solidFill>
              <a:srgbClr val="DBC6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3"/>
            <p:cNvSpPr/>
            <p:nvPr/>
          </p:nvSpPr>
          <p:spPr>
            <a:xfrm>
              <a:off x="722372" y="1816293"/>
              <a:ext cx="44776" cy="49951"/>
            </a:xfrm>
            <a:custGeom>
              <a:avLst/>
              <a:gdLst/>
              <a:ahLst/>
              <a:cxnLst/>
              <a:rect l="l" t="t" r="r" b="b"/>
              <a:pathLst>
                <a:path w="1367" h="1525" extrusionOk="0">
                  <a:moveTo>
                    <a:pt x="1367" y="1"/>
                  </a:moveTo>
                  <a:lnTo>
                    <a:pt x="1367" y="1"/>
                  </a:lnTo>
                  <a:cubicBezTo>
                    <a:pt x="975" y="405"/>
                    <a:pt x="124" y="1278"/>
                    <a:pt x="0" y="1401"/>
                  </a:cubicBezTo>
                  <a:lnTo>
                    <a:pt x="375" y="1525"/>
                  </a:lnTo>
                  <a:cubicBezTo>
                    <a:pt x="375" y="1525"/>
                    <a:pt x="1226" y="371"/>
                    <a:pt x="1277" y="299"/>
                  </a:cubicBezTo>
                  <a:cubicBezTo>
                    <a:pt x="1333" y="192"/>
                    <a:pt x="1367" y="69"/>
                    <a:pt x="1367"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3"/>
            <p:cNvSpPr/>
            <p:nvPr/>
          </p:nvSpPr>
          <p:spPr>
            <a:xfrm>
              <a:off x="766002" y="1738369"/>
              <a:ext cx="37111" cy="37242"/>
            </a:xfrm>
            <a:custGeom>
              <a:avLst/>
              <a:gdLst/>
              <a:ahLst/>
              <a:cxnLst/>
              <a:rect l="l" t="t" r="r" b="b"/>
              <a:pathLst>
                <a:path w="1133" h="1137" extrusionOk="0">
                  <a:moveTo>
                    <a:pt x="690" y="1"/>
                  </a:moveTo>
                  <a:lnTo>
                    <a:pt x="1" y="230"/>
                  </a:lnTo>
                  <a:lnTo>
                    <a:pt x="158" y="958"/>
                  </a:lnTo>
                  <a:cubicBezTo>
                    <a:pt x="320" y="1090"/>
                    <a:pt x="468" y="1137"/>
                    <a:pt x="597" y="1137"/>
                  </a:cubicBezTo>
                  <a:cubicBezTo>
                    <a:pt x="925" y="1137"/>
                    <a:pt x="1133" y="835"/>
                    <a:pt x="1133" y="835"/>
                  </a:cubicBezTo>
                  <a:lnTo>
                    <a:pt x="690"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3"/>
            <p:cNvSpPr/>
            <p:nvPr/>
          </p:nvSpPr>
          <p:spPr>
            <a:xfrm>
              <a:off x="788602" y="1757040"/>
              <a:ext cx="18703" cy="30167"/>
            </a:xfrm>
            <a:custGeom>
              <a:avLst/>
              <a:gdLst/>
              <a:ahLst/>
              <a:cxnLst/>
              <a:rect l="l" t="t" r="r" b="b"/>
              <a:pathLst>
                <a:path w="571" h="921" extrusionOk="0">
                  <a:moveTo>
                    <a:pt x="358" y="1"/>
                  </a:moveTo>
                  <a:lnTo>
                    <a:pt x="0" y="533"/>
                  </a:lnTo>
                  <a:lnTo>
                    <a:pt x="570" y="920"/>
                  </a:lnTo>
                  <a:lnTo>
                    <a:pt x="570" y="52"/>
                  </a:lnTo>
                  <a:lnTo>
                    <a:pt x="358"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3"/>
            <p:cNvSpPr/>
            <p:nvPr/>
          </p:nvSpPr>
          <p:spPr>
            <a:xfrm>
              <a:off x="742156" y="2033524"/>
              <a:ext cx="72683" cy="14773"/>
            </a:xfrm>
            <a:custGeom>
              <a:avLst/>
              <a:gdLst/>
              <a:ahLst/>
              <a:cxnLst/>
              <a:rect l="l" t="t" r="r" b="b"/>
              <a:pathLst>
                <a:path w="2219" h="451" extrusionOk="0">
                  <a:moveTo>
                    <a:pt x="18" y="0"/>
                  </a:moveTo>
                  <a:lnTo>
                    <a:pt x="1" y="353"/>
                  </a:lnTo>
                  <a:cubicBezTo>
                    <a:pt x="514" y="430"/>
                    <a:pt x="1024" y="450"/>
                    <a:pt x="1418" y="450"/>
                  </a:cubicBezTo>
                  <a:cubicBezTo>
                    <a:pt x="1853" y="450"/>
                    <a:pt x="2146" y="426"/>
                    <a:pt x="2146" y="426"/>
                  </a:cubicBezTo>
                  <a:lnTo>
                    <a:pt x="2218" y="90"/>
                  </a:lnTo>
                  <a:lnTo>
                    <a:pt x="18"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3"/>
            <p:cNvSpPr/>
            <p:nvPr/>
          </p:nvSpPr>
          <p:spPr>
            <a:xfrm>
              <a:off x="825812" y="2021929"/>
              <a:ext cx="63315" cy="23747"/>
            </a:xfrm>
            <a:custGeom>
              <a:avLst/>
              <a:gdLst/>
              <a:ahLst/>
              <a:cxnLst/>
              <a:rect l="l" t="t" r="r" b="b"/>
              <a:pathLst>
                <a:path w="1933" h="725" extrusionOk="0">
                  <a:moveTo>
                    <a:pt x="1899" y="1"/>
                  </a:moveTo>
                  <a:lnTo>
                    <a:pt x="1" y="371"/>
                  </a:lnTo>
                  <a:lnTo>
                    <a:pt x="73" y="725"/>
                  </a:lnTo>
                  <a:cubicBezTo>
                    <a:pt x="1031" y="656"/>
                    <a:pt x="1933" y="354"/>
                    <a:pt x="1933" y="354"/>
                  </a:cubicBezTo>
                  <a:lnTo>
                    <a:pt x="1899" y="1"/>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3"/>
            <p:cNvSpPr/>
            <p:nvPr/>
          </p:nvSpPr>
          <p:spPr>
            <a:xfrm>
              <a:off x="805471" y="1983606"/>
              <a:ext cx="34327" cy="12185"/>
            </a:xfrm>
            <a:custGeom>
              <a:avLst/>
              <a:gdLst/>
              <a:ahLst/>
              <a:cxnLst/>
              <a:rect l="l" t="t" r="r" b="b"/>
              <a:pathLst>
                <a:path w="1048" h="372" extrusionOk="0">
                  <a:moveTo>
                    <a:pt x="1047" y="0"/>
                  </a:moveTo>
                  <a:lnTo>
                    <a:pt x="1047" y="0"/>
                  </a:lnTo>
                  <a:cubicBezTo>
                    <a:pt x="826" y="162"/>
                    <a:pt x="590" y="204"/>
                    <a:pt x="392" y="204"/>
                  </a:cubicBezTo>
                  <a:cubicBezTo>
                    <a:pt x="224" y="204"/>
                    <a:pt x="82" y="174"/>
                    <a:pt x="0" y="158"/>
                  </a:cubicBezTo>
                  <a:lnTo>
                    <a:pt x="0" y="158"/>
                  </a:lnTo>
                  <a:cubicBezTo>
                    <a:pt x="0" y="158"/>
                    <a:pt x="247" y="371"/>
                    <a:pt x="443" y="371"/>
                  </a:cubicBezTo>
                  <a:cubicBezTo>
                    <a:pt x="447" y="371"/>
                    <a:pt x="451" y="371"/>
                    <a:pt x="456" y="371"/>
                  </a:cubicBezTo>
                  <a:cubicBezTo>
                    <a:pt x="656" y="371"/>
                    <a:pt x="1047" y="0"/>
                    <a:pt x="1047" y="0"/>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3"/>
            <p:cNvSpPr/>
            <p:nvPr/>
          </p:nvSpPr>
          <p:spPr>
            <a:xfrm>
              <a:off x="832232" y="1971126"/>
              <a:ext cx="16902" cy="13069"/>
            </a:xfrm>
            <a:custGeom>
              <a:avLst/>
              <a:gdLst/>
              <a:ahLst/>
              <a:cxnLst/>
              <a:rect l="l" t="t" r="r" b="b"/>
              <a:pathLst>
                <a:path w="516" h="399" extrusionOk="0">
                  <a:moveTo>
                    <a:pt x="447" y="0"/>
                  </a:moveTo>
                  <a:cubicBezTo>
                    <a:pt x="387" y="0"/>
                    <a:pt x="179" y="235"/>
                    <a:pt x="0" y="398"/>
                  </a:cubicBezTo>
                  <a:cubicBezTo>
                    <a:pt x="0" y="398"/>
                    <a:pt x="515" y="79"/>
                    <a:pt x="460" y="7"/>
                  </a:cubicBezTo>
                  <a:cubicBezTo>
                    <a:pt x="457" y="3"/>
                    <a:pt x="453" y="0"/>
                    <a:pt x="447" y="0"/>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3"/>
            <p:cNvSpPr/>
            <p:nvPr/>
          </p:nvSpPr>
          <p:spPr>
            <a:xfrm>
              <a:off x="800951" y="1994382"/>
              <a:ext cx="23780" cy="1736"/>
            </a:xfrm>
            <a:custGeom>
              <a:avLst/>
              <a:gdLst/>
              <a:ahLst/>
              <a:cxnLst/>
              <a:rect l="l" t="t" r="r" b="b"/>
              <a:pathLst>
                <a:path w="726" h="53" extrusionOk="0">
                  <a:moveTo>
                    <a:pt x="137" y="1"/>
                  </a:moveTo>
                  <a:cubicBezTo>
                    <a:pt x="71" y="1"/>
                    <a:pt x="26" y="7"/>
                    <a:pt x="15" y="25"/>
                  </a:cubicBezTo>
                  <a:cubicBezTo>
                    <a:pt x="0" y="47"/>
                    <a:pt x="129" y="53"/>
                    <a:pt x="280" y="53"/>
                  </a:cubicBezTo>
                  <a:cubicBezTo>
                    <a:pt x="482" y="53"/>
                    <a:pt x="726" y="42"/>
                    <a:pt x="726" y="42"/>
                  </a:cubicBezTo>
                  <a:cubicBezTo>
                    <a:pt x="519" y="30"/>
                    <a:pt x="280" y="1"/>
                    <a:pt x="137" y="1"/>
                  </a:cubicBez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3"/>
            <p:cNvSpPr/>
            <p:nvPr/>
          </p:nvSpPr>
          <p:spPr>
            <a:xfrm>
              <a:off x="812415" y="1941090"/>
              <a:ext cx="5896" cy="39634"/>
            </a:xfrm>
            <a:custGeom>
              <a:avLst/>
              <a:gdLst/>
              <a:ahLst/>
              <a:cxnLst/>
              <a:rect l="l" t="t" r="r" b="b"/>
              <a:pathLst>
                <a:path w="180" h="1210" extrusionOk="0">
                  <a:moveTo>
                    <a:pt x="124" y="0"/>
                  </a:moveTo>
                  <a:lnTo>
                    <a:pt x="1" y="39"/>
                  </a:lnTo>
                  <a:lnTo>
                    <a:pt x="124" y="1209"/>
                  </a:lnTo>
                  <a:lnTo>
                    <a:pt x="180" y="1209"/>
                  </a:lnTo>
                  <a:lnTo>
                    <a:pt x="124" y="0"/>
                  </a:lnTo>
                  <a:close/>
                </a:path>
              </a:pathLst>
            </a:custGeom>
            <a:solidFill>
              <a:srgbClr val="AA9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3"/>
            <p:cNvSpPr/>
            <p:nvPr/>
          </p:nvSpPr>
          <p:spPr>
            <a:xfrm>
              <a:off x="811302" y="1934801"/>
              <a:ext cx="13430" cy="12185"/>
            </a:xfrm>
            <a:custGeom>
              <a:avLst/>
              <a:gdLst/>
              <a:ahLst/>
              <a:cxnLst/>
              <a:rect l="l" t="t" r="r" b="b"/>
              <a:pathLst>
                <a:path w="410" h="372" extrusionOk="0">
                  <a:moveTo>
                    <a:pt x="410" y="1"/>
                  </a:moveTo>
                  <a:lnTo>
                    <a:pt x="1" y="69"/>
                  </a:lnTo>
                  <a:lnTo>
                    <a:pt x="1" y="371"/>
                  </a:lnTo>
                  <a:lnTo>
                    <a:pt x="410" y="299"/>
                  </a:lnTo>
                  <a:lnTo>
                    <a:pt x="410" y="1"/>
                  </a:lnTo>
                  <a:close/>
                </a:path>
              </a:pathLst>
            </a:custGeom>
            <a:solidFill>
              <a:srgbClr val="EAD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3"/>
            <p:cNvSpPr/>
            <p:nvPr/>
          </p:nvSpPr>
          <p:spPr>
            <a:xfrm>
              <a:off x="829874" y="1932442"/>
              <a:ext cx="4618" cy="10482"/>
            </a:xfrm>
            <a:custGeom>
              <a:avLst/>
              <a:gdLst/>
              <a:ahLst/>
              <a:cxnLst/>
              <a:rect l="l" t="t" r="r" b="b"/>
              <a:pathLst>
                <a:path w="141" h="320" extrusionOk="0">
                  <a:moveTo>
                    <a:pt x="140" y="0"/>
                  </a:moveTo>
                  <a:lnTo>
                    <a:pt x="0" y="34"/>
                  </a:lnTo>
                  <a:lnTo>
                    <a:pt x="0" y="320"/>
                  </a:lnTo>
                  <a:lnTo>
                    <a:pt x="140" y="286"/>
                  </a:lnTo>
                  <a:lnTo>
                    <a:pt x="14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3"/>
            <p:cNvSpPr/>
            <p:nvPr/>
          </p:nvSpPr>
          <p:spPr>
            <a:xfrm>
              <a:off x="843238" y="1927824"/>
              <a:ext cx="6453" cy="11071"/>
            </a:xfrm>
            <a:custGeom>
              <a:avLst/>
              <a:gdLst/>
              <a:ahLst/>
              <a:cxnLst/>
              <a:rect l="l" t="t" r="r" b="b"/>
              <a:pathLst>
                <a:path w="197" h="338" extrusionOk="0">
                  <a:moveTo>
                    <a:pt x="158" y="1"/>
                  </a:moveTo>
                  <a:lnTo>
                    <a:pt x="1" y="52"/>
                  </a:lnTo>
                  <a:lnTo>
                    <a:pt x="52" y="337"/>
                  </a:lnTo>
                  <a:lnTo>
                    <a:pt x="196" y="282"/>
                  </a:lnTo>
                  <a:lnTo>
                    <a:pt x="158"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3"/>
            <p:cNvSpPr/>
            <p:nvPr/>
          </p:nvSpPr>
          <p:spPr>
            <a:xfrm>
              <a:off x="856078" y="1923107"/>
              <a:ext cx="6289" cy="11038"/>
            </a:xfrm>
            <a:custGeom>
              <a:avLst/>
              <a:gdLst/>
              <a:ahLst/>
              <a:cxnLst/>
              <a:rect l="l" t="t" r="r" b="b"/>
              <a:pathLst>
                <a:path w="192" h="337" extrusionOk="0">
                  <a:moveTo>
                    <a:pt x="141" y="0"/>
                  </a:moveTo>
                  <a:lnTo>
                    <a:pt x="0" y="56"/>
                  </a:lnTo>
                  <a:lnTo>
                    <a:pt x="34" y="336"/>
                  </a:lnTo>
                  <a:lnTo>
                    <a:pt x="192" y="285"/>
                  </a:lnTo>
                  <a:lnTo>
                    <a:pt x="14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3"/>
            <p:cNvSpPr/>
            <p:nvPr/>
          </p:nvSpPr>
          <p:spPr>
            <a:xfrm>
              <a:off x="794433" y="1938862"/>
              <a:ext cx="4651" cy="10482"/>
            </a:xfrm>
            <a:custGeom>
              <a:avLst/>
              <a:gdLst/>
              <a:ahLst/>
              <a:cxnLst/>
              <a:rect l="l" t="t" r="r" b="b"/>
              <a:pathLst>
                <a:path w="142" h="320" extrusionOk="0">
                  <a:moveTo>
                    <a:pt x="141" y="0"/>
                  </a:moveTo>
                  <a:lnTo>
                    <a:pt x="1" y="17"/>
                  </a:lnTo>
                  <a:lnTo>
                    <a:pt x="1" y="319"/>
                  </a:lnTo>
                  <a:lnTo>
                    <a:pt x="141" y="281"/>
                  </a:lnTo>
                  <a:lnTo>
                    <a:pt x="14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3"/>
            <p:cNvSpPr/>
            <p:nvPr/>
          </p:nvSpPr>
          <p:spPr>
            <a:xfrm>
              <a:off x="776450" y="1940533"/>
              <a:ext cx="4651" cy="10482"/>
            </a:xfrm>
            <a:custGeom>
              <a:avLst/>
              <a:gdLst/>
              <a:ahLst/>
              <a:cxnLst/>
              <a:rect l="l" t="t" r="r" b="b"/>
              <a:pathLst>
                <a:path w="142" h="320" extrusionOk="0">
                  <a:moveTo>
                    <a:pt x="141" y="0"/>
                  </a:moveTo>
                  <a:lnTo>
                    <a:pt x="1" y="39"/>
                  </a:lnTo>
                  <a:lnTo>
                    <a:pt x="1" y="319"/>
                  </a:lnTo>
                  <a:lnTo>
                    <a:pt x="141" y="302"/>
                  </a:lnTo>
                  <a:lnTo>
                    <a:pt x="141"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3"/>
            <p:cNvSpPr/>
            <p:nvPr/>
          </p:nvSpPr>
          <p:spPr>
            <a:xfrm>
              <a:off x="813562" y="1816293"/>
              <a:ext cx="27907" cy="16214"/>
            </a:xfrm>
            <a:custGeom>
              <a:avLst/>
              <a:gdLst/>
              <a:ahLst/>
              <a:cxnLst/>
              <a:rect l="l" t="t" r="r" b="b"/>
              <a:pathLst>
                <a:path w="852" h="495" extrusionOk="0">
                  <a:moveTo>
                    <a:pt x="766" y="1"/>
                  </a:moveTo>
                  <a:lnTo>
                    <a:pt x="0" y="158"/>
                  </a:lnTo>
                  <a:lnTo>
                    <a:pt x="38" y="388"/>
                  </a:lnTo>
                  <a:lnTo>
                    <a:pt x="570" y="495"/>
                  </a:lnTo>
                  <a:lnTo>
                    <a:pt x="851" y="214"/>
                  </a:lnTo>
                  <a:lnTo>
                    <a:pt x="766"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3"/>
            <p:cNvSpPr/>
            <p:nvPr/>
          </p:nvSpPr>
          <p:spPr>
            <a:xfrm>
              <a:off x="766002" y="1823827"/>
              <a:ext cx="27350" cy="16214"/>
            </a:xfrm>
            <a:custGeom>
              <a:avLst/>
              <a:gdLst/>
              <a:ahLst/>
              <a:cxnLst/>
              <a:rect l="l" t="t" r="r" b="b"/>
              <a:pathLst>
                <a:path w="835" h="495" extrusionOk="0">
                  <a:moveTo>
                    <a:pt x="780" y="1"/>
                  </a:moveTo>
                  <a:lnTo>
                    <a:pt x="1" y="158"/>
                  </a:lnTo>
                  <a:lnTo>
                    <a:pt x="1" y="388"/>
                  </a:lnTo>
                  <a:lnTo>
                    <a:pt x="533" y="494"/>
                  </a:lnTo>
                  <a:lnTo>
                    <a:pt x="835" y="214"/>
                  </a:lnTo>
                  <a:lnTo>
                    <a:pt x="780"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3"/>
            <p:cNvSpPr/>
            <p:nvPr/>
          </p:nvSpPr>
          <p:spPr>
            <a:xfrm>
              <a:off x="679987" y="1844201"/>
              <a:ext cx="59843" cy="23715"/>
            </a:xfrm>
            <a:custGeom>
              <a:avLst/>
              <a:gdLst/>
              <a:ahLst/>
              <a:cxnLst/>
              <a:rect l="l" t="t" r="r" b="b"/>
              <a:pathLst>
                <a:path w="1827" h="724" extrusionOk="0">
                  <a:moveTo>
                    <a:pt x="213" y="0"/>
                  </a:moveTo>
                  <a:lnTo>
                    <a:pt x="0" y="281"/>
                  </a:lnTo>
                  <a:lnTo>
                    <a:pt x="1703" y="724"/>
                  </a:lnTo>
                  <a:lnTo>
                    <a:pt x="1826" y="566"/>
                  </a:lnTo>
                  <a:lnTo>
                    <a:pt x="213"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3"/>
            <p:cNvSpPr/>
            <p:nvPr/>
          </p:nvSpPr>
          <p:spPr>
            <a:xfrm>
              <a:off x="861777" y="1741285"/>
              <a:ext cx="19850" cy="59843"/>
            </a:xfrm>
            <a:custGeom>
              <a:avLst/>
              <a:gdLst/>
              <a:ahLst/>
              <a:cxnLst/>
              <a:rect l="l" t="t" r="r" b="b"/>
              <a:pathLst>
                <a:path w="606" h="1827" extrusionOk="0">
                  <a:moveTo>
                    <a:pt x="303" y="1"/>
                  </a:moveTo>
                  <a:lnTo>
                    <a:pt x="1" y="107"/>
                  </a:lnTo>
                  <a:lnTo>
                    <a:pt x="358" y="1793"/>
                  </a:lnTo>
                  <a:lnTo>
                    <a:pt x="605" y="1827"/>
                  </a:lnTo>
                  <a:lnTo>
                    <a:pt x="605" y="1827"/>
                  </a:lnTo>
                  <a:lnTo>
                    <a:pt x="303"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3"/>
            <p:cNvSpPr/>
            <p:nvPr/>
          </p:nvSpPr>
          <p:spPr>
            <a:xfrm>
              <a:off x="779398" y="1782556"/>
              <a:ext cx="13954" cy="62791"/>
            </a:xfrm>
            <a:custGeom>
              <a:avLst/>
              <a:gdLst/>
              <a:ahLst/>
              <a:cxnLst/>
              <a:rect l="l" t="t" r="r" b="b"/>
              <a:pathLst>
                <a:path w="426" h="1917" extrusionOk="0">
                  <a:moveTo>
                    <a:pt x="298" y="1"/>
                  </a:moveTo>
                  <a:cubicBezTo>
                    <a:pt x="298" y="1"/>
                    <a:pt x="0" y="924"/>
                    <a:pt x="0" y="1031"/>
                  </a:cubicBezTo>
                  <a:cubicBezTo>
                    <a:pt x="17" y="1116"/>
                    <a:pt x="141" y="1916"/>
                    <a:pt x="141" y="1916"/>
                  </a:cubicBezTo>
                  <a:cubicBezTo>
                    <a:pt x="319" y="1525"/>
                    <a:pt x="426" y="1154"/>
                    <a:pt x="354" y="903"/>
                  </a:cubicBezTo>
                  <a:cubicBezTo>
                    <a:pt x="298" y="673"/>
                    <a:pt x="298" y="1"/>
                    <a:pt x="298"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3"/>
            <p:cNvSpPr/>
            <p:nvPr/>
          </p:nvSpPr>
          <p:spPr>
            <a:xfrm>
              <a:off x="788897" y="1782556"/>
              <a:ext cx="19522" cy="61678"/>
            </a:xfrm>
            <a:custGeom>
              <a:avLst/>
              <a:gdLst/>
              <a:ahLst/>
              <a:cxnLst/>
              <a:rect l="l" t="t" r="r" b="b"/>
              <a:pathLst>
                <a:path w="596" h="1883" extrusionOk="0">
                  <a:moveTo>
                    <a:pt x="30" y="1"/>
                  </a:moveTo>
                  <a:cubicBezTo>
                    <a:pt x="13" y="1"/>
                    <a:pt x="1" y="20"/>
                    <a:pt x="8" y="90"/>
                  </a:cubicBezTo>
                  <a:cubicBezTo>
                    <a:pt x="46" y="371"/>
                    <a:pt x="153" y="976"/>
                    <a:pt x="170" y="1031"/>
                  </a:cubicBezTo>
                  <a:cubicBezTo>
                    <a:pt x="187" y="1116"/>
                    <a:pt x="349" y="1882"/>
                    <a:pt x="349" y="1882"/>
                  </a:cubicBezTo>
                  <a:cubicBezTo>
                    <a:pt x="455" y="1456"/>
                    <a:pt x="596" y="1099"/>
                    <a:pt x="489" y="869"/>
                  </a:cubicBezTo>
                  <a:cubicBezTo>
                    <a:pt x="400" y="639"/>
                    <a:pt x="81" y="35"/>
                    <a:pt x="81" y="35"/>
                  </a:cubicBezTo>
                  <a:cubicBezTo>
                    <a:pt x="81" y="35"/>
                    <a:pt x="52" y="1"/>
                    <a:pt x="30"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3"/>
            <p:cNvSpPr/>
            <p:nvPr/>
          </p:nvSpPr>
          <p:spPr>
            <a:xfrm>
              <a:off x="786375" y="1779641"/>
              <a:ext cx="6289" cy="8123"/>
            </a:xfrm>
            <a:custGeom>
              <a:avLst/>
              <a:gdLst/>
              <a:ahLst/>
              <a:cxnLst/>
              <a:rect l="l" t="t" r="r" b="b"/>
              <a:pathLst>
                <a:path w="192" h="248" extrusionOk="0">
                  <a:moveTo>
                    <a:pt x="85" y="0"/>
                  </a:moveTo>
                  <a:cubicBezTo>
                    <a:pt x="34" y="0"/>
                    <a:pt x="0" y="56"/>
                    <a:pt x="0" y="124"/>
                  </a:cubicBezTo>
                  <a:cubicBezTo>
                    <a:pt x="0" y="196"/>
                    <a:pt x="34" y="247"/>
                    <a:pt x="85" y="247"/>
                  </a:cubicBezTo>
                  <a:cubicBezTo>
                    <a:pt x="141" y="247"/>
                    <a:pt x="192" y="196"/>
                    <a:pt x="192" y="124"/>
                  </a:cubicBezTo>
                  <a:cubicBezTo>
                    <a:pt x="192" y="56"/>
                    <a:pt x="141" y="0"/>
                    <a:pt x="85"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3"/>
            <p:cNvSpPr/>
            <p:nvPr/>
          </p:nvSpPr>
          <p:spPr>
            <a:xfrm>
              <a:off x="783427" y="1780197"/>
              <a:ext cx="14543" cy="62759"/>
            </a:xfrm>
            <a:custGeom>
              <a:avLst/>
              <a:gdLst/>
              <a:ahLst/>
              <a:cxnLst/>
              <a:rect l="l" t="t" r="r" b="b"/>
              <a:pathLst>
                <a:path w="444" h="1916" extrusionOk="0">
                  <a:moveTo>
                    <a:pt x="265" y="0"/>
                  </a:moveTo>
                  <a:cubicBezTo>
                    <a:pt x="265" y="0"/>
                    <a:pt x="1" y="941"/>
                    <a:pt x="18" y="1031"/>
                  </a:cubicBezTo>
                  <a:cubicBezTo>
                    <a:pt x="35" y="1120"/>
                    <a:pt x="213" y="1916"/>
                    <a:pt x="213" y="1916"/>
                  </a:cubicBezTo>
                  <a:cubicBezTo>
                    <a:pt x="354" y="1507"/>
                    <a:pt x="443" y="1137"/>
                    <a:pt x="371" y="907"/>
                  </a:cubicBezTo>
                  <a:cubicBezTo>
                    <a:pt x="282" y="656"/>
                    <a:pt x="265" y="0"/>
                    <a:pt x="265"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3"/>
            <p:cNvSpPr/>
            <p:nvPr/>
          </p:nvSpPr>
          <p:spPr>
            <a:xfrm>
              <a:off x="791845" y="1779870"/>
              <a:ext cx="21192" cy="60859"/>
            </a:xfrm>
            <a:custGeom>
              <a:avLst/>
              <a:gdLst/>
              <a:ahLst/>
              <a:cxnLst/>
              <a:rect l="l" t="t" r="r" b="b"/>
              <a:pathLst>
                <a:path w="647" h="1858" extrusionOk="0">
                  <a:moveTo>
                    <a:pt x="24" y="1"/>
                  </a:moveTo>
                  <a:cubicBezTo>
                    <a:pt x="10" y="1"/>
                    <a:pt x="1" y="20"/>
                    <a:pt x="8" y="83"/>
                  </a:cubicBezTo>
                  <a:cubicBezTo>
                    <a:pt x="63" y="385"/>
                    <a:pt x="203" y="968"/>
                    <a:pt x="220" y="1023"/>
                  </a:cubicBezTo>
                  <a:cubicBezTo>
                    <a:pt x="259" y="1113"/>
                    <a:pt x="433" y="1858"/>
                    <a:pt x="433" y="1858"/>
                  </a:cubicBezTo>
                  <a:cubicBezTo>
                    <a:pt x="523" y="1432"/>
                    <a:pt x="646" y="1075"/>
                    <a:pt x="540" y="845"/>
                  </a:cubicBezTo>
                  <a:cubicBezTo>
                    <a:pt x="416" y="615"/>
                    <a:pt x="80" y="49"/>
                    <a:pt x="80" y="49"/>
                  </a:cubicBezTo>
                  <a:cubicBezTo>
                    <a:pt x="80" y="49"/>
                    <a:pt x="46" y="1"/>
                    <a:pt x="24"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3"/>
            <p:cNvSpPr/>
            <p:nvPr/>
          </p:nvSpPr>
          <p:spPr>
            <a:xfrm>
              <a:off x="789159" y="1777151"/>
              <a:ext cx="6420" cy="8385"/>
            </a:xfrm>
            <a:custGeom>
              <a:avLst/>
              <a:gdLst/>
              <a:ahLst/>
              <a:cxnLst/>
              <a:rect l="l" t="t" r="r" b="b"/>
              <a:pathLst>
                <a:path w="196" h="256" extrusionOk="0">
                  <a:moveTo>
                    <a:pt x="110" y="1"/>
                  </a:moveTo>
                  <a:cubicBezTo>
                    <a:pt x="103" y="1"/>
                    <a:pt x="96" y="2"/>
                    <a:pt x="90" y="4"/>
                  </a:cubicBezTo>
                  <a:cubicBezTo>
                    <a:pt x="38" y="4"/>
                    <a:pt x="0" y="59"/>
                    <a:pt x="0" y="132"/>
                  </a:cubicBezTo>
                  <a:cubicBezTo>
                    <a:pt x="0" y="200"/>
                    <a:pt x="56" y="255"/>
                    <a:pt x="107" y="255"/>
                  </a:cubicBezTo>
                  <a:cubicBezTo>
                    <a:pt x="162" y="238"/>
                    <a:pt x="196" y="183"/>
                    <a:pt x="196" y="110"/>
                  </a:cubicBezTo>
                  <a:cubicBezTo>
                    <a:pt x="196" y="51"/>
                    <a:pt x="157" y="1"/>
                    <a:pt x="110"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3"/>
            <p:cNvSpPr/>
            <p:nvPr/>
          </p:nvSpPr>
          <p:spPr>
            <a:xfrm>
              <a:off x="765445" y="1763329"/>
              <a:ext cx="26663" cy="30855"/>
            </a:xfrm>
            <a:custGeom>
              <a:avLst/>
              <a:gdLst/>
              <a:ahLst/>
              <a:cxnLst/>
              <a:rect l="l" t="t" r="r" b="b"/>
              <a:pathLst>
                <a:path w="814" h="942" extrusionOk="0">
                  <a:moveTo>
                    <a:pt x="107" y="0"/>
                  </a:moveTo>
                  <a:lnTo>
                    <a:pt x="1" y="196"/>
                  </a:lnTo>
                  <a:lnTo>
                    <a:pt x="477" y="941"/>
                  </a:lnTo>
                  <a:lnTo>
                    <a:pt x="814" y="320"/>
                  </a:lnTo>
                  <a:lnTo>
                    <a:pt x="107"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3"/>
            <p:cNvSpPr/>
            <p:nvPr/>
          </p:nvSpPr>
          <p:spPr>
            <a:xfrm>
              <a:off x="834459" y="1784947"/>
              <a:ext cx="14674" cy="8123"/>
            </a:xfrm>
            <a:custGeom>
              <a:avLst/>
              <a:gdLst/>
              <a:ahLst/>
              <a:cxnLst/>
              <a:rect l="l" t="t" r="r" b="b"/>
              <a:pathLst>
                <a:path w="448" h="248" extrusionOk="0">
                  <a:moveTo>
                    <a:pt x="0" y="0"/>
                  </a:moveTo>
                  <a:lnTo>
                    <a:pt x="196" y="247"/>
                  </a:lnTo>
                  <a:lnTo>
                    <a:pt x="447" y="141"/>
                  </a:lnTo>
                  <a:lnTo>
                    <a:pt x="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3"/>
            <p:cNvSpPr/>
            <p:nvPr/>
          </p:nvSpPr>
          <p:spPr>
            <a:xfrm>
              <a:off x="752638" y="1738369"/>
              <a:ext cx="56339" cy="36686"/>
            </a:xfrm>
            <a:custGeom>
              <a:avLst/>
              <a:gdLst/>
              <a:ahLst/>
              <a:cxnLst/>
              <a:rect l="l" t="t" r="r" b="b"/>
              <a:pathLst>
                <a:path w="1720" h="1120" extrusionOk="0">
                  <a:moveTo>
                    <a:pt x="0" y="1120"/>
                  </a:moveTo>
                  <a:lnTo>
                    <a:pt x="0" y="1120"/>
                  </a:lnTo>
                  <a:lnTo>
                    <a:pt x="0" y="1120"/>
                  </a:lnTo>
                  <a:close/>
                  <a:moveTo>
                    <a:pt x="0" y="1120"/>
                  </a:moveTo>
                  <a:lnTo>
                    <a:pt x="0" y="1120"/>
                  </a:lnTo>
                  <a:lnTo>
                    <a:pt x="0" y="1120"/>
                  </a:lnTo>
                  <a:close/>
                  <a:moveTo>
                    <a:pt x="0" y="1120"/>
                  </a:moveTo>
                  <a:lnTo>
                    <a:pt x="0" y="1120"/>
                  </a:lnTo>
                  <a:lnTo>
                    <a:pt x="0" y="1120"/>
                  </a:lnTo>
                  <a:close/>
                  <a:moveTo>
                    <a:pt x="17" y="1120"/>
                  </a:moveTo>
                  <a:lnTo>
                    <a:pt x="17" y="1120"/>
                  </a:lnTo>
                  <a:lnTo>
                    <a:pt x="17" y="1120"/>
                  </a:lnTo>
                  <a:close/>
                  <a:moveTo>
                    <a:pt x="17" y="1120"/>
                  </a:moveTo>
                  <a:lnTo>
                    <a:pt x="17" y="1120"/>
                  </a:lnTo>
                  <a:lnTo>
                    <a:pt x="17" y="1120"/>
                  </a:lnTo>
                  <a:close/>
                  <a:moveTo>
                    <a:pt x="17" y="1120"/>
                  </a:moveTo>
                  <a:lnTo>
                    <a:pt x="17" y="1120"/>
                  </a:lnTo>
                  <a:lnTo>
                    <a:pt x="17" y="1120"/>
                  </a:lnTo>
                  <a:close/>
                  <a:moveTo>
                    <a:pt x="17" y="1120"/>
                  </a:moveTo>
                  <a:lnTo>
                    <a:pt x="17" y="1120"/>
                  </a:lnTo>
                  <a:lnTo>
                    <a:pt x="17" y="1120"/>
                  </a:lnTo>
                  <a:close/>
                  <a:moveTo>
                    <a:pt x="34" y="1120"/>
                  </a:moveTo>
                  <a:lnTo>
                    <a:pt x="34" y="1120"/>
                  </a:lnTo>
                  <a:lnTo>
                    <a:pt x="34" y="1120"/>
                  </a:lnTo>
                  <a:close/>
                  <a:moveTo>
                    <a:pt x="34" y="1120"/>
                  </a:moveTo>
                  <a:lnTo>
                    <a:pt x="34" y="1120"/>
                  </a:lnTo>
                  <a:lnTo>
                    <a:pt x="34" y="1120"/>
                  </a:lnTo>
                  <a:close/>
                  <a:moveTo>
                    <a:pt x="34" y="1120"/>
                  </a:moveTo>
                  <a:lnTo>
                    <a:pt x="34" y="1120"/>
                  </a:lnTo>
                  <a:lnTo>
                    <a:pt x="34" y="1120"/>
                  </a:lnTo>
                  <a:close/>
                  <a:moveTo>
                    <a:pt x="34" y="1103"/>
                  </a:moveTo>
                  <a:lnTo>
                    <a:pt x="34" y="1120"/>
                  </a:lnTo>
                  <a:lnTo>
                    <a:pt x="34" y="1103"/>
                  </a:lnTo>
                  <a:close/>
                  <a:moveTo>
                    <a:pt x="51" y="1103"/>
                  </a:moveTo>
                  <a:lnTo>
                    <a:pt x="51" y="1103"/>
                  </a:lnTo>
                  <a:lnTo>
                    <a:pt x="34" y="1103"/>
                  </a:lnTo>
                  <a:lnTo>
                    <a:pt x="51" y="1103"/>
                  </a:lnTo>
                  <a:lnTo>
                    <a:pt x="51" y="1103"/>
                  </a:lnTo>
                  <a:close/>
                  <a:moveTo>
                    <a:pt x="498" y="762"/>
                  </a:moveTo>
                  <a:lnTo>
                    <a:pt x="392" y="941"/>
                  </a:lnTo>
                  <a:lnTo>
                    <a:pt x="392" y="941"/>
                  </a:lnTo>
                  <a:lnTo>
                    <a:pt x="498" y="762"/>
                  </a:lnTo>
                  <a:lnTo>
                    <a:pt x="532" y="762"/>
                  </a:lnTo>
                  <a:lnTo>
                    <a:pt x="532" y="762"/>
                  </a:lnTo>
                  <a:lnTo>
                    <a:pt x="498" y="762"/>
                  </a:lnTo>
                  <a:close/>
                  <a:moveTo>
                    <a:pt x="1720" y="639"/>
                  </a:moveTo>
                  <a:lnTo>
                    <a:pt x="1720" y="639"/>
                  </a:lnTo>
                  <a:lnTo>
                    <a:pt x="1720" y="639"/>
                  </a:lnTo>
                  <a:lnTo>
                    <a:pt x="1720" y="639"/>
                  </a:lnTo>
                  <a:close/>
                  <a:moveTo>
                    <a:pt x="1668" y="622"/>
                  </a:moveTo>
                  <a:lnTo>
                    <a:pt x="1668" y="639"/>
                  </a:lnTo>
                  <a:lnTo>
                    <a:pt x="1668" y="639"/>
                  </a:lnTo>
                  <a:lnTo>
                    <a:pt x="1668" y="622"/>
                  </a:lnTo>
                  <a:close/>
                  <a:moveTo>
                    <a:pt x="1098" y="1"/>
                  </a:moveTo>
                  <a:lnTo>
                    <a:pt x="409" y="230"/>
                  </a:lnTo>
                  <a:lnTo>
                    <a:pt x="1098" y="1"/>
                  </a:lnTo>
                  <a:lnTo>
                    <a:pt x="1417" y="605"/>
                  </a:lnTo>
                  <a:lnTo>
                    <a:pt x="1456" y="571"/>
                  </a:lnTo>
                  <a:lnTo>
                    <a:pt x="1668" y="622"/>
                  </a:lnTo>
                  <a:lnTo>
                    <a:pt x="1456" y="571"/>
                  </a:lnTo>
                  <a:lnTo>
                    <a:pt x="1417" y="605"/>
                  </a:ln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3"/>
            <p:cNvSpPr/>
            <p:nvPr/>
          </p:nvSpPr>
          <p:spPr>
            <a:xfrm>
              <a:off x="808943" y="1753568"/>
              <a:ext cx="24435" cy="12709"/>
            </a:xfrm>
            <a:custGeom>
              <a:avLst/>
              <a:gdLst/>
              <a:ahLst/>
              <a:cxnLst/>
              <a:rect l="l" t="t" r="r" b="b"/>
              <a:pathLst>
                <a:path w="746" h="388" extrusionOk="0">
                  <a:moveTo>
                    <a:pt x="745" y="1"/>
                  </a:moveTo>
                  <a:lnTo>
                    <a:pt x="1" y="175"/>
                  </a:lnTo>
                  <a:lnTo>
                    <a:pt x="90" y="175"/>
                  </a:lnTo>
                  <a:cubicBezTo>
                    <a:pt x="303" y="175"/>
                    <a:pt x="460" y="213"/>
                    <a:pt x="550" y="298"/>
                  </a:cubicBezTo>
                  <a:cubicBezTo>
                    <a:pt x="567" y="320"/>
                    <a:pt x="588" y="354"/>
                    <a:pt x="605" y="388"/>
                  </a:cubicBezTo>
                  <a:cubicBezTo>
                    <a:pt x="673" y="247"/>
                    <a:pt x="711" y="107"/>
                    <a:pt x="745" y="1"/>
                  </a:cubicBezTo>
                  <a:close/>
                </a:path>
              </a:pathLst>
            </a:custGeom>
            <a:solidFill>
              <a:srgbClr val="BE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3"/>
            <p:cNvSpPr/>
            <p:nvPr/>
          </p:nvSpPr>
          <p:spPr>
            <a:xfrm>
              <a:off x="754996" y="1759300"/>
              <a:ext cx="73764" cy="37242"/>
            </a:xfrm>
            <a:custGeom>
              <a:avLst/>
              <a:gdLst/>
              <a:ahLst/>
              <a:cxnLst/>
              <a:rect l="l" t="t" r="r" b="b"/>
              <a:pathLst>
                <a:path w="2252" h="1137" extrusionOk="0">
                  <a:moveTo>
                    <a:pt x="1614" y="0"/>
                  </a:moveTo>
                  <a:lnTo>
                    <a:pt x="1720" y="851"/>
                  </a:lnTo>
                  <a:cubicBezTo>
                    <a:pt x="1967" y="677"/>
                    <a:pt x="2146" y="443"/>
                    <a:pt x="2252" y="213"/>
                  </a:cubicBezTo>
                  <a:cubicBezTo>
                    <a:pt x="2235" y="179"/>
                    <a:pt x="2214" y="145"/>
                    <a:pt x="2197" y="123"/>
                  </a:cubicBezTo>
                  <a:cubicBezTo>
                    <a:pt x="2107" y="38"/>
                    <a:pt x="1950" y="0"/>
                    <a:pt x="1737" y="0"/>
                  </a:cubicBezTo>
                  <a:close/>
                  <a:moveTo>
                    <a:pt x="1043" y="868"/>
                  </a:moveTo>
                  <a:lnTo>
                    <a:pt x="1043" y="958"/>
                  </a:lnTo>
                  <a:cubicBezTo>
                    <a:pt x="1043" y="941"/>
                    <a:pt x="1043" y="924"/>
                    <a:pt x="1064" y="907"/>
                  </a:cubicBezTo>
                  <a:lnTo>
                    <a:pt x="1064" y="868"/>
                  </a:lnTo>
                  <a:close/>
                  <a:moveTo>
                    <a:pt x="1256" y="745"/>
                  </a:moveTo>
                  <a:cubicBezTo>
                    <a:pt x="1294" y="817"/>
                    <a:pt x="1345" y="924"/>
                    <a:pt x="1418" y="1030"/>
                  </a:cubicBezTo>
                  <a:cubicBezTo>
                    <a:pt x="1469" y="996"/>
                    <a:pt x="1541" y="975"/>
                    <a:pt x="1596" y="941"/>
                  </a:cubicBezTo>
                  <a:lnTo>
                    <a:pt x="1256" y="745"/>
                  </a:lnTo>
                  <a:close/>
                  <a:moveTo>
                    <a:pt x="264" y="319"/>
                  </a:moveTo>
                  <a:cubicBezTo>
                    <a:pt x="158" y="375"/>
                    <a:pt x="68" y="426"/>
                    <a:pt x="0" y="464"/>
                  </a:cubicBezTo>
                  <a:lnTo>
                    <a:pt x="34" y="464"/>
                  </a:lnTo>
                  <a:cubicBezTo>
                    <a:pt x="213" y="464"/>
                    <a:pt x="298" y="762"/>
                    <a:pt x="337" y="1081"/>
                  </a:cubicBezTo>
                  <a:cubicBezTo>
                    <a:pt x="460" y="1119"/>
                    <a:pt x="566" y="1136"/>
                    <a:pt x="690" y="1136"/>
                  </a:cubicBezTo>
                  <a:lnTo>
                    <a:pt x="264" y="336"/>
                  </a:lnTo>
                  <a:lnTo>
                    <a:pt x="264" y="319"/>
                  </a:lnTo>
                  <a:close/>
                  <a:moveTo>
                    <a:pt x="975" y="907"/>
                  </a:moveTo>
                  <a:lnTo>
                    <a:pt x="813" y="1136"/>
                  </a:lnTo>
                  <a:lnTo>
                    <a:pt x="903" y="1136"/>
                  </a:lnTo>
                  <a:cubicBezTo>
                    <a:pt x="937" y="1047"/>
                    <a:pt x="958" y="975"/>
                    <a:pt x="975" y="907"/>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3"/>
            <p:cNvSpPr/>
            <p:nvPr/>
          </p:nvSpPr>
          <p:spPr>
            <a:xfrm>
              <a:off x="792074" y="1785504"/>
              <a:ext cx="590" cy="590"/>
            </a:xfrm>
            <a:custGeom>
              <a:avLst/>
              <a:gdLst/>
              <a:ahLst/>
              <a:cxnLst/>
              <a:rect l="l" t="t" r="r" b="b"/>
              <a:pathLst>
                <a:path w="18" h="18" extrusionOk="0">
                  <a:moveTo>
                    <a:pt x="1" y="0"/>
                  </a:moveTo>
                  <a:cubicBezTo>
                    <a:pt x="18" y="0"/>
                    <a:pt x="18" y="17"/>
                    <a:pt x="18" y="17"/>
                  </a:cubicBezTo>
                  <a:lnTo>
                    <a:pt x="18" y="0"/>
                  </a:ln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3"/>
            <p:cNvSpPr/>
            <p:nvPr/>
          </p:nvSpPr>
          <p:spPr>
            <a:xfrm>
              <a:off x="763643" y="1759300"/>
              <a:ext cx="47691" cy="37242"/>
            </a:xfrm>
            <a:custGeom>
              <a:avLst/>
              <a:gdLst/>
              <a:ahLst/>
              <a:cxnLst/>
              <a:rect l="l" t="t" r="r" b="b"/>
              <a:pathLst>
                <a:path w="1456" h="1137" extrusionOk="0">
                  <a:moveTo>
                    <a:pt x="835" y="515"/>
                  </a:moveTo>
                  <a:lnTo>
                    <a:pt x="762" y="621"/>
                  </a:lnTo>
                  <a:lnTo>
                    <a:pt x="779" y="621"/>
                  </a:lnTo>
                  <a:cubicBezTo>
                    <a:pt x="800" y="587"/>
                    <a:pt x="835" y="549"/>
                    <a:pt x="869" y="549"/>
                  </a:cubicBezTo>
                  <a:lnTo>
                    <a:pt x="835" y="515"/>
                  </a:lnTo>
                  <a:close/>
                  <a:moveTo>
                    <a:pt x="1332" y="0"/>
                  </a:moveTo>
                  <a:lnTo>
                    <a:pt x="1332" y="851"/>
                  </a:lnTo>
                  <a:lnTo>
                    <a:pt x="958" y="587"/>
                  </a:lnTo>
                  <a:lnTo>
                    <a:pt x="958" y="587"/>
                  </a:lnTo>
                  <a:cubicBezTo>
                    <a:pt x="958" y="621"/>
                    <a:pt x="975" y="638"/>
                    <a:pt x="975" y="655"/>
                  </a:cubicBezTo>
                  <a:cubicBezTo>
                    <a:pt x="975" y="677"/>
                    <a:pt x="975" y="694"/>
                    <a:pt x="958" y="711"/>
                  </a:cubicBezTo>
                  <a:lnTo>
                    <a:pt x="992" y="745"/>
                  </a:lnTo>
                  <a:lnTo>
                    <a:pt x="1332" y="941"/>
                  </a:lnTo>
                  <a:cubicBezTo>
                    <a:pt x="1384" y="907"/>
                    <a:pt x="1418" y="890"/>
                    <a:pt x="1456" y="851"/>
                  </a:cubicBezTo>
                  <a:lnTo>
                    <a:pt x="1350" y="0"/>
                  </a:lnTo>
                  <a:close/>
                  <a:moveTo>
                    <a:pt x="56" y="302"/>
                  </a:moveTo>
                  <a:lnTo>
                    <a:pt x="0" y="319"/>
                  </a:lnTo>
                  <a:lnTo>
                    <a:pt x="0" y="336"/>
                  </a:lnTo>
                  <a:lnTo>
                    <a:pt x="426" y="1136"/>
                  </a:lnTo>
                  <a:lnTo>
                    <a:pt x="549" y="1136"/>
                  </a:lnTo>
                  <a:lnTo>
                    <a:pt x="711" y="907"/>
                  </a:lnTo>
                  <a:cubicBezTo>
                    <a:pt x="728" y="890"/>
                    <a:pt x="728" y="868"/>
                    <a:pt x="728" y="851"/>
                  </a:cubicBezTo>
                  <a:cubicBezTo>
                    <a:pt x="711" y="834"/>
                    <a:pt x="694" y="800"/>
                    <a:pt x="694" y="762"/>
                  </a:cubicBezTo>
                  <a:lnTo>
                    <a:pt x="532" y="1064"/>
                  </a:lnTo>
                  <a:lnTo>
                    <a:pt x="56" y="319"/>
                  </a:lnTo>
                  <a:lnTo>
                    <a:pt x="56" y="302"/>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3"/>
            <p:cNvSpPr/>
            <p:nvPr/>
          </p:nvSpPr>
          <p:spPr>
            <a:xfrm>
              <a:off x="739241" y="1774465"/>
              <a:ext cx="26794" cy="20275"/>
            </a:xfrm>
            <a:custGeom>
              <a:avLst/>
              <a:gdLst/>
              <a:ahLst/>
              <a:cxnLst/>
              <a:rect l="l" t="t" r="r" b="b"/>
              <a:pathLst>
                <a:path w="818" h="619" extrusionOk="0">
                  <a:moveTo>
                    <a:pt x="443" y="1"/>
                  </a:moveTo>
                  <a:lnTo>
                    <a:pt x="443" y="18"/>
                  </a:lnTo>
                  <a:lnTo>
                    <a:pt x="409" y="18"/>
                  </a:lnTo>
                  <a:cubicBezTo>
                    <a:pt x="286" y="69"/>
                    <a:pt x="141" y="175"/>
                    <a:pt x="0" y="320"/>
                  </a:cubicBezTo>
                  <a:cubicBezTo>
                    <a:pt x="213" y="444"/>
                    <a:pt x="498" y="567"/>
                    <a:pt x="818" y="618"/>
                  </a:cubicBezTo>
                  <a:cubicBezTo>
                    <a:pt x="779" y="299"/>
                    <a:pt x="694" y="1"/>
                    <a:pt x="515" y="1"/>
                  </a:cubicBezTo>
                  <a:close/>
                </a:path>
              </a:pathLst>
            </a:custGeom>
            <a:solidFill>
              <a:srgbClr val="BE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3"/>
            <p:cNvSpPr/>
            <p:nvPr/>
          </p:nvSpPr>
          <p:spPr>
            <a:xfrm>
              <a:off x="766002" y="1738369"/>
              <a:ext cx="33083" cy="34327"/>
            </a:xfrm>
            <a:custGeom>
              <a:avLst/>
              <a:gdLst/>
              <a:ahLst/>
              <a:cxnLst/>
              <a:rect l="l" t="t" r="r" b="b"/>
              <a:pathLst>
                <a:path w="1010" h="1048" extrusionOk="0">
                  <a:moveTo>
                    <a:pt x="690" y="1"/>
                  </a:moveTo>
                  <a:lnTo>
                    <a:pt x="1" y="230"/>
                  </a:lnTo>
                  <a:lnTo>
                    <a:pt x="124" y="762"/>
                  </a:lnTo>
                  <a:lnTo>
                    <a:pt x="728" y="1048"/>
                  </a:lnTo>
                  <a:lnTo>
                    <a:pt x="1009" y="605"/>
                  </a:lnTo>
                  <a:lnTo>
                    <a:pt x="690" y="1"/>
                  </a:ln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3"/>
            <p:cNvSpPr/>
            <p:nvPr/>
          </p:nvSpPr>
          <p:spPr>
            <a:xfrm>
              <a:off x="789847" y="1757040"/>
              <a:ext cx="17458" cy="30167"/>
            </a:xfrm>
            <a:custGeom>
              <a:avLst/>
              <a:gdLst/>
              <a:ahLst/>
              <a:cxnLst/>
              <a:rect l="l" t="t" r="r" b="b"/>
              <a:pathLst>
                <a:path w="533" h="921" extrusionOk="0">
                  <a:moveTo>
                    <a:pt x="320" y="1"/>
                  </a:moveTo>
                  <a:lnTo>
                    <a:pt x="281" y="35"/>
                  </a:lnTo>
                  <a:lnTo>
                    <a:pt x="0" y="478"/>
                  </a:lnTo>
                  <a:lnTo>
                    <a:pt x="69" y="512"/>
                  </a:lnTo>
                  <a:lnTo>
                    <a:pt x="35" y="584"/>
                  </a:lnTo>
                  <a:lnTo>
                    <a:pt x="69" y="618"/>
                  </a:lnTo>
                  <a:cubicBezTo>
                    <a:pt x="107" y="618"/>
                    <a:pt x="141" y="639"/>
                    <a:pt x="158" y="656"/>
                  </a:cubicBezTo>
                  <a:lnTo>
                    <a:pt x="532" y="920"/>
                  </a:lnTo>
                  <a:lnTo>
                    <a:pt x="532" y="69"/>
                  </a:lnTo>
                  <a:lnTo>
                    <a:pt x="532" y="52"/>
                  </a:lnTo>
                  <a:lnTo>
                    <a:pt x="320" y="1"/>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3"/>
            <p:cNvSpPr/>
            <p:nvPr/>
          </p:nvSpPr>
          <p:spPr>
            <a:xfrm>
              <a:off x="784541" y="1787174"/>
              <a:ext cx="4651" cy="9368"/>
            </a:xfrm>
            <a:custGeom>
              <a:avLst/>
              <a:gdLst/>
              <a:ahLst/>
              <a:cxnLst/>
              <a:rect l="l" t="t" r="r" b="b"/>
              <a:pathLst>
                <a:path w="142" h="286" extrusionOk="0">
                  <a:moveTo>
                    <a:pt x="90" y="0"/>
                  </a:moveTo>
                  <a:cubicBezTo>
                    <a:pt x="90" y="17"/>
                    <a:pt x="90" y="39"/>
                    <a:pt x="73" y="56"/>
                  </a:cubicBezTo>
                  <a:cubicBezTo>
                    <a:pt x="56" y="124"/>
                    <a:pt x="35" y="196"/>
                    <a:pt x="1" y="285"/>
                  </a:cubicBezTo>
                  <a:cubicBezTo>
                    <a:pt x="35" y="285"/>
                    <a:pt x="73" y="285"/>
                    <a:pt x="90" y="268"/>
                  </a:cubicBezTo>
                  <a:lnTo>
                    <a:pt x="141" y="107"/>
                  </a:lnTo>
                  <a:lnTo>
                    <a:pt x="141" y="17"/>
                  </a:lnTo>
                  <a:cubicBezTo>
                    <a:pt x="124" y="17"/>
                    <a:pt x="107" y="0"/>
                    <a:pt x="90"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3"/>
            <p:cNvSpPr/>
            <p:nvPr/>
          </p:nvSpPr>
          <p:spPr>
            <a:xfrm>
              <a:off x="792074" y="1785504"/>
              <a:ext cx="2391" cy="9925"/>
            </a:xfrm>
            <a:custGeom>
              <a:avLst/>
              <a:gdLst/>
              <a:ahLst/>
              <a:cxnLst/>
              <a:rect l="l" t="t" r="r" b="b"/>
              <a:pathLst>
                <a:path w="73" h="303" extrusionOk="0">
                  <a:moveTo>
                    <a:pt x="1" y="0"/>
                  </a:moveTo>
                  <a:cubicBezTo>
                    <a:pt x="1" y="90"/>
                    <a:pt x="18" y="196"/>
                    <a:pt x="39" y="302"/>
                  </a:cubicBezTo>
                  <a:cubicBezTo>
                    <a:pt x="56" y="302"/>
                    <a:pt x="56" y="302"/>
                    <a:pt x="73" y="281"/>
                  </a:cubicBezTo>
                  <a:cubicBezTo>
                    <a:pt x="56" y="196"/>
                    <a:pt x="39" y="107"/>
                    <a:pt x="18" y="17"/>
                  </a:cubicBezTo>
                  <a:cubicBezTo>
                    <a:pt x="18" y="17"/>
                    <a:pt x="18" y="0"/>
                    <a:pt x="1" y="0"/>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3"/>
            <p:cNvSpPr/>
            <p:nvPr/>
          </p:nvSpPr>
          <p:spPr>
            <a:xfrm>
              <a:off x="786375" y="1779641"/>
              <a:ext cx="4618" cy="8123"/>
            </a:xfrm>
            <a:custGeom>
              <a:avLst/>
              <a:gdLst/>
              <a:ahLst/>
              <a:cxnLst/>
              <a:rect l="l" t="t" r="r" b="b"/>
              <a:pathLst>
                <a:path w="141" h="248" extrusionOk="0">
                  <a:moveTo>
                    <a:pt x="68" y="0"/>
                  </a:moveTo>
                  <a:lnTo>
                    <a:pt x="0" y="141"/>
                  </a:lnTo>
                  <a:cubicBezTo>
                    <a:pt x="0" y="179"/>
                    <a:pt x="17" y="213"/>
                    <a:pt x="34" y="230"/>
                  </a:cubicBezTo>
                  <a:cubicBezTo>
                    <a:pt x="51" y="230"/>
                    <a:pt x="68" y="247"/>
                    <a:pt x="85" y="247"/>
                  </a:cubicBezTo>
                  <a:lnTo>
                    <a:pt x="106" y="247"/>
                  </a:lnTo>
                  <a:cubicBezTo>
                    <a:pt x="123" y="213"/>
                    <a:pt x="123" y="179"/>
                    <a:pt x="141" y="141"/>
                  </a:cubicBezTo>
                  <a:cubicBezTo>
                    <a:pt x="106" y="124"/>
                    <a:pt x="85" y="90"/>
                    <a:pt x="85" y="56"/>
                  </a:cubicBezTo>
                  <a:lnTo>
                    <a:pt x="85" y="0"/>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3"/>
            <p:cNvSpPr/>
            <p:nvPr/>
          </p:nvSpPr>
          <p:spPr>
            <a:xfrm>
              <a:off x="787489" y="1784226"/>
              <a:ext cx="5863" cy="11759"/>
            </a:xfrm>
            <a:custGeom>
              <a:avLst/>
              <a:gdLst/>
              <a:ahLst/>
              <a:cxnLst/>
              <a:rect l="l" t="t" r="r" b="b"/>
              <a:pathLst>
                <a:path w="179" h="359" extrusionOk="0">
                  <a:moveTo>
                    <a:pt x="107" y="1"/>
                  </a:moveTo>
                  <a:cubicBezTo>
                    <a:pt x="89" y="39"/>
                    <a:pt x="89" y="73"/>
                    <a:pt x="72" y="107"/>
                  </a:cubicBezTo>
                  <a:lnTo>
                    <a:pt x="72" y="146"/>
                  </a:lnTo>
                  <a:cubicBezTo>
                    <a:pt x="51" y="163"/>
                    <a:pt x="51" y="180"/>
                    <a:pt x="51" y="197"/>
                  </a:cubicBezTo>
                  <a:lnTo>
                    <a:pt x="0" y="358"/>
                  </a:lnTo>
                  <a:cubicBezTo>
                    <a:pt x="51" y="358"/>
                    <a:pt x="124" y="358"/>
                    <a:pt x="179" y="341"/>
                  </a:cubicBezTo>
                  <a:cubicBezTo>
                    <a:pt x="158" y="235"/>
                    <a:pt x="141" y="129"/>
                    <a:pt x="141" y="39"/>
                  </a:cubicBezTo>
                  <a:cubicBezTo>
                    <a:pt x="124" y="22"/>
                    <a:pt x="107" y="22"/>
                    <a:pt x="107" y="1"/>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3"/>
            <p:cNvSpPr/>
            <p:nvPr/>
          </p:nvSpPr>
          <p:spPr>
            <a:xfrm>
              <a:off x="792631" y="1782556"/>
              <a:ext cx="8811" cy="12185"/>
            </a:xfrm>
            <a:custGeom>
              <a:avLst/>
              <a:gdLst/>
              <a:ahLst/>
              <a:cxnLst/>
              <a:rect l="l" t="t" r="r" b="b"/>
              <a:pathLst>
                <a:path w="269" h="372" extrusionOk="0">
                  <a:moveTo>
                    <a:pt x="73" y="1"/>
                  </a:moveTo>
                  <a:cubicBezTo>
                    <a:pt x="73" y="52"/>
                    <a:pt x="39" y="73"/>
                    <a:pt x="1" y="90"/>
                  </a:cubicBezTo>
                  <a:lnTo>
                    <a:pt x="1" y="107"/>
                  </a:lnTo>
                  <a:cubicBezTo>
                    <a:pt x="22" y="197"/>
                    <a:pt x="39" y="286"/>
                    <a:pt x="56" y="371"/>
                  </a:cubicBezTo>
                  <a:cubicBezTo>
                    <a:pt x="90" y="371"/>
                    <a:pt x="128" y="354"/>
                    <a:pt x="162" y="354"/>
                  </a:cubicBezTo>
                  <a:cubicBezTo>
                    <a:pt x="196" y="337"/>
                    <a:pt x="235" y="320"/>
                    <a:pt x="269" y="320"/>
                  </a:cubicBezTo>
                  <a:cubicBezTo>
                    <a:pt x="196" y="214"/>
                    <a:pt x="145" y="107"/>
                    <a:pt x="107" y="35"/>
                  </a:cubicBezTo>
                  <a:lnTo>
                    <a:pt x="73" y="1"/>
                  </a:ln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3"/>
            <p:cNvSpPr/>
            <p:nvPr/>
          </p:nvSpPr>
          <p:spPr>
            <a:xfrm>
              <a:off x="789159" y="1777282"/>
              <a:ext cx="6420" cy="8254"/>
            </a:xfrm>
            <a:custGeom>
              <a:avLst/>
              <a:gdLst/>
              <a:ahLst/>
              <a:cxnLst/>
              <a:rect l="l" t="t" r="r" b="b"/>
              <a:pathLst>
                <a:path w="196" h="252" extrusionOk="0">
                  <a:moveTo>
                    <a:pt x="90" y="0"/>
                  </a:moveTo>
                  <a:cubicBezTo>
                    <a:pt x="56" y="0"/>
                    <a:pt x="21" y="38"/>
                    <a:pt x="0" y="72"/>
                  </a:cubicBezTo>
                  <a:lnTo>
                    <a:pt x="0" y="128"/>
                  </a:lnTo>
                  <a:cubicBezTo>
                    <a:pt x="0" y="162"/>
                    <a:pt x="21" y="196"/>
                    <a:pt x="56" y="213"/>
                  </a:cubicBezTo>
                  <a:cubicBezTo>
                    <a:pt x="56" y="234"/>
                    <a:pt x="73" y="234"/>
                    <a:pt x="90" y="251"/>
                  </a:cubicBezTo>
                  <a:lnTo>
                    <a:pt x="107" y="251"/>
                  </a:lnTo>
                  <a:cubicBezTo>
                    <a:pt x="145" y="234"/>
                    <a:pt x="179" y="213"/>
                    <a:pt x="179" y="162"/>
                  </a:cubicBezTo>
                  <a:cubicBezTo>
                    <a:pt x="196" y="145"/>
                    <a:pt x="196" y="128"/>
                    <a:pt x="196" y="106"/>
                  </a:cubicBezTo>
                  <a:cubicBezTo>
                    <a:pt x="196" y="89"/>
                    <a:pt x="179" y="72"/>
                    <a:pt x="179" y="38"/>
                  </a:cubicBezTo>
                  <a:cubicBezTo>
                    <a:pt x="162" y="21"/>
                    <a:pt x="128" y="0"/>
                    <a:pt x="90" y="0"/>
                  </a:cubicBezTo>
                  <a:close/>
                </a:path>
              </a:pathLst>
            </a:custGeom>
            <a:solidFill>
              <a:srgbClr val="DB6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3"/>
            <p:cNvSpPr/>
            <p:nvPr/>
          </p:nvSpPr>
          <p:spPr>
            <a:xfrm>
              <a:off x="765445" y="1763329"/>
              <a:ext cx="26663" cy="30855"/>
            </a:xfrm>
            <a:custGeom>
              <a:avLst/>
              <a:gdLst/>
              <a:ahLst/>
              <a:cxnLst/>
              <a:rect l="l" t="t" r="r" b="b"/>
              <a:pathLst>
                <a:path w="814" h="942" extrusionOk="0">
                  <a:moveTo>
                    <a:pt x="107" y="0"/>
                  </a:moveTo>
                  <a:lnTo>
                    <a:pt x="1" y="179"/>
                  </a:lnTo>
                  <a:lnTo>
                    <a:pt x="1" y="196"/>
                  </a:lnTo>
                  <a:lnTo>
                    <a:pt x="477" y="941"/>
                  </a:lnTo>
                  <a:lnTo>
                    <a:pt x="639" y="639"/>
                  </a:lnTo>
                  <a:lnTo>
                    <a:pt x="707" y="498"/>
                  </a:lnTo>
                  <a:lnTo>
                    <a:pt x="780" y="392"/>
                  </a:lnTo>
                  <a:lnTo>
                    <a:pt x="814" y="320"/>
                  </a:lnTo>
                  <a:lnTo>
                    <a:pt x="745" y="286"/>
                  </a:lnTo>
                  <a:lnTo>
                    <a:pt x="141" y="0"/>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3"/>
            <p:cNvSpPr/>
            <p:nvPr/>
          </p:nvSpPr>
          <p:spPr>
            <a:xfrm>
              <a:off x="671897" y="1550716"/>
              <a:ext cx="128432" cy="141829"/>
            </a:xfrm>
            <a:custGeom>
              <a:avLst/>
              <a:gdLst/>
              <a:ahLst/>
              <a:cxnLst/>
              <a:rect l="l" t="t" r="r" b="b"/>
              <a:pathLst>
                <a:path w="3921" h="4330" extrusionOk="0">
                  <a:moveTo>
                    <a:pt x="1900" y="0"/>
                  </a:moveTo>
                  <a:cubicBezTo>
                    <a:pt x="1244" y="0"/>
                    <a:pt x="229" y="1035"/>
                    <a:pt x="107" y="1597"/>
                  </a:cubicBezTo>
                  <a:cubicBezTo>
                    <a:pt x="1" y="2095"/>
                    <a:pt x="107" y="3299"/>
                    <a:pt x="158" y="4329"/>
                  </a:cubicBezTo>
                  <a:lnTo>
                    <a:pt x="3921" y="392"/>
                  </a:lnTo>
                  <a:cubicBezTo>
                    <a:pt x="3921" y="392"/>
                    <a:pt x="2554" y="22"/>
                    <a:pt x="1916" y="1"/>
                  </a:cubicBezTo>
                  <a:cubicBezTo>
                    <a:pt x="1911" y="0"/>
                    <a:pt x="1905" y="0"/>
                    <a:pt x="1900"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3"/>
            <p:cNvSpPr/>
            <p:nvPr/>
          </p:nvSpPr>
          <p:spPr>
            <a:xfrm>
              <a:off x="765445" y="1573710"/>
              <a:ext cx="85360" cy="49133"/>
            </a:xfrm>
            <a:custGeom>
              <a:avLst/>
              <a:gdLst/>
              <a:ahLst/>
              <a:cxnLst/>
              <a:rect l="l" t="t" r="r" b="b"/>
              <a:pathLst>
                <a:path w="2606" h="1500" extrusionOk="0">
                  <a:moveTo>
                    <a:pt x="1656" y="0"/>
                  </a:moveTo>
                  <a:cubicBezTo>
                    <a:pt x="1296" y="0"/>
                    <a:pt x="828" y="159"/>
                    <a:pt x="494" y="631"/>
                  </a:cubicBezTo>
                  <a:cubicBezTo>
                    <a:pt x="1" y="1359"/>
                    <a:pt x="1507" y="1499"/>
                    <a:pt x="1507" y="1499"/>
                  </a:cubicBezTo>
                  <a:cubicBezTo>
                    <a:pt x="2022" y="1465"/>
                    <a:pt x="2605" y="878"/>
                    <a:pt x="2146" y="648"/>
                  </a:cubicBezTo>
                  <a:cubicBezTo>
                    <a:pt x="2146" y="648"/>
                    <a:pt x="2376" y="295"/>
                    <a:pt x="2107" y="116"/>
                  </a:cubicBezTo>
                  <a:cubicBezTo>
                    <a:pt x="2015" y="47"/>
                    <a:pt x="1851" y="0"/>
                    <a:pt x="1656" y="0"/>
                  </a:cubicBezTo>
                  <a:close/>
                </a:path>
              </a:pathLst>
            </a:custGeom>
            <a:solidFill>
              <a:srgbClr val="B25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3"/>
            <p:cNvSpPr/>
            <p:nvPr/>
          </p:nvSpPr>
          <p:spPr>
            <a:xfrm>
              <a:off x="681854" y="1616947"/>
              <a:ext cx="80708" cy="129743"/>
            </a:xfrm>
            <a:custGeom>
              <a:avLst/>
              <a:gdLst/>
              <a:ahLst/>
              <a:cxnLst/>
              <a:rect l="l" t="t" r="r" b="b"/>
              <a:pathLst>
                <a:path w="2464" h="3961" extrusionOk="0">
                  <a:moveTo>
                    <a:pt x="1629" y="0"/>
                  </a:moveTo>
                  <a:cubicBezTo>
                    <a:pt x="1629" y="0"/>
                    <a:pt x="156" y="660"/>
                    <a:pt x="67" y="1916"/>
                  </a:cubicBezTo>
                  <a:cubicBezTo>
                    <a:pt x="1" y="3139"/>
                    <a:pt x="1552" y="3961"/>
                    <a:pt x="2390" y="3961"/>
                  </a:cubicBezTo>
                  <a:cubicBezTo>
                    <a:pt x="2415" y="3961"/>
                    <a:pt x="2439" y="3960"/>
                    <a:pt x="2463" y="3959"/>
                  </a:cubicBezTo>
                  <a:lnTo>
                    <a:pt x="1629" y="0"/>
                  </a:lnTo>
                  <a:close/>
                </a:path>
              </a:pathLst>
            </a:custGeom>
            <a:solidFill>
              <a:srgbClr val="B25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3"/>
            <p:cNvSpPr/>
            <p:nvPr/>
          </p:nvSpPr>
          <p:spPr>
            <a:xfrm>
              <a:off x="699771" y="1587107"/>
              <a:ext cx="160925" cy="168426"/>
            </a:xfrm>
            <a:custGeom>
              <a:avLst/>
              <a:gdLst/>
              <a:ahLst/>
              <a:cxnLst/>
              <a:rect l="l" t="t" r="r" b="b"/>
              <a:pathLst>
                <a:path w="4913" h="5142" extrusionOk="0">
                  <a:moveTo>
                    <a:pt x="2453" y="1"/>
                  </a:moveTo>
                  <a:cubicBezTo>
                    <a:pt x="2098" y="1"/>
                    <a:pt x="1729" y="166"/>
                    <a:pt x="1384" y="507"/>
                  </a:cubicBezTo>
                  <a:cubicBezTo>
                    <a:pt x="1" y="1852"/>
                    <a:pt x="388" y="2899"/>
                    <a:pt x="835" y="3840"/>
                  </a:cubicBezTo>
                  <a:cubicBezTo>
                    <a:pt x="1182" y="4534"/>
                    <a:pt x="1639" y="5142"/>
                    <a:pt x="2539" y="5142"/>
                  </a:cubicBezTo>
                  <a:cubicBezTo>
                    <a:pt x="2787" y="5142"/>
                    <a:pt x="3068" y="5096"/>
                    <a:pt x="3389" y="4993"/>
                  </a:cubicBezTo>
                  <a:cubicBezTo>
                    <a:pt x="4006" y="4797"/>
                    <a:pt x="4593" y="4338"/>
                    <a:pt x="4772" y="3644"/>
                  </a:cubicBezTo>
                  <a:cubicBezTo>
                    <a:pt x="4913" y="3095"/>
                    <a:pt x="4257" y="2350"/>
                    <a:pt x="4061" y="1694"/>
                  </a:cubicBezTo>
                  <a:cubicBezTo>
                    <a:pt x="3737" y="584"/>
                    <a:pt x="3119" y="1"/>
                    <a:pt x="245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3"/>
            <p:cNvSpPr/>
            <p:nvPr/>
          </p:nvSpPr>
          <p:spPr>
            <a:xfrm>
              <a:off x="830430" y="1697786"/>
              <a:ext cx="10482" cy="14543"/>
            </a:xfrm>
            <a:custGeom>
              <a:avLst/>
              <a:gdLst/>
              <a:ahLst/>
              <a:cxnLst/>
              <a:rect l="l" t="t" r="r" b="b"/>
              <a:pathLst>
                <a:path w="320" h="444" extrusionOk="0">
                  <a:moveTo>
                    <a:pt x="162" y="1"/>
                  </a:moveTo>
                  <a:cubicBezTo>
                    <a:pt x="72" y="1"/>
                    <a:pt x="0" y="107"/>
                    <a:pt x="0" y="231"/>
                  </a:cubicBezTo>
                  <a:cubicBezTo>
                    <a:pt x="0" y="354"/>
                    <a:pt x="72" y="444"/>
                    <a:pt x="162" y="444"/>
                  </a:cubicBezTo>
                  <a:cubicBezTo>
                    <a:pt x="251" y="444"/>
                    <a:pt x="319" y="354"/>
                    <a:pt x="319" y="231"/>
                  </a:cubicBezTo>
                  <a:cubicBezTo>
                    <a:pt x="319" y="107"/>
                    <a:pt x="251" y="1"/>
                    <a:pt x="162"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3"/>
            <p:cNvSpPr/>
            <p:nvPr/>
          </p:nvSpPr>
          <p:spPr>
            <a:xfrm>
              <a:off x="807273" y="1680917"/>
              <a:ext cx="15100" cy="13266"/>
            </a:xfrm>
            <a:custGeom>
              <a:avLst/>
              <a:gdLst/>
              <a:ahLst/>
              <a:cxnLst/>
              <a:rect l="l" t="t" r="r" b="b"/>
              <a:pathLst>
                <a:path w="461" h="405" extrusionOk="0">
                  <a:moveTo>
                    <a:pt x="388" y="1"/>
                  </a:moveTo>
                  <a:cubicBezTo>
                    <a:pt x="388" y="69"/>
                    <a:pt x="354" y="175"/>
                    <a:pt x="264" y="248"/>
                  </a:cubicBezTo>
                  <a:cubicBezTo>
                    <a:pt x="217" y="286"/>
                    <a:pt x="164" y="304"/>
                    <a:pt x="115" y="304"/>
                  </a:cubicBezTo>
                  <a:cubicBezTo>
                    <a:pt x="72" y="304"/>
                    <a:pt x="32" y="291"/>
                    <a:pt x="0" y="265"/>
                  </a:cubicBezTo>
                  <a:lnTo>
                    <a:pt x="0" y="265"/>
                  </a:lnTo>
                  <a:cubicBezTo>
                    <a:pt x="0" y="282"/>
                    <a:pt x="18" y="303"/>
                    <a:pt x="18" y="337"/>
                  </a:cubicBezTo>
                  <a:cubicBezTo>
                    <a:pt x="52" y="382"/>
                    <a:pt x="113" y="404"/>
                    <a:pt x="178" y="404"/>
                  </a:cubicBezTo>
                  <a:cubicBezTo>
                    <a:pt x="242" y="404"/>
                    <a:pt x="309" y="382"/>
                    <a:pt x="354" y="337"/>
                  </a:cubicBezTo>
                  <a:cubicBezTo>
                    <a:pt x="460" y="248"/>
                    <a:pt x="460" y="107"/>
                    <a:pt x="405" y="18"/>
                  </a:cubicBezTo>
                  <a:cubicBezTo>
                    <a:pt x="405" y="1"/>
                    <a:pt x="388" y="1"/>
                    <a:pt x="388"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3"/>
            <p:cNvSpPr/>
            <p:nvPr/>
          </p:nvSpPr>
          <p:spPr>
            <a:xfrm>
              <a:off x="796103" y="1631064"/>
              <a:ext cx="31412" cy="8647"/>
            </a:xfrm>
            <a:custGeom>
              <a:avLst/>
              <a:gdLst/>
              <a:ahLst/>
              <a:cxnLst/>
              <a:rect l="l" t="t" r="r" b="b"/>
              <a:pathLst>
                <a:path w="959" h="264" extrusionOk="0">
                  <a:moveTo>
                    <a:pt x="491" y="0"/>
                  </a:moveTo>
                  <a:cubicBezTo>
                    <a:pt x="298" y="0"/>
                    <a:pt x="141" y="43"/>
                    <a:pt x="56" y="84"/>
                  </a:cubicBezTo>
                  <a:cubicBezTo>
                    <a:pt x="22" y="101"/>
                    <a:pt x="1" y="140"/>
                    <a:pt x="22" y="174"/>
                  </a:cubicBezTo>
                  <a:cubicBezTo>
                    <a:pt x="35" y="198"/>
                    <a:pt x="56" y="216"/>
                    <a:pt x="79" y="216"/>
                  </a:cubicBezTo>
                  <a:cubicBezTo>
                    <a:pt x="89" y="216"/>
                    <a:pt x="98" y="214"/>
                    <a:pt x="107" y="208"/>
                  </a:cubicBezTo>
                  <a:cubicBezTo>
                    <a:pt x="170" y="191"/>
                    <a:pt x="267" y="170"/>
                    <a:pt x="387" y="170"/>
                  </a:cubicBezTo>
                  <a:cubicBezTo>
                    <a:pt x="509" y="170"/>
                    <a:pt x="657" y="192"/>
                    <a:pt x="818" y="263"/>
                  </a:cubicBezTo>
                  <a:cubicBezTo>
                    <a:pt x="852" y="263"/>
                    <a:pt x="891" y="263"/>
                    <a:pt x="908" y="229"/>
                  </a:cubicBezTo>
                  <a:lnTo>
                    <a:pt x="942" y="157"/>
                  </a:lnTo>
                  <a:cubicBezTo>
                    <a:pt x="959" y="123"/>
                    <a:pt x="942" y="84"/>
                    <a:pt x="908" y="67"/>
                  </a:cubicBezTo>
                  <a:cubicBezTo>
                    <a:pt x="760" y="19"/>
                    <a:pt x="618" y="0"/>
                    <a:pt x="491" y="0"/>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3"/>
            <p:cNvSpPr/>
            <p:nvPr/>
          </p:nvSpPr>
          <p:spPr>
            <a:xfrm>
              <a:off x="745104" y="1648293"/>
              <a:ext cx="29021" cy="29381"/>
            </a:xfrm>
            <a:custGeom>
              <a:avLst/>
              <a:gdLst/>
              <a:ahLst/>
              <a:cxnLst/>
              <a:rect l="l" t="t" r="r" b="b"/>
              <a:pathLst>
                <a:path w="886" h="897" extrusionOk="0">
                  <a:moveTo>
                    <a:pt x="762" y="1"/>
                  </a:moveTo>
                  <a:cubicBezTo>
                    <a:pt x="426" y="146"/>
                    <a:pt x="141" y="482"/>
                    <a:pt x="34" y="729"/>
                  </a:cubicBezTo>
                  <a:cubicBezTo>
                    <a:pt x="0" y="767"/>
                    <a:pt x="34" y="818"/>
                    <a:pt x="68" y="835"/>
                  </a:cubicBezTo>
                  <a:lnTo>
                    <a:pt x="213" y="891"/>
                  </a:lnTo>
                  <a:cubicBezTo>
                    <a:pt x="221" y="895"/>
                    <a:pt x="231" y="897"/>
                    <a:pt x="241" y="897"/>
                  </a:cubicBezTo>
                  <a:cubicBezTo>
                    <a:pt x="272" y="897"/>
                    <a:pt x="307" y="877"/>
                    <a:pt x="319" y="835"/>
                  </a:cubicBezTo>
                  <a:cubicBezTo>
                    <a:pt x="370" y="639"/>
                    <a:pt x="549" y="286"/>
                    <a:pt x="813" y="163"/>
                  </a:cubicBezTo>
                  <a:cubicBezTo>
                    <a:pt x="868" y="146"/>
                    <a:pt x="885" y="90"/>
                    <a:pt x="851" y="56"/>
                  </a:cubicBezTo>
                  <a:cubicBezTo>
                    <a:pt x="834" y="1"/>
                    <a:pt x="796" y="1"/>
                    <a:pt x="762" y="1"/>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3"/>
            <p:cNvSpPr/>
            <p:nvPr/>
          </p:nvSpPr>
          <p:spPr>
            <a:xfrm>
              <a:off x="756666" y="1675087"/>
              <a:ext cx="29021" cy="10645"/>
            </a:xfrm>
            <a:custGeom>
              <a:avLst/>
              <a:gdLst/>
              <a:ahLst/>
              <a:cxnLst/>
              <a:rect l="l" t="t" r="r" b="b"/>
              <a:pathLst>
                <a:path w="886" h="325" extrusionOk="0">
                  <a:moveTo>
                    <a:pt x="886" y="0"/>
                  </a:moveTo>
                  <a:lnTo>
                    <a:pt x="886" y="0"/>
                  </a:lnTo>
                  <a:cubicBezTo>
                    <a:pt x="886" y="0"/>
                    <a:pt x="0" y="196"/>
                    <a:pt x="141" y="302"/>
                  </a:cubicBezTo>
                  <a:cubicBezTo>
                    <a:pt x="166" y="318"/>
                    <a:pt x="196" y="325"/>
                    <a:pt x="230" y="325"/>
                  </a:cubicBezTo>
                  <a:cubicBezTo>
                    <a:pt x="467" y="325"/>
                    <a:pt x="886" y="0"/>
                    <a:pt x="886" y="0"/>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3"/>
            <p:cNvSpPr/>
            <p:nvPr/>
          </p:nvSpPr>
          <p:spPr>
            <a:xfrm>
              <a:off x="765707" y="1670436"/>
              <a:ext cx="21258" cy="5634"/>
            </a:xfrm>
            <a:custGeom>
              <a:avLst/>
              <a:gdLst/>
              <a:ahLst/>
              <a:cxnLst/>
              <a:rect l="l" t="t" r="r" b="b"/>
              <a:pathLst>
                <a:path w="649" h="172" extrusionOk="0">
                  <a:moveTo>
                    <a:pt x="88" y="0"/>
                  </a:moveTo>
                  <a:cubicBezTo>
                    <a:pt x="33" y="0"/>
                    <a:pt x="0" y="15"/>
                    <a:pt x="10" y="53"/>
                  </a:cubicBezTo>
                  <a:cubicBezTo>
                    <a:pt x="26" y="147"/>
                    <a:pt x="173" y="171"/>
                    <a:pt x="322" y="171"/>
                  </a:cubicBezTo>
                  <a:cubicBezTo>
                    <a:pt x="484" y="171"/>
                    <a:pt x="648" y="142"/>
                    <a:pt x="648" y="142"/>
                  </a:cubicBezTo>
                  <a:cubicBezTo>
                    <a:pt x="648" y="142"/>
                    <a:pt x="259" y="0"/>
                    <a:pt x="8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3"/>
            <p:cNvSpPr/>
            <p:nvPr/>
          </p:nvSpPr>
          <p:spPr>
            <a:xfrm>
              <a:off x="809500" y="1646066"/>
              <a:ext cx="20963" cy="15657"/>
            </a:xfrm>
            <a:custGeom>
              <a:avLst/>
              <a:gdLst/>
              <a:ahLst/>
              <a:cxnLst/>
              <a:rect l="l" t="t" r="r" b="b"/>
              <a:pathLst>
                <a:path w="640" h="478" extrusionOk="0">
                  <a:moveTo>
                    <a:pt x="499" y="1"/>
                  </a:moveTo>
                  <a:cubicBezTo>
                    <a:pt x="320" y="1"/>
                    <a:pt x="1" y="478"/>
                    <a:pt x="1" y="478"/>
                  </a:cubicBezTo>
                  <a:cubicBezTo>
                    <a:pt x="1" y="478"/>
                    <a:pt x="639" y="1"/>
                    <a:pt x="499"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3"/>
            <p:cNvSpPr/>
            <p:nvPr/>
          </p:nvSpPr>
          <p:spPr>
            <a:xfrm>
              <a:off x="811858" y="1653829"/>
              <a:ext cx="29054" cy="9139"/>
            </a:xfrm>
            <a:custGeom>
              <a:avLst/>
              <a:gdLst/>
              <a:ahLst/>
              <a:cxnLst/>
              <a:rect l="l" t="t" r="r" b="b"/>
              <a:pathLst>
                <a:path w="887" h="279" extrusionOk="0">
                  <a:moveTo>
                    <a:pt x="684" y="1"/>
                  </a:moveTo>
                  <a:cubicBezTo>
                    <a:pt x="464" y="1"/>
                    <a:pt x="1" y="279"/>
                    <a:pt x="1" y="279"/>
                  </a:cubicBezTo>
                  <a:cubicBezTo>
                    <a:pt x="1" y="279"/>
                    <a:pt x="886" y="83"/>
                    <a:pt x="746" y="11"/>
                  </a:cubicBezTo>
                  <a:cubicBezTo>
                    <a:pt x="729" y="4"/>
                    <a:pt x="708" y="1"/>
                    <a:pt x="684" y="1"/>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3"/>
            <p:cNvSpPr/>
            <p:nvPr/>
          </p:nvSpPr>
          <p:spPr>
            <a:xfrm>
              <a:off x="678317" y="1628673"/>
              <a:ext cx="82412" cy="105144"/>
            </a:xfrm>
            <a:custGeom>
              <a:avLst/>
              <a:gdLst/>
              <a:ahLst/>
              <a:cxnLst/>
              <a:rect l="l" t="t" r="r" b="b"/>
              <a:pathLst>
                <a:path w="2516" h="3210" extrusionOk="0">
                  <a:moveTo>
                    <a:pt x="1079" y="0"/>
                  </a:moveTo>
                  <a:cubicBezTo>
                    <a:pt x="1027" y="0"/>
                    <a:pt x="968" y="22"/>
                    <a:pt x="903" y="68"/>
                  </a:cubicBezTo>
                  <a:cubicBezTo>
                    <a:pt x="0" y="689"/>
                    <a:pt x="1239" y="2962"/>
                    <a:pt x="1239" y="2962"/>
                  </a:cubicBezTo>
                  <a:lnTo>
                    <a:pt x="1894" y="2996"/>
                  </a:lnTo>
                  <a:lnTo>
                    <a:pt x="2516" y="3209"/>
                  </a:lnTo>
                  <a:cubicBezTo>
                    <a:pt x="2516" y="3209"/>
                    <a:pt x="2022" y="2447"/>
                    <a:pt x="1788" y="1736"/>
                  </a:cubicBezTo>
                  <a:cubicBezTo>
                    <a:pt x="1529" y="934"/>
                    <a:pt x="1428" y="0"/>
                    <a:pt x="1079" y="0"/>
                  </a:cubicBezTo>
                  <a:close/>
                </a:path>
              </a:pathLst>
            </a:custGeom>
            <a:solidFill>
              <a:srgbClr val="B25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3"/>
            <p:cNvSpPr/>
            <p:nvPr/>
          </p:nvSpPr>
          <p:spPr>
            <a:xfrm>
              <a:off x="658500" y="1543183"/>
              <a:ext cx="220179" cy="212089"/>
            </a:xfrm>
            <a:custGeom>
              <a:avLst/>
              <a:gdLst/>
              <a:ahLst/>
              <a:cxnLst/>
              <a:rect l="l" t="t" r="r" b="b"/>
              <a:pathLst>
                <a:path w="6722" h="6475" extrusionOk="0">
                  <a:moveTo>
                    <a:pt x="6722" y="1"/>
                  </a:moveTo>
                  <a:cubicBezTo>
                    <a:pt x="6722" y="1"/>
                    <a:pt x="3815" y="145"/>
                    <a:pt x="1933" y="2078"/>
                  </a:cubicBezTo>
                  <a:cubicBezTo>
                    <a:pt x="248" y="3814"/>
                    <a:pt x="1" y="6475"/>
                    <a:pt x="1" y="6475"/>
                  </a:cubicBezTo>
                  <a:cubicBezTo>
                    <a:pt x="1491" y="4168"/>
                    <a:pt x="4364" y="801"/>
                    <a:pt x="6722"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3"/>
            <p:cNvSpPr/>
            <p:nvPr/>
          </p:nvSpPr>
          <p:spPr>
            <a:xfrm>
              <a:off x="721258" y="1559495"/>
              <a:ext cx="75599" cy="70292"/>
            </a:xfrm>
            <a:custGeom>
              <a:avLst/>
              <a:gdLst/>
              <a:ahLst/>
              <a:cxnLst/>
              <a:rect l="l" t="t" r="r" b="b"/>
              <a:pathLst>
                <a:path w="2308" h="2146" extrusionOk="0">
                  <a:moveTo>
                    <a:pt x="1933" y="1"/>
                  </a:moveTo>
                  <a:lnTo>
                    <a:pt x="0" y="1401"/>
                  </a:lnTo>
                  <a:lnTo>
                    <a:pt x="51" y="2146"/>
                  </a:lnTo>
                  <a:cubicBezTo>
                    <a:pt x="264" y="1793"/>
                    <a:pt x="286" y="1329"/>
                    <a:pt x="2307" y="90"/>
                  </a:cubicBezTo>
                  <a:lnTo>
                    <a:pt x="1933"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3"/>
            <p:cNvSpPr/>
            <p:nvPr/>
          </p:nvSpPr>
          <p:spPr>
            <a:xfrm>
              <a:off x="659646" y="1590317"/>
              <a:ext cx="124928" cy="156864"/>
            </a:xfrm>
            <a:custGeom>
              <a:avLst/>
              <a:gdLst/>
              <a:ahLst/>
              <a:cxnLst/>
              <a:rect l="l" t="t" r="r" b="b"/>
              <a:pathLst>
                <a:path w="3814" h="4789" extrusionOk="0">
                  <a:moveTo>
                    <a:pt x="656" y="0"/>
                  </a:moveTo>
                  <a:cubicBezTo>
                    <a:pt x="570" y="141"/>
                    <a:pt x="498" y="281"/>
                    <a:pt x="481" y="388"/>
                  </a:cubicBezTo>
                  <a:cubicBezTo>
                    <a:pt x="375" y="852"/>
                    <a:pt x="464" y="1899"/>
                    <a:pt x="532" y="2873"/>
                  </a:cubicBezTo>
                  <a:cubicBezTo>
                    <a:pt x="196" y="3686"/>
                    <a:pt x="55" y="4431"/>
                    <a:pt x="0" y="4789"/>
                  </a:cubicBezTo>
                  <a:cubicBezTo>
                    <a:pt x="711" y="3742"/>
                    <a:pt x="1686" y="2516"/>
                    <a:pt x="2822" y="1294"/>
                  </a:cubicBezTo>
                  <a:cubicBezTo>
                    <a:pt x="3158" y="941"/>
                    <a:pt x="3494" y="583"/>
                    <a:pt x="3814" y="264"/>
                  </a:cubicBezTo>
                  <a:lnTo>
                    <a:pt x="3797" y="264"/>
                  </a:lnTo>
                  <a:cubicBezTo>
                    <a:pt x="3365" y="343"/>
                    <a:pt x="2943" y="380"/>
                    <a:pt x="2547" y="380"/>
                  </a:cubicBezTo>
                  <a:cubicBezTo>
                    <a:pt x="1788" y="380"/>
                    <a:pt x="1122" y="244"/>
                    <a:pt x="656"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3"/>
            <p:cNvSpPr/>
            <p:nvPr/>
          </p:nvSpPr>
          <p:spPr>
            <a:xfrm>
              <a:off x="718147" y="1727036"/>
              <a:ext cx="47888" cy="22535"/>
            </a:xfrm>
            <a:custGeom>
              <a:avLst/>
              <a:gdLst/>
              <a:ahLst/>
              <a:cxnLst/>
              <a:rect l="l" t="t" r="r" b="b"/>
              <a:pathLst>
                <a:path w="1462" h="688" extrusionOk="0">
                  <a:moveTo>
                    <a:pt x="594" y="0"/>
                  </a:moveTo>
                  <a:cubicBezTo>
                    <a:pt x="360" y="0"/>
                    <a:pt x="37" y="79"/>
                    <a:pt x="23" y="385"/>
                  </a:cubicBezTo>
                  <a:cubicBezTo>
                    <a:pt x="1" y="624"/>
                    <a:pt x="304" y="687"/>
                    <a:pt x="636" y="687"/>
                  </a:cubicBezTo>
                  <a:cubicBezTo>
                    <a:pt x="818" y="687"/>
                    <a:pt x="1009" y="668"/>
                    <a:pt x="1159" y="649"/>
                  </a:cubicBezTo>
                  <a:cubicBezTo>
                    <a:pt x="1462" y="615"/>
                    <a:pt x="1087" y="83"/>
                    <a:pt x="734" y="10"/>
                  </a:cubicBezTo>
                  <a:cubicBezTo>
                    <a:pt x="695" y="4"/>
                    <a:pt x="647" y="0"/>
                    <a:pt x="59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3"/>
            <p:cNvSpPr/>
            <p:nvPr/>
          </p:nvSpPr>
          <p:spPr>
            <a:xfrm>
              <a:off x="724370" y="1730705"/>
              <a:ext cx="32886" cy="15821"/>
            </a:xfrm>
            <a:custGeom>
              <a:avLst/>
              <a:gdLst/>
              <a:ahLst/>
              <a:cxnLst/>
              <a:rect l="l" t="t" r="r" b="b"/>
              <a:pathLst>
                <a:path w="1004" h="483" extrusionOk="0">
                  <a:moveTo>
                    <a:pt x="419" y="0"/>
                  </a:moveTo>
                  <a:cubicBezTo>
                    <a:pt x="251" y="0"/>
                    <a:pt x="26" y="49"/>
                    <a:pt x="12" y="273"/>
                  </a:cubicBezTo>
                  <a:cubicBezTo>
                    <a:pt x="1" y="445"/>
                    <a:pt x="215" y="483"/>
                    <a:pt x="448" y="483"/>
                  </a:cubicBezTo>
                  <a:cubicBezTo>
                    <a:pt x="573" y="483"/>
                    <a:pt x="704" y="472"/>
                    <a:pt x="808" y="464"/>
                  </a:cubicBezTo>
                  <a:cubicBezTo>
                    <a:pt x="1003" y="430"/>
                    <a:pt x="757" y="60"/>
                    <a:pt x="510" y="5"/>
                  </a:cubicBezTo>
                  <a:cubicBezTo>
                    <a:pt x="483" y="2"/>
                    <a:pt x="452" y="0"/>
                    <a:pt x="419"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3"/>
            <p:cNvSpPr/>
            <p:nvPr/>
          </p:nvSpPr>
          <p:spPr>
            <a:xfrm>
              <a:off x="736522" y="1735913"/>
              <a:ext cx="20734" cy="9695"/>
            </a:xfrm>
            <a:custGeom>
              <a:avLst/>
              <a:gdLst/>
              <a:ahLst/>
              <a:cxnLst/>
              <a:rect l="l" t="t" r="r" b="b"/>
              <a:pathLst>
                <a:path w="633" h="296" extrusionOk="0">
                  <a:moveTo>
                    <a:pt x="246" y="1"/>
                  </a:moveTo>
                  <a:cubicBezTo>
                    <a:pt x="146" y="1"/>
                    <a:pt x="11" y="40"/>
                    <a:pt x="11" y="165"/>
                  </a:cubicBezTo>
                  <a:cubicBezTo>
                    <a:pt x="0" y="265"/>
                    <a:pt x="120" y="295"/>
                    <a:pt x="255" y="295"/>
                  </a:cubicBezTo>
                  <a:cubicBezTo>
                    <a:pt x="337" y="295"/>
                    <a:pt x="424" y="284"/>
                    <a:pt x="492" y="271"/>
                  </a:cubicBezTo>
                  <a:cubicBezTo>
                    <a:pt x="632" y="271"/>
                    <a:pt x="475" y="42"/>
                    <a:pt x="313" y="7"/>
                  </a:cubicBezTo>
                  <a:cubicBezTo>
                    <a:pt x="295" y="3"/>
                    <a:pt x="272" y="1"/>
                    <a:pt x="24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3"/>
            <p:cNvSpPr/>
            <p:nvPr/>
          </p:nvSpPr>
          <p:spPr>
            <a:xfrm>
              <a:off x="858305" y="1658775"/>
              <a:ext cx="47691" cy="42090"/>
            </a:xfrm>
            <a:custGeom>
              <a:avLst/>
              <a:gdLst/>
              <a:ahLst/>
              <a:cxnLst/>
              <a:rect l="l" t="t" r="r" b="b"/>
              <a:pathLst>
                <a:path w="1456" h="1285" extrusionOk="0">
                  <a:moveTo>
                    <a:pt x="941" y="0"/>
                  </a:moveTo>
                  <a:lnTo>
                    <a:pt x="835" y="90"/>
                  </a:lnTo>
                  <a:cubicBezTo>
                    <a:pt x="958" y="268"/>
                    <a:pt x="1277" y="873"/>
                    <a:pt x="852" y="1086"/>
                  </a:cubicBezTo>
                  <a:cubicBezTo>
                    <a:pt x="771" y="1126"/>
                    <a:pt x="695" y="1143"/>
                    <a:pt x="625" y="1143"/>
                  </a:cubicBezTo>
                  <a:cubicBezTo>
                    <a:pt x="359" y="1143"/>
                    <a:pt x="174" y="900"/>
                    <a:pt x="90" y="745"/>
                  </a:cubicBezTo>
                  <a:lnTo>
                    <a:pt x="0" y="817"/>
                  </a:lnTo>
                  <a:cubicBezTo>
                    <a:pt x="95" y="994"/>
                    <a:pt x="317" y="1285"/>
                    <a:pt x="638" y="1285"/>
                  </a:cubicBezTo>
                  <a:cubicBezTo>
                    <a:pt x="736" y="1285"/>
                    <a:pt x="843" y="1258"/>
                    <a:pt x="958" y="1192"/>
                  </a:cubicBezTo>
                  <a:cubicBezTo>
                    <a:pt x="1456" y="890"/>
                    <a:pt x="1064" y="145"/>
                    <a:pt x="941" y="0"/>
                  </a:cubicBezTo>
                  <a:close/>
                </a:path>
              </a:pathLst>
            </a:custGeom>
            <a:solidFill>
              <a:srgbClr val="F9C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3"/>
            <p:cNvSpPr/>
            <p:nvPr/>
          </p:nvSpPr>
          <p:spPr>
            <a:xfrm>
              <a:off x="860106" y="1683177"/>
              <a:ext cx="28464" cy="13724"/>
            </a:xfrm>
            <a:custGeom>
              <a:avLst/>
              <a:gdLst/>
              <a:ahLst/>
              <a:cxnLst/>
              <a:rect l="l" t="t" r="r" b="b"/>
              <a:pathLst>
                <a:path w="869" h="419" extrusionOk="0">
                  <a:moveTo>
                    <a:pt x="869" y="302"/>
                  </a:moveTo>
                  <a:cubicBezTo>
                    <a:pt x="854" y="302"/>
                    <a:pt x="838" y="316"/>
                    <a:pt x="808" y="334"/>
                  </a:cubicBezTo>
                  <a:lnTo>
                    <a:pt x="808" y="334"/>
                  </a:lnTo>
                  <a:cubicBezTo>
                    <a:pt x="828" y="323"/>
                    <a:pt x="849" y="312"/>
                    <a:pt x="869" y="302"/>
                  </a:cubicBezTo>
                  <a:close/>
                  <a:moveTo>
                    <a:pt x="808" y="334"/>
                  </a:moveTo>
                  <a:lnTo>
                    <a:pt x="808" y="334"/>
                  </a:lnTo>
                  <a:cubicBezTo>
                    <a:pt x="800" y="338"/>
                    <a:pt x="792" y="343"/>
                    <a:pt x="784" y="347"/>
                  </a:cubicBezTo>
                  <a:lnTo>
                    <a:pt x="784" y="347"/>
                  </a:lnTo>
                  <a:cubicBezTo>
                    <a:pt x="788" y="345"/>
                    <a:pt x="792" y="343"/>
                    <a:pt x="797" y="341"/>
                  </a:cubicBezTo>
                  <a:cubicBezTo>
                    <a:pt x="801" y="338"/>
                    <a:pt x="804" y="336"/>
                    <a:pt x="808" y="334"/>
                  </a:cubicBezTo>
                  <a:close/>
                  <a:moveTo>
                    <a:pt x="35" y="0"/>
                  </a:moveTo>
                  <a:lnTo>
                    <a:pt x="1" y="38"/>
                  </a:lnTo>
                  <a:cubicBezTo>
                    <a:pt x="84" y="191"/>
                    <a:pt x="262" y="419"/>
                    <a:pt x="523" y="419"/>
                  </a:cubicBezTo>
                  <a:cubicBezTo>
                    <a:pt x="596" y="419"/>
                    <a:pt x="676" y="401"/>
                    <a:pt x="763" y="358"/>
                  </a:cubicBezTo>
                  <a:cubicBezTo>
                    <a:pt x="770" y="354"/>
                    <a:pt x="777" y="350"/>
                    <a:pt x="784" y="347"/>
                  </a:cubicBezTo>
                  <a:lnTo>
                    <a:pt x="784" y="347"/>
                  </a:lnTo>
                  <a:cubicBezTo>
                    <a:pt x="708" y="382"/>
                    <a:pt x="636" y="398"/>
                    <a:pt x="570" y="398"/>
                  </a:cubicBezTo>
                  <a:cubicBezTo>
                    <a:pt x="304" y="398"/>
                    <a:pt x="119" y="155"/>
                    <a:pt x="35"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3"/>
            <p:cNvSpPr/>
            <p:nvPr/>
          </p:nvSpPr>
          <p:spPr>
            <a:xfrm>
              <a:off x="887981" y="1658775"/>
              <a:ext cx="16902" cy="37242"/>
            </a:xfrm>
            <a:custGeom>
              <a:avLst/>
              <a:gdLst/>
              <a:ahLst/>
              <a:cxnLst/>
              <a:rect l="l" t="t" r="r" b="b"/>
              <a:pathLst>
                <a:path w="516" h="1137" extrusionOk="0">
                  <a:moveTo>
                    <a:pt x="35" y="0"/>
                  </a:moveTo>
                  <a:lnTo>
                    <a:pt x="1" y="39"/>
                  </a:lnTo>
                  <a:cubicBezTo>
                    <a:pt x="107" y="162"/>
                    <a:pt x="461" y="817"/>
                    <a:pt x="124" y="1137"/>
                  </a:cubicBezTo>
                  <a:cubicBezTo>
                    <a:pt x="516" y="817"/>
                    <a:pt x="141" y="128"/>
                    <a:pt x="35"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3"/>
            <p:cNvSpPr/>
            <p:nvPr/>
          </p:nvSpPr>
          <p:spPr>
            <a:xfrm>
              <a:off x="836261" y="1582095"/>
              <a:ext cx="124960" cy="122012"/>
            </a:xfrm>
            <a:custGeom>
              <a:avLst/>
              <a:gdLst/>
              <a:ahLst/>
              <a:cxnLst/>
              <a:rect l="l" t="t" r="r" b="b"/>
              <a:pathLst>
                <a:path w="3815" h="3725" extrusionOk="0">
                  <a:moveTo>
                    <a:pt x="2589" y="0"/>
                  </a:moveTo>
                  <a:cubicBezTo>
                    <a:pt x="2325" y="1775"/>
                    <a:pt x="1" y="3656"/>
                    <a:pt x="1" y="3656"/>
                  </a:cubicBezTo>
                  <a:lnTo>
                    <a:pt x="73" y="3725"/>
                  </a:lnTo>
                  <a:cubicBezTo>
                    <a:pt x="2308" y="1686"/>
                    <a:pt x="3815" y="1562"/>
                    <a:pt x="3815" y="1562"/>
                  </a:cubicBezTo>
                  <a:lnTo>
                    <a:pt x="2589"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3"/>
            <p:cNvSpPr/>
            <p:nvPr/>
          </p:nvSpPr>
          <p:spPr>
            <a:xfrm>
              <a:off x="919917" y="1583340"/>
              <a:ext cx="38946" cy="49395"/>
            </a:xfrm>
            <a:custGeom>
              <a:avLst/>
              <a:gdLst/>
              <a:ahLst/>
              <a:cxnLst/>
              <a:rect l="l" t="t" r="r" b="b"/>
              <a:pathLst>
                <a:path w="1189" h="1508" extrusionOk="0">
                  <a:moveTo>
                    <a:pt x="18" y="1"/>
                  </a:moveTo>
                  <a:lnTo>
                    <a:pt x="1" y="141"/>
                  </a:lnTo>
                  <a:lnTo>
                    <a:pt x="886" y="1507"/>
                  </a:lnTo>
                  <a:lnTo>
                    <a:pt x="1188" y="1490"/>
                  </a:lnTo>
                  <a:lnTo>
                    <a:pt x="18"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3"/>
            <p:cNvSpPr/>
            <p:nvPr/>
          </p:nvSpPr>
          <p:spPr>
            <a:xfrm>
              <a:off x="918115" y="1579868"/>
              <a:ext cx="44776" cy="55225"/>
            </a:xfrm>
            <a:custGeom>
              <a:avLst/>
              <a:gdLst/>
              <a:ahLst/>
              <a:cxnLst/>
              <a:rect l="l" t="t" r="r" b="b"/>
              <a:pathLst>
                <a:path w="1367" h="1686" extrusionOk="0">
                  <a:moveTo>
                    <a:pt x="73" y="0"/>
                  </a:moveTo>
                  <a:lnTo>
                    <a:pt x="0" y="90"/>
                  </a:lnTo>
                  <a:lnTo>
                    <a:pt x="1277" y="1686"/>
                  </a:lnTo>
                  <a:lnTo>
                    <a:pt x="1367" y="1647"/>
                  </a:lnTo>
                  <a:lnTo>
                    <a:pt x="73"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3"/>
            <p:cNvSpPr/>
            <p:nvPr/>
          </p:nvSpPr>
          <p:spPr>
            <a:xfrm>
              <a:off x="901378" y="1591987"/>
              <a:ext cx="23747" cy="41304"/>
            </a:xfrm>
            <a:custGeom>
              <a:avLst/>
              <a:gdLst/>
              <a:ahLst/>
              <a:cxnLst/>
              <a:rect l="l" t="t" r="r" b="b"/>
              <a:pathLst>
                <a:path w="725" h="1261" extrusionOk="0">
                  <a:moveTo>
                    <a:pt x="584" y="0"/>
                  </a:moveTo>
                  <a:cubicBezTo>
                    <a:pt x="550" y="303"/>
                    <a:pt x="320" y="728"/>
                    <a:pt x="1" y="1260"/>
                  </a:cubicBezTo>
                  <a:lnTo>
                    <a:pt x="724" y="320"/>
                  </a:lnTo>
                  <a:lnTo>
                    <a:pt x="5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3"/>
            <p:cNvSpPr/>
            <p:nvPr/>
          </p:nvSpPr>
          <p:spPr>
            <a:xfrm>
              <a:off x="675958" y="1558381"/>
              <a:ext cx="120899" cy="124829"/>
            </a:xfrm>
            <a:custGeom>
              <a:avLst/>
              <a:gdLst/>
              <a:ahLst/>
              <a:cxnLst/>
              <a:rect l="l" t="t" r="r" b="b"/>
              <a:pathLst>
                <a:path w="3691" h="3811" extrusionOk="0">
                  <a:moveTo>
                    <a:pt x="3282" y="1"/>
                  </a:moveTo>
                  <a:cubicBezTo>
                    <a:pt x="1171" y="639"/>
                    <a:pt x="123" y="2746"/>
                    <a:pt x="0" y="3333"/>
                  </a:cubicBezTo>
                  <a:lnTo>
                    <a:pt x="34" y="3810"/>
                  </a:lnTo>
                  <a:cubicBezTo>
                    <a:pt x="1171" y="1133"/>
                    <a:pt x="3690" y="124"/>
                    <a:pt x="3690" y="124"/>
                  </a:cubicBezTo>
                  <a:lnTo>
                    <a:pt x="3282"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3"/>
            <p:cNvSpPr/>
            <p:nvPr/>
          </p:nvSpPr>
          <p:spPr>
            <a:xfrm>
              <a:off x="740617" y="1909514"/>
              <a:ext cx="23616" cy="20013"/>
            </a:xfrm>
            <a:custGeom>
              <a:avLst/>
              <a:gdLst/>
              <a:ahLst/>
              <a:cxnLst/>
              <a:rect l="l" t="t" r="r" b="b"/>
              <a:pathLst>
                <a:path w="721" h="611" extrusionOk="0">
                  <a:moveTo>
                    <a:pt x="195" y="1"/>
                  </a:moveTo>
                  <a:cubicBezTo>
                    <a:pt x="94" y="1"/>
                    <a:pt x="1" y="104"/>
                    <a:pt x="31" y="134"/>
                  </a:cubicBezTo>
                  <a:cubicBezTo>
                    <a:pt x="48" y="151"/>
                    <a:pt x="205" y="398"/>
                    <a:pt x="295" y="522"/>
                  </a:cubicBezTo>
                  <a:lnTo>
                    <a:pt x="278" y="539"/>
                  </a:lnTo>
                  <a:cubicBezTo>
                    <a:pt x="278" y="577"/>
                    <a:pt x="312" y="594"/>
                    <a:pt x="350" y="611"/>
                  </a:cubicBezTo>
                  <a:lnTo>
                    <a:pt x="367" y="611"/>
                  </a:lnTo>
                  <a:cubicBezTo>
                    <a:pt x="384" y="611"/>
                    <a:pt x="418" y="611"/>
                    <a:pt x="418" y="594"/>
                  </a:cubicBezTo>
                  <a:cubicBezTo>
                    <a:pt x="507" y="560"/>
                    <a:pt x="631" y="488"/>
                    <a:pt x="686" y="432"/>
                  </a:cubicBezTo>
                  <a:cubicBezTo>
                    <a:pt x="703" y="432"/>
                    <a:pt x="720" y="432"/>
                    <a:pt x="720" y="415"/>
                  </a:cubicBezTo>
                  <a:lnTo>
                    <a:pt x="720" y="398"/>
                  </a:lnTo>
                  <a:cubicBezTo>
                    <a:pt x="703" y="364"/>
                    <a:pt x="631" y="309"/>
                    <a:pt x="563" y="241"/>
                  </a:cubicBezTo>
                  <a:lnTo>
                    <a:pt x="563" y="219"/>
                  </a:lnTo>
                  <a:lnTo>
                    <a:pt x="563" y="202"/>
                  </a:lnTo>
                  <a:cubicBezTo>
                    <a:pt x="580" y="168"/>
                    <a:pt x="473" y="113"/>
                    <a:pt x="384" y="79"/>
                  </a:cubicBezTo>
                  <a:cubicBezTo>
                    <a:pt x="367" y="79"/>
                    <a:pt x="350" y="79"/>
                    <a:pt x="333" y="62"/>
                  </a:cubicBezTo>
                  <a:cubicBezTo>
                    <a:pt x="312" y="62"/>
                    <a:pt x="295" y="45"/>
                    <a:pt x="278" y="28"/>
                  </a:cubicBezTo>
                  <a:cubicBezTo>
                    <a:pt x="251" y="9"/>
                    <a:pt x="223" y="1"/>
                    <a:pt x="19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3"/>
            <p:cNvSpPr/>
            <p:nvPr/>
          </p:nvSpPr>
          <p:spPr>
            <a:xfrm>
              <a:off x="830430" y="1697688"/>
              <a:ext cx="10482" cy="13495"/>
            </a:xfrm>
            <a:custGeom>
              <a:avLst/>
              <a:gdLst/>
              <a:ahLst/>
              <a:cxnLst/>
              <a:rect l="l" t="t" r="r" b="b"/>
              <a:pathLst>
                <a:path w="320" h="412" extrusionOk="0">
                  <a:moveTo>
                    <a:pt x="146" y="1"/>
                  </a:moveTo>
                  <a:cubicBezTo>
                    <a:pt x="138" y="1"/>
                    <a:pt x="131" y="2"/>
                    <a:pt x="123" y="4"/>
                  </a:cubicBezTo>
                  <a:cubicBezTo>
                    <a:pt x="55" y="21"/>
                    <a:pt x="0" y="127"/>
                    <a:pt x="38" y="234"/>
                  </a:cubicBezTo>
                  <a:cubicBezTo>
                    <a:pt x="54" y="330"/>
                    <a:pt x="128" y="411"/>
                    <a:pt x="192" y="411"/>
                  </a:cubicBezTo>
                  <a:cubicBezTo>
                    <a:pt x="199" y="411"/>
                    <a:pt x="206" y="410"/>
                    <a:pt x="213" y="408"/>
                  </a:cubicBezTo>
                  <a:cubicBezTo>
                    <a:pt x="285" y="391"/>
                    <a:pt x="319" y="285"/>
                    <a:pt x="302" y="178"/>
                  </a:cubicBezTo>
                  <a:cubicBezTo>
                    <a:pt x="287" y="83"/>
                    <a:pt x="213" y="1"/>
                    <a:pt x="146"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3"/>
            <p:cNvSpPr/>
            <p:nvPr/>
          </p:nvSpPr>
          <p:spPr>
            <a:xfrm>
              <a:off x="809500" y="1702404"/>
              <a:ext cx="11759" cy="16345"/>
            </a:xfrm>
            <a:custGeom>
              <a:avLst/>
              <a:gdLst/>
              <a:ahLst/>
              <a:cxnLst/>
              <a:rect l="l" t="t" r="r" b="b"/>
              <a:pathLst>
                <a:path w="359" h="499" extrusionOk="0">
                  <a:moveTo>
                    <a:pt x="252" y="0"/>
                  </a:moveTo>
                  <a:lnTo>
                    <a:pt x="1" y="337"/>
                  </a:lnTo>
                  <a:cubicBezTo>
                    <a:pt x="56" y="498"/>
                    <a:pt x="358" y="498"/>
                    <a:pt x="358" y="498"/>
                  </a:cubicBezTo>
                  <a:cubicBezTo>
                    <a:pt x="213" y="354"/>
                    <a:pt x="179" y="196"/>
                    <a:pt x="252"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3"/>
            <p:cNvSpPr/>
            <p:nvPr/>
          </p:nvSpPr>
          <p:spPr>
            <a:xfrm>
              <a:off x="880480" y="1687763"/>
              <a:ext cx="6289" cy="7828"/>
            </a:xfrm>
            <a:custGeom>
              <a:avLst/>
              <a:gdLst/>
              <a:ahLst/>
              <a:cxnLst/>
              <a:rect l="l" t="t" r="r" b="b"/>
              <a:pathLst>
                <a:path w="192" h="239" extrusionOk="0">
                  <a:moveTo>
                    <a:pt x="53" y="0"/>
                  </a:moveTo>
                  <a:cubicBezTo>
                    <a:pt x="46" y="0"/>
                    <a:pt x="40" y="2"/>
                    <a:pt x="34" y="5"/>
                  </a:cubicBezTo>
                  <a:cubicBezTo>
                    <a:pt x="0" y="22"/>
                    <a:pt x="0" y="94"/>
                    <a:pt x="34" y="145"/>
                  </a:cubicBezTo>
                  <a:cubicBezTo>
                    <a:pt x="62" y="205"/>
                    <a:pt x="105" y="239"/>
                    <a:pt x="139" y="239"/>
                  </a:cubicBezTo>
                  <a:cubicBezTo>
                    <a:pt x="145" y="239"/>
                    <a:pt x="152" y="238"/>
                    <a:pt x="158" y="235"/>
                  </a:cubicBezTo>
                  <a:cubicBezTo>
                    <a:pt x="175" y="235"/>
                    <a:pt x="192" y="162"/>
                    <a:pt x="158" y="94"/>
                  </a:cubicBezTo>
                  <a:cubicBezTo>
                    <a:pt x="129" y="34"/>
                    <a:pt x="86" y="0"/>
                    <a:pt x="5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3"/>
            <p:cNvSpPr/>
            <p:nvPr/>
          </p:nvSpPr>
          <p:spPr>
            <a:xfrm>
              <a:off x="884509" y="1685437"/>
              <a:ext cx="5765" cy="8353"/>
            </a:xfrm>
            <a:custGeom>
              <a:avLst/>
              <a:gdLst/>
              <a:ahLst/>
              <a:cxnLst/>
              <a:rect l="l" t="t" r="r" b="b"/>
              <a:pathLst>
                <a:path w="176" h="255" extrusionOk="0">
                  <a:moveTo>
                    <a:pt x="67" y="0"/>
                  </a:moveTo>
                  <a:cubicBezTo>
                    <a:pt x="62" y="0"/>
                    <a:pt x="57" y="1"/>
                    <a:pt x="52" y="3"/>
                  </a:cubicBezTo>
                  <a:cubicBezTo>
                    <a:pt x="18" y="3"/>
                    <a:pt x="1" y="76"/>
                    <a:pt x="18" y="144"/>
                  </a:cubicBezTo>
                  <a:cubicBezTo>
                    <a:pt x="47" y="206"/>
                    <a:pt x="79" y="255"/>
                    <a:pt x="109" y="255"/>
                  </a:cubicBezTo>
                  <a:cubicBezTo>
                    <a:pt x="114" y="255"/>
                    <a:pt x="119" y="253"/>
                    <a:pt x="124" y="250"/>
                  </a:cubicBezTo>
                  <a:cubicBezTo>
                    <a:pt x="158" y="233"/>
                    <a:pt x="175" y="182"/>
                    <a:pt x="158" y="110"/>
                  </a:cubicBezTo>
                  <a:cubicBezTo>
                    <a:pt x="143" y="47"/>
                    <a:pt x="103" y="0"/>
                    <a:pt x="6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3"/>
            <p:cNvSpPr/>
            <p:nvPr/>
          </p:nvSpPr>
          <p:spPr>
            <a:xfrm>
              <a:off x="889094" y="1683177"/>
              <a:ext cx="4651" cy="8811"/>
            </a:xfrm>
            <a:custGeom>
              <a:avLst/>
              <a:gdLst/>
              <a:ahLst/>
              <a:cxnLst/>
              <a:rect l="l" t="t" r="r" b="b"/>
              <a:pathLst>
                <a:path w="142" h="269" extrusionOk="0">
                  <a:moveTo>
                    <a:pt x="73" y="0"/>
                  </a:moveTo>
                  <a:cubicBezTo>
                    <a:pt x="35" y="0"/>
                    <a:pt x="1" y="72"/>
                    <a:pt x="1" y="145"/>
                  </a:cubicBezTo>
                  <a:cubicBezTo>
                    <a:pt x="1" y="213"/>
                    <a:pt x="35" y="268"/>
                    <a:pt x="73" y="268"/>
                  </a:cubicBezTo>
                  <a:cubicBezTo>
                    <a:pt x="107" y="268"/>
                    <a:pt x="141" y="213"/>
                    <a:pt x="141" y="145"/>
                  </a:cubicBezTo>
                  <a:cubicBezTo>
                    <a:pt x="141" y="72"/>
                    <a:pt x="107" y="0"/>
                    <a:pt x="7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3"/>
            <p:cNvSpPr/>
            <p:nvPr/>
          </p:nvSpPr>
          <p:spPr>
            <a:xfrm>
              <a:off x="882707" y="1694510"/>
              <a:ext cx="9368" cy="5208"/>
            </a:xfrm>
            <a:custGeom>
              <a:avLst/>
              <a:gdLst/>
              <a:ahLst/>
              <a:cxnLst/>
              <a:rect l="l" t="t" r="r" b="b"/>
              <a:pathLst>
                <a:path w="286" h="159" extrusionOk="0">
                  <a:moveTo>
                    <a:pt x="203" y="0"/>
                  </a:moveTo>
                  <a:cubicBezTo>
                    <a:pt x="181" y="0"/>
                    <a:pt x="154" y="5"/>
                    <a:pt x="124" y="12"/>
                  </a:cubicBezTo>
                  <a:cubicBezTo>
                    <a:pt x="56" y="46"/>
                    <a:pt x="0" y="80"/>
                    <a:pt x="17" y="118"/>
                  </a:cubicBezTo>
                  <a:cubicBezTo>
                    <a:pt x="17" y="143"/>
                    <a:pt x="56" y="159"/>
                    <a:pt x="105" y="159"/>
                  </a:cubicBezTo>
                  <a:cubicBezTo>
                    <a:pt x="123" y="159"/>
                    <a:pt x="143" y="157"/>
                    <a:pt x="162" y="152"/>
                  </a:cubicBezTo>
                  <a:cubicBezTo>
                    <a:pt x="230" y="118"/>
                    <a:pt x="285" y="63"/>
                    <a:pt x="268" y="29"/>
                  </a:cubicBezTo>
                  <a:cubicBezTo>
                    <a:pt x="258" y="9"/>
                    <a:pt x="235" y="0"/>
                    <a:pt x="20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3"/>
            <p:cNvSpPr/>
            <p:nvPr/>
          </p:nvSpPr>
          <p:spPr>
            <a:xfrm>
              <a:off x="883264" y="1697262"/>
              <a:ext cx="8811" cy="6813"/>
            </a:xfrm>
            <a:custGeom>
              <a:avLst/>
              <a:gdLst/>
              <a:ahLst/>
              <a:cxnLst/>
              <a:rect l="l" t="t" r="r" b="b"/>
              <a:pathLst>
                <a:path w="269" h="208" extrusionOk="0">
                  <a:moveTo>
                    <a:pt x="47" y="1"/>
                  </a:moveTo>
                  <a:cubicBezTo>
                    <a:pt x="35" y="1"/>
                    <a:pt x="27" y="5"/>
                    <a:pt x="21" y="17"/>
                  </a:cubicBezTo>
                  <a:cubicBezTo>
                    <a:pt x="0" y="51"/>
                    <a:pt x="39" y="102"/>
                    <a:pt x="90" y="140"/>
                  </a:cubicBezTo>
                  <a:cubicBezTo>
                    <a:pt x="141" y="177"/>
                    <a:pt x="174" y="207"/>
                    <a:pt x="194" y="207"/>
                  </a:cubicBezTo>
                  <a:cubicBezTo>
                    <a:pt x="202" y="207"/>
                    <a:pt x="208" y="202"/>
                    <a:pt x="213" y="191"/>
                  </a:cubicBezTo>
                  <a:cubicBezTo>
                    <a:pt x="251" y="157"/>
                    <a:pt x="268" y="51"/>
                    <a:pt x="162" y="34"/>
                  </a:cubicBezTo>
                  <a:cubicBezTo>
                    <a:pt x="112" y="22"/>
                    <a:pt x="72" y="1"/>
                    <a:pt x="47"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4" name="Google Shape;3294;p53"/>
          <p:cNvGrpSpPr/>
          <p:nvPr/>
        </p:nvGrpSpPr>
        <p:grpSpPr>
          <a:xfrm>
            <a:off x="6935141" y="2948080"/>
            <a:ext cx="1909140" cy="1109195"/>
            <a:chOff x="4439889" y="1897984"/>
            <a:chExt cx="1175868" cy="683170"/>
          </a:xfrm>
        </p:grpSpPr>
        <p:sp>
          <p:nvSpPr>
            <p:cNvPr id="3295" name="Google Shape;3295;p53"/>
            <p:cNvSpPr/>
            <p:nvPr/>
          </p:nvSpPr>
          <p:spPr>
            <a:xfrm>
              <a:off x="4568288" y="1897984"/>
              <a:ext cx="900402" cy="681926"/>
            </a:xfrm>
            <a:custGeom>
              <a:avLst/>
              <a:gdLst/>
              <a:ahLst/>
              <a:cxnLst/>
              <a:rect l="l" t="t" r="r" b="b"/>
              <a:pathLst>
                <a:path w="27489" h="20819" extrusionOk="0">
                  <a:moveTo>
                    <a:pt x="10910" y="0"/>
                  </a:moveTo>
                  <a:lnTo>
                    <a:pt x="10518" y="494"/>
                  </a:lnTo>
                  <a:cubicBezTo>
                    <a:pt x="9399" y="9986"/>
                    <a:pt x="1" y="17328"/>
                    <a:pt x="1" y="17328"/>
                  </a:cubicBezTo>
                  <a:lnTo>
                    <a:pt x="1333" y="20818"/>
                  </a:lnTo>
                  <a:lnTo>
                    <a:pt x="24743" y="20818"/>
                  </a:lnTo>
                  <a:lnTo>
                    <a:pt x="27488" y="16528"/>
                  </a:lnTo>
                  <a:cubicBezTo>
                    <a:pt x="18677" y="14383"/>
                    <a:pt x="10910" y="0"/>
                    <a:pt x="10910"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3"/>
            <p:cNvSpPr/>
            <p:nvPr/>
          </p:nvSpPr>
          <p:spPr>
            <a:xfrm>
              <a:off x="4688597" y="1985538"/>
              <a:ext cx="261778" cy="379565"/>
            </a:xfrm>
            <a:custGeom>
              <a:avLst/>
              <a:gdLst/>
              <a:ahLst/>
              <a:cxnLst/>
              <a:rect l="l" t="t" r="r" b="b"/>
              <a:pathLst>
                <a:path w="7992" h="11588" extrusionOk="0">
                  <a:moveTo>
                    <a:pt x="6722" y="0"/>
                  </a:moveTo>
                  <a:cubicBezTo>
                    <a:pt x="6716" y="0"/>
                    <a:pt x="6710" y="2"/>
                    <a:pt x="6705" y="5"/>
                  </a:cubicBezTo>
                  <a:cubicBezTo>
                    <a:pt x="6526" y="111"/>
                    <a:pt x="6045" y="3018"/>
                    <a:pt x="3917" y="6334"/>
                  </a:cubicBezTo>
                  <a:cubicBezTo>
                    <a:pt x="2235" y="8977"/>
                    <a:pt x="1" y="11373"/>
                    <a:pt x="282" y="11514"/>
                  </a:cubicBezTo>
                  <a:cubicBezTo>
                    <a:pt x="382" y="11564"/>
                    <a:pt x="510" y="11588"/>
                    <a:pt x="663" y="11588"/>
                  </a:cubicBezTo>
                  <a:cubicBezTo>
                    <a:pt x="2304" y="11588"/>
                    <a:pt x="6709" y="8867"/>
                    <a:pt x="7535" y="6904"/>
                  </a:cubicBezTo>
                  <a:cubicBezTo>
                    <a:pt x="7991" y="5840"/>
                    <a:pt x="7088" y="0"/>
                    <a:pt x="6722"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3"/>
            <p:cNvSpPr/>
            <p:nvPr/>
          </p:nvSpPr>
          <p:spPr>
            <a:xfrm>
              <a:off x="5051652" y="2159139"/>
              <a:ext cx="145072" cy="141600"/>
            </a:xfrm>
            <a:custGeom>
              <a:avLst/>
              <a:gdLst/>
              <a:ahLst/>
              <a:cxnLst/>
              <a:rect l="l" t="t" r="r" b="b"/>
              <a:pathLst>
                <a:path w="4429" h="4323" extrusionOk="0">
                  <a:moveTo>
                    <a:pt x="119" y="1"/>
                  </a:moveTo>
                  <a:cubicBezTo>
                    <a:pt x="90" y="1"/>
                    <a:pt x="73" y="14"/>
                    <a:pt x="68" y="42"/>
                  </a:cubicBezTo>
                  <a:cubicBezTo>
                    <a:pt x="0" y="608"/>
                    <a:pt x="1116" y="3520"/>
                    <a:pt x="1916" y="3907"/>
                  </a:cubicBezTo>
                  <a:cubicBezTo>
                    <a:pt x="2377" y="4133"/>
                    <a:pt x="3271" y="4322"/>
                    <a:pt x="3855" y="4322"/>
                  </a:cubicBezTo>
                  <a:cubicBezTo>
                    <a:pt x="4194" y="4322"/>
                    <a:pt x="4428" y="4259"/>
                    <a:pt x="4414" y="4103"/>
                  </a:cubicBezTo>
                  <a:cubicBezTo>
                    <a:pt x="4382" y="3701"/>
                    <a:pt x="608" y="1"/>
                    <a:pt x="119" y="1"/>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3"/>
            <p:cNvSpPr/>
            <p:nvPr/>
          </p:nvSpPr>
          <p:spPr>
            <a:xfrm>
              <a:off x="5023221" y="2089797"/>
              <a:ext cx="47560" cy="53882"/>
            </a:xfrm>
            <a:custGeom>
              <a:avLst/>
              <a:gdLst/>
              <a:ahLst/>
              <a:cxnLst/>
              <a:rect l="l" t="t" r="r" b="b"/>
              <a:pathLst>
                <a:path w="1452" h="1645" extrusionOk="0">
                  <a:moveTo>
                    <a:pt x="67" y="0"/>
                  </a:moveTo>
                  <a:cubicBezTo>
                    <a:pt x="58" y="0"/>
                    <a:pt x="53" y="5"/>
                    <a:pt x="51" y="14"/>
                  </a:cubicBezTo>
                  <a:cubicBezTo>
                    <a:pt x="0" y="210"/>
                    <a:pt x="298" y="1274"/>
                    <a:pt x="583" y="1431"/>
                  </a:cubicBezTo>
                  <a:cubicBezTo>
                    <a:pt x="742" y="1543"/>
                    <a:pt x="1096" y="1645"/>
                    <a:pt x="1300" y="1645"/>
                  </a:cubicBezTo>
                  <a:cubicBezTo>
                    <a:pt x="1391" y="1645"/>
                    <a:pt x="1451" y="1625"/>
                    <a:pt x="1451" y="1576"/>
                  </a:cubicBezTo>
                  <a:cubicBezTo>
                    <a:pt x="1451" y="1439"/>
                    <a:pt x="226" y="0"/>
                    <a:pt x="67" y="0"/>
                  </a:cubicBezTo>
                  <a:close/>
                </a:path>
              </a:pathLst>
            </a:custGeom>
            <a:solidFill>
              <a:srgbClr val="FFFFF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3"/>
            <p:cNvSpPr/>
            <p:nvPr/>
          </p:nvSpPr>
          <p:spPr>
            <a:xfrm>
              <a:off x="4568288" y="2244138"/>
              <a:ext cx="900402" cy="335772"/>
            </a:xfrm>
            <a:custGeom>
              <a:avLst/>
              <a:gdLst/>
              <a:ahLst/>
              <a:cxnLst/>
              <a:rect l="l" t="t" r="r" b="b"/>
              <a:pathLst>
                <a:path w="27489" h="10251" extrusionOk="0">
                  <a:moveTo>
                    <a:pt x="11867" y="1"/>
                  </a:moveTo>
                  <a:cubicBezTo>
                    <a:pt x="10880" y="4148"/>
                    <a:pt x="7780" y="7006"/>
                    <a:pt x="3183" y="7006"/>
                  </a:cubicBezTo>
                  <a:cubicBezTo>
                    <a:pt x="2982" y="7006"/>
                    <a:pt x="2778" y="7001"/>
                    <a:pt x="2571" y="6990"/>
                  </a:cubicBezTo>
                  <a:cubicBezTo>
                    <a:pt x="1732" y="6938"/>
                    <a:pt x="1076" y="6514"/>
                    <a:pt x="556" y="6514"/>
                  </a:cubicBezTo>
                  <a:cubicBezTo>
                    <a:pt x="351" y="6514"/>
                    <a:pt x="167" y="6580"/>
                    <a:pt x="1" y="6760"/>
                  </a:cubicBezTo>
                  <a:lnTo>
                    <a:pt x="958" y="10250"/>
                  </a:lnTo>
                  <a:lnTo>
                    <a:pt x="25466" y="10250"/>
                  </a:lnTo>
                  <a:lnTo>
                    <a:pt x="27488" y="5960"/>
                  </a:lnTo>
                  <a:cubicBezTo>
                    <a:pt x="26923" y="5789"/>
                    <a:pt x="26328" y="5731"/>
                    <a:pt x="25725" y="5731"/>
                  </a:cubicBezTo>
                  <a:cubicBezTo>
                    <a:pt x="24381" y="5731"/>
                    <a:pt x="22994" y="6022"/>
                    <a:pt x="21803" y="6022"/>
                  </a:cubicBezTo>
                  <a:cubicBezTo>
                    <a:pt x="21699" y="6022"/>
                    <a:pt x="21596" y="6020"/>
                    <a:pt x="21495" y="6015"/>
                  </a:cubicBezTo>
                  <a:cubicBezTo>
                    <a:pt x="16634" y="5781"/>
                    <a:pt x="13497" y="4525"/>
                    <a:pt x="1186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3"/>
            <p:cNvSpPr/>
            <p:nvPr/>
          </p:nvSpPr>
          <p:spPr>
            <a:xfrm>
              <a:off x="5390305" y="2445745"/>
              <a:ext cx="30266" cy="8680"/>
            </a:xfrm>
            <a:custGeom>
              <a:avLst/>
              <a:gdLst/>
              <a:ahLst/>
              <a:cxnLst/>
              <a:rect l="l" t="t" r="r" b="b"/>
              <a:pathLst>
                <a:path w="924" h="265" extrusionOk="0">
                  <a:moveTo>
                    <a:pt x="762" y="1"/>
                  </a:moveTo>
                  <a:lnTo>
                    <a:pt x="123" y="52"/>
                  </a:lnTo>
                  <a:cubicBezTo>
                    <a:pt x="51" y="52"/>
                    <a:pt x="0" y="107"/>
                    <a:pt x="0" y="158"/>
                  </a:cubicBezTo>
                  <a:cubicBezTo>
                    <a:pt x="0" y="196"/>
                    <a:pt x="17" y="230"/>
                    <a:pt x="51" y="247"/>
                  </a:cubicBezTo>
                  <a:cubicBezTo>
                    <a:pt x="89" y="264"/>
                    <a:pt x="123" y="264"/>
                    <a:pt x="179" y="264"/>
                  </a:cubicBezTo>
                  <a:lnTo>
                    <a:pt x="762" y="230"/>
                  </a:lnTo>
                  <a:cubicBezTo>
                    <a:pt x="851" y="230"/>
                    <a:pt x="924" y="179"/>
                    <a:pt x="924" y="107"/>
                  </a:cubicBezTo>
                  <a:cubicBezTo>
                    <a:pt x="924" y="73"/>
                    <a:pt x="902" y="52"/>
                    <a:pt x="868" y="35"/>
                  </a:cubicBezTo>
                  <a:cubicBezTo>
                    <a:pt x="834" y="18"/>
                    <a:pt x="796" y="1"/>
                    <a:pt x="76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3"/>
            <p:cNvSpPr/>
            <p:nvPr/>
          </p:nvSpPr>
          <p:spPr>
            <a:xfrm>
              <a:off x="5342614" y="2448660"/>
              <a:ext cx="30266" cy="8680"/>
            </a:xfrm>
            <a:custGeom>
              <a:avLst/>
              <a:gdLst/>
              <a:ahLst/>
              <a:cxnLst/>
              <a:rect l="l" t="t" r="r" b="b"/>
              <a:pathLst>
                <a:path w="924" h="265" extrusionOk="0">
                  <a:moveTo>
                    <a:pt x="784" y="1"/>
                  </a:moveTo>
                  <a:lnTo>
                    <a:pt x="145" y="35"/>
                  </a:lnTo>
                  <a:cubicBezTo>
                    <a:pt x="73" y="35"/>
                    <a:pt x="0" y="90"/>
                    <a:pt x="0" y="141"/>
                  </a:cubicBezTo>
                  <a:cubicBezTo>
                    <a:pt x="0" y="175"/>
                    <a:pt x="39" y="214"/>
                    <a:pt x="56" y="231"/>
                  </a:cubicBezTo>
                  <a:cubicBezTo>
                    <a:pt x="90" y="248"/>
                    <a:pt x="145" y="265"/>
                    <a:pt x="179" y="265"/>
                  </a:cubicBezTo>
                  <a:lnTo>
                    <a:pt x="784" y="231"/>
                  </a:lnTo>
                  <a:cubicBezTo>
                    <a:pt x="869" y="214"/>
                    <a:pt x="924" y="158"/>
                    <a:pt x="924" y="107"/>
                  </a:cubicBezTo>
                  <a:lnTo>
                    <a:pt x="924" y="90"/>
                  </a:lnTo>
                  <a:cubicBezTo>
                    <a:pt x="924" y="52"/>
                    <a:pt x="907" y="35"/>
                    <a:pt x="890" y="18"/>
                  </a:cubicBezTo>
                  <a:cubicBezTo>
                    <a:pt x="852" y="1"/>
                    <a:pt x="818" y="1"/>
                    <a:pt x="784"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3"/>
            <p:cNvSpPr/>
            <p:nvPr/>
          </p:nvSpPr>
          <p:spPr>
            <a:xfrm>
              <a:off x="5290337" y="2450364"/>
              <a:ext cx="30822" cy="7534"/>
            </a:xfrm>
            <a:custGeom>
              <a:avLst/>
              <a:gdLst/>
              <a:ahLst/>
              <a:cxnLst/>
              <a:rect l="l" t="t" r="r" b="b"/>
              <a:pathLst>
                <a:path w="941" h="230" extrusionOk="0">
                  <a:moveTo>
                    <a:pt x="162" y="0"/>
                  </a:moveTo>
                  <a:cubicBezTo>
                    <a:pt x="73" y="0"/>
                    <a:pt x="17" y="38"/>
                    <a:pt x="0" y="89"/>
                  </a:cubicBezTo>
                  <a:lnTo>
                    <a:pt x="0" y="106"/>
                  </a:lnTo>
                  <a:cubicBezTo>
                    <a:pt x="0" y="123"/>
                    <a:pt x="17" y="162"/>
                    <a:pt x="56" y="179"/>
                  </a:cubicBezTo>
                  <a:cubicBezTo>
                    <a:pt x="90" y="213"/>
                    <a:pt x="124" y="230"/>
                    <a:pt x="179" y="230"/>
                  </a:cubicBezTo>
                  <a:lnTo>
                    <a:pt x="762" y="230"/>
                  </a:lnTo>
                  <a:cubicBezTo>
                    <a:pt x="851" y="230"/>
                    <a:pt x="924" y="179"/>
                    <a:pt x="924" y="123"/>
                  </a:cubicBezTo>
                  <a:lnTo>
                    <a:pt x="941" y="106"/>
                  </a:lnTo>
                  <a:cubicBezTo>
                    <a:pt x="941" y="89"/>
                    <a:pt x="924" y="55"/>
                    <a:pt x="890" y="38"/>
                  </a:cubicBezTo>
                  <a:cubicBezTo>
                    <a:pt x="869" y="17"/>
                    <a:pt x="834" y="0"/>
                    <a:pt x="80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3"/>
            <p:cNvSpPr/>
            <p:nvPr/>
          </p:nvSpPr>
          <p:spPr>
            <a:xfrm>
              <a:off x="5242089" y="2449119"/>
              <a:ext cx="30298" cy="7665"/>
            </a:xfrm>
            <a:custGeom>
              <a:avLst/>
              <a:gdLst/>
              <a:ahLst/>
              <a:cxnLst/>
              <a:rect l="l" t="t" r="r" b="b"/>
              <a:pathLst>
                <a:path w="925" h="234" extrusionOk="0">
                  <a:moveTo>
                    <a:pt x="116" y="1"/>
                  </a:moveTo>
                  <a:cubicBezTo>
                    <a:pt x="55" y="1"/>
                    <a:pt x="1" y="45"/>
                    <a:pt x="1" y="93"/>
                  </a:cubicBezTo>
                  <a:cubicBezTo>
                    <a:pt x="1" y="127"/>
                    <a:pt x="22" y="161"/>
                    <a:pt x="56" y="183"/>
                  </a:cubicBezTo>
                  <a:cubicBezTo>
                    <a:pt x="73" y="217"/>
                    <a:pt x="128" y="217"/>
                    <a:pt x="162" y="217"/>
                  </a:cubicBezTo>
                  <a:lnTo>
                    <a:pt x="767" y="234"/>
                  </a:lnTo>
                  <a:cubicBezTo>
                    <a:pt x="852" y="234"/>
                    <a:pt x="924" y="183"/>
                    <a:pt x="924" y="127"/>
                  </a:cubicBezTo>
                  <a:lnTo>
                    <a:pt x="924" y="110"/>
                  </a:lnTo>
                  <a:cubicBezTo>
                    <a:pt x="924" y="76"/>
                    <a:pt x="907" y="55"/>
                    <a:pt x="890" y="38"/>
                  </a:cubicBezTo>
                  <a:cubicBezTo>
                    <a:pt x="852" y="21"/>
                    <a:pt x="818" y="4"/>
                    <a:pt x="784" y="4"/>
                  </a:cubicBezTo>
                  <a:lnTo>
                    <a:pt x="145" y="4"/>
                  </a:lnTo>
                  <a:cubicBezTo>
                    <a:pt x="136" y="2"/>
                    <a:pt x="126" y="1"/>
                    <a:pt x="116"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3"/>
            <p:cNvSpPr/>
            <p:nvPr/>
          </p:nvSpPr>
          <p:spPr>
            <a:xfrm>
              <a:off x="5194562" y="2443223"/>
              <a:ext cx="30135" cy="11399"/>
            </a:xfrm>
            <a:custGeom>
              <a:avLst/>
              <a:gdLst/>
              <a:ahLst/>
              <a:cxnLst/>
              <a:rect l="l" t="t" r="r" b="b"/>
              <a:pathLst>
                <a:path w="920" h="348" extrusionOk="0">
                  <a:moveTo>
                    <a:pt x="122" y="1"/>
                  </a:moveTo>
                  <a:cubicBezTo>
                    <a:pt x="66" y="1"/>
                    <a:pt x="14" y="32"/>
                    <a:pt x="0" y="78"/>
                  </a:cubicBezTo>
                  <a:cubicBezTo>
                    <a:pt x="0" y="112"/>
                    <a:pt x="0" y="150"/>
                    <a:pt x="34" y="184"/>
                  </a:cubicBezTo>
                  <a:cubicBezTo>
                    <a:pt x="51" y="201"/>
                    <a:pt x="89" y="218"/>
                    <a:pt x="141" y="235"/>
                  </a:cubicBezTo>
                  <a:lnTo>
                    <a:pt x="728" y="341"/>
                  </a:lnTo>
                  <a:cubicBezTo>
                    <a:pt x="744" y="345"/>
                    <a:pt x="759" y="347"/>
                    <a:pt x="774" y="347"/>
                  </a:cubicBezTo>
                  <a:cubicBezTo>
                    <a:pt x="838" y="347"/>
                    <a:pt x="889" y="312"/>
                    <a:pt x="902" y="256"/>
                  </a:cubicBezTo>
                  <a:lnTo>
                    <a:pt x="902" y="235"/>
                  </a:lnTo>
                  <a:cubicBezTo>
                    <a:pt x="919" y="218"/>
                    <a:pt x="902" y="184"/>
                    <a:pt x="885" y="167"/>
                  </a:cubicBezTo>
                  <a:cubicBezTo>
                    <a:pt x="868" y="150"/>
                    <a:pt x="834" y="129"/>
                    <a:pt x="796" y="112"/>
                  </a:cubicBezTo>
                  <a:lnTo>
                    <a:pt x="158" y="5"/>
                  </a:lnTo>
                  <a:cubicBezTo>
                    <a:pt x="146" y="2"/>
                    <a:pt x="134" y="1"/>
                    <a:pt x="12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3"/>
            <p:cNvSpPr/>
            <p:nvPr/>
          </p:nvSpPr>
          <p:spPr>
            <a:xfrm>
              <a:off x="5145757" y="2434576"/>
              <a:ext cx="30135" cy="11202"/>
            </a:xfrm>
            <a:custGeom>
              <a:avLst/>
              <a:gdLst/>
              <a:ahLst/>
              <a:cxnLst/>
              <a:rect l="l" t="t" r="r" b="b"/>
              <a:pathLst>
                <a:path w="920" h="342" extrusionOk="0">
                  <a:moveTo>
                    <a:pt x="137" y="1"/>
                  </a:moveTo>
                  <a:cubicBezTo>
                    <a:pt x="78" y="1"/>
                    <a:pt x="17" y="31"/>
                    <a:pt x="17" y="73"/>
                  </a:cubicBezTo>
                  <a:cubicBezTo>
                    <a:pt x="0" y="112"/>
                    <a:pt x="17" y="146"/>
                    <a:pt x="34" y="180"/>
                  </a:cubicBezTo>
                  <a:cubicBezTo>
                    <a:pt x="68" y="201"/>
                    <a:pt x="107" y="218"/>
                    <a:pt x="141" y="235"/>
                  </a:cubicBezTo>
                  <a:lnTo>
                    <a:pt x="728" y="342"/>
                  </a:lnTo>
                  <a:cubicBezTo>
                    <a:pt x="813" y="342"/>
                    <a:pt x="903" y="308"/>
                    <a:pt x="920" y="252"/>
                  </a:cubicBezTo>
                  <a:lnTo>
                    <a:pt x="920" y="235"/>
                  </a:lnTo>
                  <a:cubicBezTo>
                    <a:pt x="920" y="218"/>
                    <a:pt x="920" y="180"/>
                    <a:pt x="886" y="163"/>
                  </a:cubicBezTo>
                  <a:cubicBezTo>
                    <a:pt x="869" y="146"/>
                    <a:pt x="835" y="129"/>
                    <a:pt x="796" y="112"/>
                  </a:cubicBezTo>
                  <a:lnTo>
                    <a:pt x="175" y="5"/>
                  </a:lnTo>
                  <a:cubicBezTo>
                    <a:pt x="163" y="2"/>
                    <a:pt x="150" y="1"/>
                    <a:pt x="137"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3"/>
            <p:cNvSpPr/>
            <p:nvPr/>
          </p:nvSpPr>
          <p:spPr>
            <a:xfrm>
              <a:off x="5099180" y="2421343"/>
              <a:ext cx="29185" cy="14576"/>
            </a:xfrm>
            <a:custGeom>
              <a:avLst/>
              <a:gdLst/>
              <a:ahLst/>
              <a:cxnLst/>
              <a:rect l="l" t="t" r="r" b="b"/>
              <a:pathLst>
                <a:path w="891" h="445" extrusionOk="0">
                  <a:moveTo>
                    <a:pt x="124" y="0"/>
                  </a:moveTo>
                  <a:cubicBezTo>
                    <a:pt x="82" y="0"/>
                    <a:pt x="44" y="19"/>
                    <a:pt x="22" y="52"/>
                  </a:cubicBezTo>
                  <a:cubicBezTo>
                    <a:pt x="1" y="90"/>
                    <a:pt x="1" y="124"/>
                    <a:pt x="22" y="158"/>
                  </a:cubicBezTo>
                  <a:cubicBezTo>
                    <a:pt x="39" y="179"/>
                    <a:pt x="73" y="214"/>
                    <a:pt x="107" y="231"/>
                  </a:cubicBezTo>
                  <a:lnTo>
                    <a:pt x="660" y="426"/>
                  </a:lnTo>
                  <a:cubicBezTo>
                    <a:pt x="691" y="438"/>
                    <a:pt x="721" y="444"/>
                    <a:pt x="750" y="444"/>
                  </a:cubicBezTo>
                  <a:cubicBezTo>
                    <a:pt x="803" y="444"/>
                    <a:pt x="849" y="425"/>
                    <a:pt x="873" y="392"/>
                  </a:cubicBezTo>
                  <a:lnTo>
                    <a:pt x="873" y="371"/>
                  </a:lnTo>
                  <a:cubicBezTo>
                    <a:pt x="890" y="354"/>
                    <a:pt x="890" y="320"/>
                    <a:pt x="873" y="303"/>
                  </a:cubicBezTo>
                  <a:cubicBezTo>
                    <a:pt x="852" y="265"/>
                    <a:pt x="818" y="248"/>
                    <a:pt x="784" y="231"/>
                  </a:cubicBezTo>
                  <a:lnTo>
                    <a:pt x="197" y="18"/>
                  </a:lnTo>
                  <a:cubicBezTo>
                    <a:pt x="172" y="6"/>
                    <a:pt x="148" y="0"/>
                    <a:pt x="124"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3"/>
            <p:cNvSpPr/>
            <p:nvPr/>
          </p:nvSpPr>
          <p:spPr>
            <a:xfrm>
              <a:off x="5054567" y="2403131"/>
              <a:ext cx="29054" cy="14773"/>
            </a:xfrm>
            <a:custGeom>
              <a:avLst/>
              <a:gdLst/>
              <a:ahLst/>
              <a:cxnLst/>
              <a:rect l="l" t="t" r="r" b="b"/>
              <a:pathLst>
                <a:path w="887" h="451" extrusionOk="0">
                  <a:moveTo>
                    <a:pt x="135" y="1"/>
                  </a:moveTo>
                  <a:cubicBezTo>
                    <a:pt x="81" y="1"/>
                    <a:pt x="30" y="17"/>
                    <a:pt x="18" y="42"/>
                  </a:cubicBezTo>
                  <a:lnTo>
                    <a:pt x="18" y="59"/>
                  </a:lnTo>
                  <a:cubicBezTo>
                    <a:pt x="1" y="76"/>
                    <a:pt x="1" y="114"/>
                    <a:pt x="18" y="148"/>
                  </a:cubicBezTo>
                  <a:cubicBezTo>
                    <a:pt x="35" y="182"/>
                    <a:pt x="69" y="203"/>
                    <a:pt x="107" y="220"/>
                  </a:cubicBezTo>
                  <a:lnTo>
                    <a:pt x="656" y="433"/>
                  </a:lnTo>
                  <a:cubicBezTo>
                    <a:pt x="686" y="444"/>
                    <a:pt x="715" y="450"/>
                    <a:pt x="741" y="450"/>
                  </a:cubicBezTo>
                  <a:cubicBezTo>
                    <a:pt x="795" y="450"/>
                    <a:pt x="838" y="427"/>
                    <a:pt x="852" y="378"/>
                  </a:cubicBezTo>
                  <a:lnTo>
                    <a:pt x="869" y="378"/>
                  </a:lnTo>
                  <a:cubicBezTo>
                    <a:pt x="886" y="344"/>
                    <a:pt x="869" y="327"/>
                    <a:pt x="869" y="289"/>
                  </a:cubicBezTo>
                  <a:cubicBezTo>
                    <a:pt x="852" y="272"/>
                    <a:pt x="814" y="255"/>
                    <a:pt x="780" y="238"/>
                  </a:cubicBezTo>
                  <a:lnTo>
                    <a:pt x="192" y="8"/>
                  </a:lnTo>
                  <a:cubicBezTo>
                    <a:pt x="174" y="3"/>
                    <a:pt x="154" y="1"/>
                    <a:pt x="135"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3"/>
            <p:cNvSpPr/>
            <p:nvPr/>
          </p:nvSpPr>
          <p:spPr>
            <a:xfrm>
              <a:off x="5011495" y="2378696"/>
              <a:ext cx="26237" cy="18441"/>
            </a:xfrm>
            <a:custGeom>
              <a:avLst/>
              <a:gdLst/>
              <a:ahLst/>
              <a:cxnLst/>
              <a:rect l="l" t="t" r="r" b="b"/>
              <a:pathLst>
                <a:path w="801" h="563" extrusionOk="0">
                  <a:moveTo>
                    <a:pt x="120" y="0"/>
                  </a:moveTo>
                  <a:cubicBezTo>
                    <a:pt x="87" y="0"/>
                    <a:pt x="56" y="9"/>
                    <a:pt x="39" y="26"/>
                  </a:cubicBezTo>
                  <a:cubicBezTo>
                    <a:pt x="1" y="60"/>
                    <a:pt x="1" y="98"/>
                    <a:pt x="18" y="132"/>
                  </a:cubicBezTo>
                  <a:cubicBezTo>
                    <a:pt x="18" y="166"/>
                    <a:pt x="56" y="183"/>
                    <a:pt x="90" y="222"/>
                  </a:cubicBezTo>
                  <a:lnTo>
                    <a:pt x="550" y="524"/>
                  </a:lnTo>
                  <a:cubicBezTo>
                    <a:pt x="586" y="549"/>
                    <a:pt x="630" y="562"/>
                    <a:pt x="670" y="562"/>
                  </a:cubicBezTo>
                  <a:cubicBezTo>
                    <a:pt x="710" y="562"/>
                    <a:pt x="745" y="549"/>
                    <a:pt x="762" y="524"/>
                  </a:cubicBezTo>
                  <a:lnTo>
                    <a:pt x="784" y="524"/>
                  </a:lnTo>
                  <a:cubicBezTo>
                    <a:pt x="801" y="503"/>
                    <a:pt x="801" y="468"/>
                    <a:pt x="801" y="434"/>
                  </a:cubicBezTo>
                  <a:cubicBezTo>
                    <a:pt x="784" y="417"/>
                    <a:pt x="762" y="379"/>
                    <a:pt x="728" y="362"/>
                  </a:cubicBezTo>
                  <a:lnTo>
                    <a:pt x="213" y="26"/>
                  </a:lnTo>
                  <a:cubicBezTo>
                    <a:pt x="188" y="9"/>
                    <a:pt x="153" y="0"/>
                    <a:pt x="120"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3"/>
            <p:cNvSpPr/>
            <p:nvPr/>
          </p:nvSpPr>
          <p:spPr>
            <a:xfrm>
              <a:off x="4600224" y="2473063"/>
              <a:ext cx="27907" cy="11300"/>
            </a:xfrm>
            <a:custGeom>
              <a:avLst/>
              <a:gdLst/>
              <a:ahLst/>
              <a:cxnLst/>
              <a:rect l="l" t="t" r="r" b="b"/>
              <a:pathLst>
                <a:path w="852" h="345" extrusionOk="0">
                  <a:moveTo>
                    <a:pt x="162" y="1"/>
                  </a:moveTo>
                  <a:cubicBezTo>
                    <a:pt x="124" y="1"/>
                    <a:pt x="90" y="1"/>
                    <a:pt x="56" y="18"/>
                  </a:cubicBezTo>
                  <a:cubicBezTo>
                    <a:pt x="39" y="35"/>
                    <a:pt x="17" y="52"/>
                    <a:pt x="17" y="90"/>
                  </a:cubicBezTo>
                  <a:cubicBezTo>
                    <a:pt x="0" y="158"/>
                    <a:pt x="56" y="214"/>
                    <a:pt x="145" y="231"/>
                  </a:cubicBezTo>
                  <a:lnTo>
                    <a:pt x="677" y="337"/>
                  </a:lnTo>
                  <a:cubicBezTo>
                    <a:pt x="687" y="342"/>
                    <a:pt x="698" y="344"/>
                    <a:pt x="710" y="344"/>
                  </a:cubicBezTo>
                  <a:cubicBezTo>
                    <a:pt x="738" y="344"/>
                    <a:pt x="768" y="332"/>
                    <a:pt x="783" y="320"/>
                  </a:cubicBezTo>
                  <a:cubicBezTo>
                    <a:pt x="818" y="303"/>
                    <a:pt x="835" y="282"/>
                    <a:pt x="852" y="248"/>
                  </a:cubicBezTo>
                  <a:cubicBezTo>
                    <a:pt x="852" y="197"/>
                    <a:pt x="800" y="141"/>
                    <a:pt x="728" y="124"/>
                  </a:cubicBezTo>
                  <a:lnTo>
                    <a:pt x="162" y="1"/>
                  </a:ln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3"/>
            <p:cNvSpPr/>
            <p:nvPr/>
          </p:nvSpPr>
          <p:spPr>
            <a:xfrm>
              <a:off x="4648440" y="2480367"/>
              <a:ext cx="27940" cy="8909"/>
            </a:xfrm>
            <a:custGeom>
              <a:avLst/>
              <a:gdLst/>
              <a:ahLst/>
              <a:cxnLst/>
              <a:rect l="l" t="t" r="r" b="b"/>
              <a:pathLst>
                <a:path w="853" h="272" extrusionOk="0">
                  <a:moveTo>
                    <a:pt x="112" y="1"/>
                  </a:moveTo>
                  <a:cubicBezTo>
                    <a:pt x="89" y="1"/>
                    <a:pt x="68" y="13"/>
                    <a:pt x="56" y="25"/>
                  </a:cubicBezTo>
                  <a:cubicBezTo>
                    <a:pt x="18" y="42"/>
                    <a:pt x="1" y="59"/>
                    <a:pt x="1" y="97"/>
                  </a:cubicBezTo>
                  <a:cubicBezTo>
                    <a:pt x="1" y="165"/>
                    <a:pt x="73" y="220"/>
                    <a:pt x="141" y="220"/>
                  </a:cubicBezTo>
                  <a:lnTo>
                    <a:pt x="695" y="272"/>
                  </a:lnTo>
                  <a:cubicBezTo>
                    <a:pt x="729" y="272"/>
                    <a:pt x="763" y="272"/>
                    <a:pt x="801" y="255"/>
                  </a:cubicBezTo>
                  <a:cubicBezTo>
                    <a:pt x="835" y="238"/>
                    <a:pt x="852" y="203"/>
                    <a:pt x="852" y="165"/>
                  </a:cubicBezTo>
                  <a:cubicBezTo>
                    <a:pt x="852" y="114"/>
                    <a:pt x="801" y="59"/>
                    <a:pt x="729" y="59"/>
                  </a:cubicBezTo>
                  <a:lnTo>
                    <a:pt x="141" y="8"/>
                  </a:lnTo>
                  <a:cubicBezTo>
                    <a:pt x="131" y="3"/>
                    <a:pt x="121" y="1"/>
                    <a:pt x="1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3"/>
            <p:cNvSpPr/>
            <p:nvPr/>
          </p:nvSpPr>
          <p:spPr>
            <a:xfrm>
              <a:off x="4697801" y="2481710"/>
              <a:ext cx="27907" cy="8909"/>
            </a:xfrm>
            <a:custGeom>
              <a:avLst/>
              <a:gdLst/>
              <a:ahLst/>
              <a:cxnLst/>
              <a:rect l="l" t="t" r="r" b="b"/>
              <a:pathLst>
                <a:path w="852" h="272" extrusionOk="0">
                  <a:moveTo>
                    <a:pt x="712" y="1"/>
                  </a:moveTo>
                  <a:lnTo>
                    <a:pt x="124" y="56"/>
                  </a:lnTo>
                  <a:cubicBezTo>
                    <a:pt x="90" y="56"/>
                    <a:pt x="56" y="73"/>
                    <a:pt x="39" y="90"/>
                  </a:cubicBezTo>
                  <a:cubicBezTo>
                    <a:pt x="18" y="107"/>
                    <a:pt x="1" y="124"/>
                    <a:pt x="1" y="162"/>
                  </a:cubicBezTo>
                  <a:lnTo>
                    <a:pt x="1" y="179"/>
                  </a:lnTo>
                  <a:cubicBezTo>
                    <a:pt x="16" y="224"/>
                    <a:pt x="73" y="272"/>
                    <a:pt x="147" y="272"/>
                  </a:cubicBezTo>
                  <a:cubicBezTo>
                    <a:pt x="157" y="272"/>
                    <a:pt x="168" y="271"/>
                    <a:pt x="179" y="269"/>
                  </a:cubicBezTo>
                  <a:lnTo>
                    <a:pt x="712" y="231"/>
                  </a:lnTo>
                  <a:cubicBezTo>
                    <a:pt x="746" y="231"/>
                    <a:pt x="784" y="214"/>
                    <a:pt x="818" y="197"/>
                  </a:cubicBezTo>
                  <a:cubicBezTo>
                    <a:pt x="835" y="162"/>
                    <a:pt x="852" y="124"/>
                    <a:pt x="852" y="107"/>
                  </a:cubicBezTo>
                  <a:lnTo>
                    <a:pt x="852" y="90"/>
                  </a:lnTo>
                  <a:cubicBezTo>
                    <a:pt x="835" y="39"/>
                    <a:pt x="784" y="1"/>
                    <a:pt x="712"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3"/>
            <p:cNvSpPr/>
            <p:nvPr/>
          </p:nvSpPr>
          <p:spPr>
            <a:xfrm>
              <a:off x="4743134" y="2475159"/>
              <a:ext cx="27907" cy="10842"/>
            </a:xfrm>
            <a:custGeom>
              <a:avLst/>
              <a:gdLst/>
              <a:ahLst/>
              <a:cxnLst/>
              <a:rect l="l" t="t" r="r" b="b"/>
              <a:pathLst>
                <a:path w="852" h="331" extrusionOk="0">
                  <a:moveTo>
                    <a:pt x="710" y="1"/>
                  </a:moveTo>
                  <a:cubicBezTo>
                    <a:pt x="699" y="1"/>
                    <a:pt x="688" y="2"/>
                    <a:pt x="677" y="5"/>
                  </a:cubicBezTo>
                  <a:lnTo>
                    <a:pt x="106" y="111"/>
                  </a:lnTo>
                  <a:cubicBezTo>
                    <a:pt x="72" y="111"/>
                    <a:pt x="55" y="133"/>
                    <a:pt x="38" y="167"/>
                  </a:cubicBezTo>
                  <a:cubicBezTo>
                    <a:pt x="17" y="184"/>
                    <a:pt x="0" y="218"/>
                    <a:pt x="17" y="239"/>
                  </a:cubicBezTo>
                  <a:lnTo>
                    <a:pt x="17" y="256"/>
                  </a:lnTo>
                  <a:cubicBezTo>
                    <a:pt x="34" y="297"/>
                    <a:pt x="82" y="330"/>
                    <a:pt x="147" y="330"/>
                  </a:cubicBezTo>
                  <a:cubicBezTo>
                    <a:pt x="162" y="330"/>
                    <a:pt x="179" y="328"/>
                    <a:pt x="196" y="324"/>
                  </a:cubicBezTo>
                  <a:lnTo>
                    <a:pt x="711" y="239"/>
                  </a:lnTo>
                  <a:cubicBezTo>
                    <a:pt x="762" y="218"/>
                    <a:pt x="800" y="201"/>
                    <a:pt x="817" y="184"/>
                  </a:cubicBezTo>
                  <a:cubicBezTo>
                    <a:pt x="834" y="150"/>
                    <a:pt x="851" y="111"/>
                    <a:pt x="834" y="77"/>
                  </a:cubicBezTo>
                  <a:cubicBezTo>
                    <a:pt x="820" y="35"/>
                    <a:pt x="767" y="1"/>
                    <a:pt x="710"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3"/>
            <p:cNvSpPr/>
            <p:nvPr/>
          </p:nvSpPr>
          <p:spPr>
            <a:xfrm>
              <a:off x="4783815" y="2461238"/>
              <a:ext cx="27383" cy="13168"/>
            </a:xfrm>
            <a:custGeom>
              <a:avLst/>
              <a:gdLst/>
              <a:ahLst/>
              <a:cxnLst/>
              <a:rect l="l" t="t" r="r" b="b"/>
              <a:pathLst>
                <a:path w="836" h="402" extrusionOk="0">
                  <a:moveTo>
                    <a:pt x="693" y="0"/>
                  </a:moveTo>
                  <a:cubicBezTo>
                    <a:pt x="681" y="0"/>
                    <a:pt x="669" y="1"/>
                    <a:pt x="656" y="4"/>
                  </a:cubicBezTo>
                  <a:lnTo>
                    <a:pt x="107" y="183"/>
                  </a:lnTo>
                  <a:cubicBezTo>
                    <a:pt x="73" y="183"/>
                    <a:pt x="35" y="217"/>
                    <a:pt x="18" y="238"/>
                  </a:cubicBezTo>
                  <a:cubicBezTo>
                    <a:pt x="18" y="255"/>
                    <a:pt x="1" y="289"/>
                    <a:pt x="18" y="306"/>
                  </a:cubicBezTo>
                  <a:lnTo>
                    <a:pt x="18" y="324"/>
                  </a:lnTo>
                  <a:cubicBezTo>
                    <a:pt x="44" y="379"/>
                    <a:pt x="93" y="402"/>
                    <a:pt x="154" y="402"/>
                  </a:cubicBezTo>
                  <a:cubicBezTo>
                    <a:pt x="173" y="402"/>
                    <a:pt x="193" y="400"/>
                    <a:pt x="214" y="396"/>
                  </a:cubicBezTo>
                  <a:lnTo>
                    <a:pt x="712" y="238"/>
                  </a:lnTo>
                  <a:cubicBezTo>
                    <a:pt x="763" y="217"/>
                    <a:pt x="780" y="200"/>
                    <a:pt x="797" y="166"/>
                  </a:cubicBezTo>
                  <a:cubicBezTo>
                    <a:pt x="835" y="132"/>
                    <a:pt x="835" y="111"/>
                    <a:pt x="818" y="77"/>
                  </a:cubicBezTo>
                  <a:lnTo>
                    <a:pt x="818" y="60"/>
                  </a:lnTo>
                  <a:cubicBezTo>
                    <a:pt x="800" y="31"/>
                    <a:pt x="750" y="0"/>
                    <a:pt x="693"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3"/>
            <p:cNvSpPr/>
            <p:nvPr/>
          </p:nvSpPr>
          <p:spPr>
            <a:xfrm>
              <a:off x="4825087" y="2439685"/>
              <a:ext cx="24992" cy="16574"/>
            </a:xfrm>
            <a:custGeom>
              <a:avLst/>
              <a:gdLst/>
              <a:ahLst/>
              <a:cxnLst/>
              <a:rect l="l" t="t" r="r" b="b"/>
              <a:pathLst>
                <a:path w="763" h="506" extrusionOk="0">
                  <a:moveTo>
                    <a:pt x="658" y="0"/>
                  </a:moveTo>
                  <a:cubicBezTo>
                    <a:pt x="630" y="0"/>
                    <a:pt x="599" y="9"/>
                    <a:pt x="567" y="24"/>
                  </a:cubicBezTo>
                  <a:lnTo>
                    <a:pt x="69" y="292"/>
                  </a:lnTo>
                  <a:cubicBezTo>
                    <a:pt x="52" y="309"/>
                    <a:pt x="35" y="343"/>
                    <a:pt x="18" y="364"/>
                  </a:cubicBezTo>
                  <a:cubicBezTo>
                    <a:pt x="1" y="398"/>
                    <a:pt x="18" y="415"/>
                    <a:pt x="18" y="449"/>
                  </a:cubicBezTo>
                  <a:lnTo>
                    <a:pt x="35" y="449"/>
                  </a:lnTo>
                  <a:cubicBezTo>
                    <a:pt x="57" y="486"/>
                    <a:pt x="103" y="505"/>
                    <a:pt x="152" y="505"/>
                  </a:cubicBezTo>
                  <a:cubicBezTo>
                    <a:pt x="178" y="505"/>
                    <a:pt x="205" y="500"/>
                    <a:pt x="231" y="488"/>
                  </a:cubicBezTo>
                  <a:lnTo>
                    <a:pt x="690" y="220"/>
                  </a:lnTo>
                  <a:cubicBezTo>
                    <a:pt x="729" y="203"/>
                    <a:pt x="746" y="169"/>
                    <a:pt x="763" y="152"/>
                  </a:cubicBezTo>
                  <a:cubicBezTo>
                    <a:pt x="763" y="113"/>
                    <a:pt x="763" y="79"/>
                    <a:pt x="746" y="45"/>
                  </a:cubicBezTo>
                  <a:cubicBezTo>
                    <a:pt x="724" y="14"/>
                    <a:pt x="693" y="0"/>
                    <a:pt x="658" y="0"/>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3"/>
            <p:cNvSpPr/>
            <p:nvPr/>
          </p:nvSpPr>
          <p:spPr>
            <a:xfrm>
              <a:off x="4861608" y="2410599"/>
              <a:ext cx="22765" cy="19686"/>
            </a:xfrm>
            <a:custGeom>
              <a:avLst/>
              <a:gdLst/>
              <a:ahLst/>
              <a:cxnLst/>
              <a:rect l="l" t="t" r="r" b="b"/>
              <a:pathLst>
                <a:path w="695" h="601" extrusionOk="0">
                  <a:moveTo>
                    <a:pt x="569" y="1"/>
                  </a:moveTo>
                  <a:cubicBezTo>
                    <a:pt x="538" y="1"/>
                    <a:pt x="507" y="10"/>
                    <a:pt x="482" y="27"/>
                  </a:cubicBezTo>
                  <a:lnTo>
                    <a:pt x="56" y="401"/>
                  </a:lnTo>
                  <a:cubicBezTo>
                    <a:pt x="39" y="418"/>
                    <a:pt x="18" y="452"/>
                    <a:pt x="18" y="469"/>
                  </a:cubicBezTo>
                  <a:cubicBezTo>
                    <a:pt x="1" y="507"/>
                    <a:pt x="18" y="542"/>
                    <a:pt x="39" y="559"/>
                  </a:cubicBezTo>
                  <a:lnTo>
                    <a:pt x="56" y="559"/>
                  </a:lnTo>
                  <a:cubicBezTo>
                    <a:pt x="73" y="586"/>
                    <a:pt x="104" y="600"/>
                    <a:pt x="137" y="600"/>
                  </a:cubicBezTo>
                  <a:cubicBezTo>
                    <a:pt x="170" y="600"/>
                    <a:pt x="205" y="586"/>
                    <a:pt x="231" y="559"/>
                  </a:cubicBezTo>
                  <a:lnTo>
                    <a:pt x="639" y="222"/>
                  </a:lnTo>
                  <a:cubicBezTo>
                    <a:pt x="656" y="188"/>
                    <a:pt x="695" y="150"/>
                    <a:pt x="695" y="116"/>
                  </a:cubicBezTo>
                  <a:cubicBezTo>
                    <a:pt x="695" y="82"/>
                    <a:pt x="678" y="44"/>
                    <a:pt x="656" y="27"/>
                  </a:cubicBezTo>
                  <a:cubicBezTo>
                    <a:pt x="631" y="10"/>
                    <a:pt x="600" y="1"/>
                    <a:pt x="569" y="1"/>
                  </a:cubicBezTo>
                  <a:close/>
                </a:path>
              </a:pathLst>
            </a:custGeom>
            <a:solidFill>
              <a:srgbClr val="FC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3"/>
            <p:cNvSpPr/>
            <p:nvPr/>
          </p:nvSpPr>
          <p:spPr>
            <a:xfrm>
              <a:off x="4786207" y="2249445"/>
              <a:ext cx="147529" cy="163841"/>
            </a:xfrm>
            <a:custGeom>
              <a:avLst/>
              <a:gdLst/>
              <a:ahLst/>
              <a:cxnLst/>
              <a:rect l="l" t="t" r="r" b="b"/>
              <a:pathLst>
                <a:path w="4504" h="5002" extrusionOk="0">
                  <a:moveTo>
                    <a:pt x="4503" y="1"/>
                  </a:moveTo>
                  <a:lnTo>
                    <a:pt x="4503" y="1"/>
                  </a:lnTo>
                  <a:cubicBezTo>
                    <a:pt x="3333" y="2589"/>
                    <a:pt x="2286" y="3704"/>
                    <a:pt x="0" y="5002"/>
                  </a:cubicBezTo>
                  <a:cubicBezTo>
                    <a:pt x="1452" y="4768"/>
                    <a:pt x="3971" y="3316"/>
                    <a:pt x="4503"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3"/>
            <p:cNvSpPr/>
            <p:nvPr/>
          </p:nvSpPr>
          <p:spPr>
            <a:xfrm>
              <a:off x="5564561" y="2494615"/>
              <a:ext cx="51196" cy="86539"/>
            </a:xfrm>
            <a:custGeom>
              <a:avLst/>
              <a:gdLst/>
              <a:ahLst/>
              <a:cxnLst/>
              <a:rect l="l" t="t" r="r" b="b"/>
              <a:pathLst>
                <a:path w="1563" h="2642" extrusionOk="0">
                  <a:moveTo>
                    <a:pt x="1163" y="0"/>
                  </a:moveTo>
                  <a:cubicBezTo>
                    <a:pt x="949" y="0"/>
                    <a:pt x="728" y="122"/>
                    <a:pt x="728" y="122"/>
                  </a:cubicBezTo>
                  <a:lnTo>
                    <a:pt x="0" y="2641"/>
                  </a:lnTo>
                  <a:lnTo>
                    <a:pt x="337" y="2641"/>
                  </a:lnTo>
                  <a:lnTo>
                    <a:pt x="1563" y="530"/>
                  </a:lnTo>
                  <a:cubicBezTo>
                    <a:pt x="1563" y="109"/>
                    <a:pt x="1366" y="0"/>
                    <a:pt x="116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3"/>
            <p:cNvSpPr/>
            <p:nvPr/>
          </p:nvSpPr>
          <p:spPr>
            <a:xfrm>
              <a:off x="4800684" y="2233133"/>
              <a:ext cx="317232" cy="346777"/>
            </a:xfrm>
            <a:custGeom>
              <a:avLst/>
              <a:gdLst/>
              <a:ahLst/>
              <a:cxnLst/>
              <a:rect l="l" t="t" r="r" b="b"/>
              <a:pathLst>
                <a:path w="9685" h="10587" extrusionOk="0">
                  <a:moveTo>
                    <a:pt x="4823" y="1"/>
                  </a:moveTo>
                  <a:cubicBezTo>
                    <a:pt x="4734" y="4168"/>
                    <a:pt x="1703" y="8318"/>
                    <a:pt x="1" y="10586"/>
                  </a:cubicBezTo>
                  <a:lnTo>
                    <a:pt x="9684" y="10586"/>
                  </a:lnTo>
                  <a:cubicBezTo>
                    <a:pt x="5585" y="5870"/>
                    <a:pt x="5126" y="2376"/>
                    <a:pt x="4823"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3"/>
            <p:cNvSpPr/>
            <p:nvPr/>
          </p:nvSpPr>
          <p:spPr>
            <a:xfrm>
              <a:off x="4828591" y="2507128"/>
              <a:ext cx="289325" cy="72782"/>
            </a:xfrm>
            <a:custGeom>
              <a:avLst/>
              <a:gdLst/>
              <a:ahLst/>
              <a:cxnLst/>
              <a:rect l="l" t="t" r="r" b="b"/>
              <a:pathLst>
                <a:path w="8833" h="2222" extrusionOk="0">
                  <a:moveTo>
                    <a:pt x="3889" y="0"/>
                  </a:moveTo>
                  <a:cubicBezTo>
                    <a:pt x="3236" y="0"/>
                    <a:pt x="2721" y="30"/>
                    <a:pt x="2554" y="42"/>
                  </a:cubicBezTo>
                  <a:cubicBezTo>
                    <a:pt x="2056" y="59"/>
                    <a:pt x="1826" y="1140"/>
                    <a:pt x="1826" y="1140"/>
                  </a:cubicBezTo>
                  <a:cubicBezTo>
                    <a:pt x="426" y="1157"/>
                    <a:pt x="0" y="2221"/>
                    <a:pt x="0" y="2221"/>
                  </a:cubicBezTo>
                  <a:lnTo>
                    <a:pt x="8832" y="2221"/>
                  </a:lnTo>
                  <a:cubicBezTo>
                    <a:pt x="8317" y="1638"/>
                    <a:pt x="7874" y="1072"/>
                    <a:pt x="7466" y="519"/>
                  </a:cubicBezTo>
                  <a:cubicBezTo>
                    <a:pt x="6606" y="90"/>
                    <a:pt x="5035" y="0"/>
                    <a:pt x="3889"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3"/>
            <p:cNvSpPr/>
            <p:nvPr/>
          </p:nvSpPr>
          <p:spPr>
            <a:xfrm>
              <a:off x="4828591" y="2533430"/>
              <a:ext cx="289325" cy="46479"/>
            </a:xfrm>
            <a:custGeom>
              <a:avLst/>
              <a:gdLst/>
              <a:ahLst/>
              <a:cxnLst/>
              <a:rect l="l" t="t" r="r" b="b"/>
              <a:pathLst>
                <a:path w="8833" h="1419" extrusionOk="0">
                  <a:moveTo>
                    <a:pt x="7679" y="1"/>
                  </a:moveTo>
                  <a:cubicBezTo>
                    <a:pt x="7343" y="97"/>
                    <a:pt x="6756" y="116"/>
                    <a:pt x="6033" y="116"/>
                  </a:cubicBezTo>
                  <a:cubicBezTo>
                    <a:pt x="5539" y="116"/>
                    <a:pt x="4981" y="107"/>
                    <a:pt x="4397" y="107"/>
                  </a:cubicBezTo>
                  <a:cubicBezTo>
                    <a:pt x="3893" y="107"/>
                    <a:pt x="3422" y="111"/>
                    <a:pt x="3001" y="111"/>
                  </a:cubicBezTo>
                  <a:cubicBezTo>
                    <a:pt x="2580" y="111"/>
                    <a:pt x="2207" y="107"/>
                    <a:pt x="1899" y="90"/>
                  </a:cubicBezTo>
                  <a:cubicBezTo>
                    <a:pt x="1877" y="163"/>
                    <a:pt x="1860" y="214"/>
                    <a:pt x="1843" y="248"/>
                  </a:cubicBezTo>
                  <a:lnTo>
                    <a:pt x="2358" y="248"/>
                  </a:lnTo>
                  <a:cubicBezTo>
                    <a:pt x="4078" y="248"/>
                    <a:pt x="5461" y="443"/>
                    <a:pt x="5461" y="695"/>
                  </a:cubicBezTo>
                  <a:cubicBezTo>
                    <a:pt x="5461" y="958"/>
                    <a:pt x="4078" y="1154"/>
                    <a:pt x="2358" y="1154"/>
                  </a:cubicBezTo>
                  <a:cubicBezTo>
                    <a:pt x="1541" y="1154"/>
                    <a:pt x="796" y="1099"/>
                    <a:pt x="247" y="1031"/>
                  </a:cubicBezTo>
                  <a:cubicBezTo>
                    <a:pt x="68" y="1244"/>
                    <a:pt x="0" y="1418"/>
                    <a:pt x="0" y="1418"/>
                  </a:cubicBezTo>
                  <a:lnTo>
                    <a:pt x="8832" y="1418"/>
                  </a:lnTo>
                  <a:cubicBezTo>
                    <a:pt x="8406" y="941"/>
                    <a:pt x="8032" y="461"/>
                    <a:pt x="7679"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3"/>
            <p:cNvSpPr/>
            <p:nvPr/>
          </p:nvSpPr>
          <p:spPr>
            <a:xfrm>
              <a:off x="4715784" y="2232019"/>
              <a:ext cx="245826" cy="347891"/>
            </a:xfrm>
            <a:custGeom>
              <a:avLst/>
              <a:gdLst/>
              <a:ahLst/>
              <a:cxnLst/>
              <a:rect l="l" t="t" r="r" b="b"/>
              <a:pathLst>
                <a:path w="7505" h="10621" extrusionOk="0">
                  <a:moveTo>
                    <a:pt x="7398" y="1"/>
                  </a:moveTo>
                  <a:lnTo>
                    <a:pt x="7398" y="1"/>
                  </a:lnTo>
                  <a:cubicBezTo>
                    <a:pt x="6032" y="5036"/>
                    <a:pt x="4968" y="6862"/>
                    <a:pt x="1" y="8173"/>
                  </a:cubicBezTo>
                  <a:cubicBezTo>
                    <a:pt x="695" y="8228"/>
                    <a:pt x="2487" y="9258"/>
                    <a:pt x="2593" y="10620"/>
                  </a:cubicBezTo>
                  <a:cubicBezTo>
                    <a:pt x="2593" y="10620"/>
                    <a:pt x="6424" y="6313"/>
                    <a:pt x="7292" y="2039"/>
                  </a:cubicBezTo>
                  <a:cubicBezTo>
                    <a:pt x="7432" y="1346"/>
                    <a:pt x="7505" y="567"/>
                    <a:pt x="7398"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3"/>
            <p:cNvSpPr/>
            <p:nvPr/>
          </p:nvSpPr>
          <p:spPr>
            <a:xfrm>
              <a:off x="4958104" y="2232019"/>
              <a:ext cx="217788" cy="347891"/>
            </a:xfrm>
            <a:custGeom>
              <a:avLst/>
              <a:gdLst/>
              <a:ahLst/>
              <a:cxnLst/>
              <a:rect l="l" t="t" r="r" b="b"/>
              <a:pathLst>
                <a:path w="6649" h="10621" extrusionOk="0">
                  <a:moveTo>
                    <a:pt x="0" y="1"/>
                  </a:moveTo>
                  <a:lnTo>
                    <a:pt x="0" y="1"/>
                  </a:lnTo>
                  <a:cubicBezTo>
                    <a:pt x="371" y="3848"/>
                    <a:pt x="1631" y="7092"/>
                    <a:pt x="4878" y="10620"/>
                  </a:cubicBezTo>
                  <a:cubicBezTo>
                    <a:pt x="4741" y="10068"/>
                    <a:pt x="5723" y="9195"/>
                    <a:pt x="6518" y="9195"/>
                  </a:cubicBezTo>
                  <a:cubicBezTo>
                    <a:pt x="6562" y="9195"/>
                    <a:pt x="6606" y="9197"/>
                    <a:pt x="6649" y="9203"/>
                  </a:cubicBezTo>
                  <a:cubicBezTo>
                    <a:pt x="6649" y="9203"/>
                    <a:pt x="1294" y="6649"/>
                    <a:pt x="0"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3"/>
            <p:cNvSpPr/>
            <p:nvPr/>
          </p:nvSpPr>
          <p:spPr>
            <a:xfrm>
              <a:off x="4962690" y="2197168"/>
              <a:ext cx="181299" cy="206782"/>
            </a:xfrm>
            <a:custGeom>
              <a:avLst/>
              <a:gdLst/>
              <a:ahLst/>
              <a:cxnLst/>
              <a:rect l="l" t="t" r="r" b="b"/>
              <a:pathLst>
                <a:path w="5535" h="6313" extrusionOk="0">
                  <a:moveTo>
                    <a:pt x="1" y="1"/>
                  </a:moveTo>
                  <a:lnTo>
                    <a:pt x="1" y="1"/>
                  </a:lnTo>
                  <a:cubicBezTo>
                    <a:pt x="231" y="1682"/>
                    <a:pt x="1899" y="5036"/>
                    <a:pt x="5534" y="6313"/>
                  </a:cubicBezTo>
                  <a:cubicBezTo>
                    <a:pt x="2610" y="4397"/>
                    <a:pt x="784" y="2022"/>
                    <a:pt x="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3"/>
            <p:cNvSpPr/>
            <p:nvPr/>
          </p:nvSpPr>
          <p:spPr>
            <a:xfrm>
              <a:off x="4573595" y="2461369"/>
              <a:ext cx="15067" cy="16902"/>
            </a:xfrm>
            <a:custGeom>
              <a:avLst/>
              <a:gdLst/>
              <a:ahLst/>
              <a:cxnLst/>
              <a:rect l="l" t="t" r="r" b="b"/>
              <a:pathLst>
                <a:path w="460" h="516" extrusionOk="0">
                  <a:moveTo>
                    <a:pt x="230" y="0"/>
                  </a:moveTo>
                  <a:cubicBezTo>
                    <a:pt x="107" y="0"/>
                    <a:pt x="0" y="128"/>
                    <a:pt x="0" y="268"/>
                  </a:cubicBezTo>
                  <a:cubicBezTo>
                    <a:pt x="0" y="392"/>
                    <a:pt x="107" y="515"/>
                    <a:pt x="230" y="515"/>
                  </a:cubicBezTo>
                  <a:cubicBezTo>
                    <a:pt x="371" y="515"/>
                    <a:pt x="460" y="392"/>
                    <a:pt x="460" y="268"/>
                  </a:cubicBezTo>
                  <a:cubicBezTo>
                    <a:pt x="460" y="128"/>
                    <a:pt x="371" y="0"/>
                    <a:pt x="230"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3"/>
            <p:cNvSpPr/>
            <p:nvPr/>
          </p:nvSpPr>
          <p:spPr>
            <a:xfrm>
              <a:off x="5438520" y="2437655"/>
              <a:ext cx="15100" cy="16214"/>
            </a:xfrm>
            <a:custGeom>
              <a:avLst/>
              <a:gdLst/>
              <a:ahLst/>
              <a:cxnLst/>
              <a:rect l="l" t="t" r="r" b="b"/>
              <a:pathLst>
                <a:path w="461" h="495" extrusionOk="0">
                  <a:moveTo>
                    <a:pt x="231" y="1"/>
                  </a:moveTo>
                  <a:cubicBezTo>
                    <a:pt x="90" y="1"/>
                    <a:pt x="1" y="107"/>
                    <a:pt x="1" y="248"/>
                  </a:cubicBezTo>
                  <a:cubicBezTo>
                    <a:pt x="1" y="388"/>
                    <a:pt x="90" y="494"/>
                    <a:pt x="231" y="494"/>
                  </a:cubicBezTo>
                  <a:cubicBezTo>
                    <a:pt x="354" y="494"/>
                    <a:pt x="460" y="388"/>
                    <a:pt x="460" y="248"/>
                  </a:cubicBezTo>
                  <a:cubicBezTo>
                    <a:pt x="460" y="107"/>
                    <a:pt x="354" y="1"/>
                    <a:pt x="231"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3"/>
            <p:cNvSpPr/>
            <p:nvPr/>
          </p:nvSpPr>
          <p:spPr>
            <a:xfrm>
              <a:off x="5444252" y="2442961"/>
              <a:ext cx="168033" cy="91157"/>
            </a:xfrm>
            <a:custGeom>
              <a:avLst/>
              <a:gdLst/>
              <a:ahLst/>
              <a:cxnLst/>
              <a:rect l="l" t="t" r="r" b="b"/>
              <a:pathLst>
                <a:path w="5130" h="2783" extrusionOk="0">
                  <a:moveTo>
                    <a:pt x="66" y="0"/>
                  </a:moveTo>
                  <a:cubicBezTo>
                    <a:pt x="60" y="0"/>
                    <a:pt x="56" y="5"/>
                    <a:pt x="56" y="13"/>
                  </a:cubicBezTo>
                  <a:cubicBezTo>
                    <a:pt x="39" y="13"/>
                    <a:pt x="22" y="30"/>
                    <a:pt x="22" y="52"/>
                  </a:cubicBezTo>
                  <a:cubicBezTo>
                    <a:pt x="0" y="103"/>
                    <a:pt x="22" y="158"/>
                    <a:pt x="56" y="175"/>
                  </a:cubicBezTo>
                  <a:cubicBezTo>
                    <a:pt x="532" y="456"/>
                    <a:pt x="3141" y="1912"/>
                    <a:pt x="4401" y="2533"/>
                  </a:cubicBezTo>
                  <a:cubicBezTo>
                    <a:pt x="4684" y="2664"/>
                    <a:pt x="4865" y="2783"/>
                    <a:pt x="4977" y="2783"/>
                  </a:cubicBezTo>
                  <a:cubicBezTo>
                    <a:pt x="5018" y="2783"/>
                    <a:pt x="5050" y="2767"/>
                    <a:pt x="5074" y="2729"/>
                  </a:cubicBezTo>
                  <a:cubicBezTo>
                    <a:pt x="5129" y="2584"/>
                    <a:pt x="4895" y="2567"/>
                    <a:pt x="4508" y="2337"/>
                  </a:cubicBezTo>
                  <a:cubicBezTo>
                    <a:pt x="3265" y="1609"/>
                    <a:pt x="515" y="209"/>
                    <a:pt x="90" y="13"/>
                  </a:cubicBezTo>
                  <a:cubicBezTo>
                    <a:pt x="81" y="5"/>
                    <a:pt x="73" y="0"/>
                    <a:pt x="66" y="0"/>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3"/>
            <p:cNvSpPr/>
            <p:nvPr/>
          </p:nvSpPr>
          <p:spPr>
            <a:xfrm>
              <a:off x="4439889" y="2494615"/>
              <a:ext cx="51196" cy="86539"/>
            </a:xfrm>
            <a:custGeom>
              <a:avLst/>
              <a:gdLst/>
              <a:ahLst/>
              <a:cxnLst/>
              <a:rect l="l" t="t" r="r" b="b"/>
              <a:pathLst>
                <a:path w="1563" h="2642" extrusionOk="0">
                  <a:moveTo>
                    <a:pt x="408" y="0"/>
                  </a:moveTo>
                  <a:cubicBezTo>
                    <a:pt x="201" y="0"/>
                    <a:pt x="0" y="109"/>
                    <a:pt x="0" y="530"/>
                  </a:cubicBezTo>
                  <a:lnTo>
                    <a:pt x="1226" y="2641"/>
                  </a:lnTo>
                  <a:lnTo>
                    <a:pt x="1563" y="2641"/>
                  </a:lnTo>
                  <a:lnTo>
                    <a:pt x="852" y="122"/>
                  </a:lnTo>
                  <a:cubicBezTo>
                    <a:pt x="852" y="122"/>
                    <a:pt x="627" y="0"/>
                    <a:pt x="408"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3"/>
            <p:cNvSpPr/>
            <p:nvPr/>
          </p:nvSpPr>
          <p:spPr>
            <a:xfrm>
              <a:off x="4443918" y="2467232"/>
              <a:ext cx="140159" cy="74976"/>
            </a:xfrm>
            <a:custGeom>
              <a:avLst/>
              <a:gdLst/>
              <a:ahLst/>
              <a:cxnLst/>
              <a:rect l="l" t="t" r="r" b="b"/>
              <a:pathLst>
                <a:path w="4279" h="2289" extrusionOk="0">
                  <a:moveTo>
                    <a:pt x="4172" y="0"/>
                  </a:moveTo>
                  <a:cubicBezTo>
                    <a:pt x="3764" y="213"/>
                    <a:pt x="1865" y="1119"/>
                    <a:pt x="639" y="1843"/>
                  </a:cubicBezTo>
                  <a:cubicBezTo>
                    <a:pt x="235" y="2077"/>
                    <a:pt x="1" y="2094"/>
                    <a:pt x="73" y="2235"/>
                  </a:cubicBezTo>
                  <a:cubicBezTo>
                    <a:pt x="93" y="2272"/>
                    <a:pt x="121" y="2289"/>
                    <a:pt x="160" y="2289"/>
                  </a:cubicBezTo>
                  <a:cubicBezTo>
                    <a:pt x="265" y="2289"/>
                    <a:pt x="446" y="2169"/>
                    <a:pt x="729" y="2039"/>
                  </a:cubicBezTo>
                  <a:cubicBezTo>
                    <a:pt x="2006" y="1417"/>
                    <a:pt x="3747" y="443"/>
                    <a:pt x="4206" y="179"/>
                  </a:cubicBezTo>
                  <a:cubicBezTo>
                    <a:pt x="4257" y="141"/>
                    <a:pt x="4279" y="89"/>
                    <a:pt x="4257" y="34"/>
                  </a:cubicBezTo>
                  <a:lnTo>
                    <a:pt x="4223"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3"/>
            <p:cNvSpPr/>
            <p:nvPr/>
          </p:nvSpPr>
          <p:spPr>
            <a:xfrm>
              <a:off x="4879624" y="2013544"/>
              <a:ext cx="34327" cy="67934"/>
            </a:xfrm>
            <a:custGeom>
              <a:avLst/>
              <a:gdLst/>
              <a:ahLst/>
              <a:cxnLst/>
              <a:rect l="l" t="t" r="r" b="b"/>
              <a:pathLst>
                <a:path w="1048" h="2074" extrusionOk="0">
                  <a:moveTo>
                    <a:pt x="1047" y="1"/>
                  </a:moveTo>
                  <a:lnTo>
                    <a:pt x="660" y="52"/>
                  </a:lnTo>
                  <a:cubicBezTo>
                    <a:pt x="660" y="52"/>
                    <a:pt x="179" y="1474"/>
                    <a:pt x="0" y="1967"/>
                  </a:cubicBezTo>
                  <a:cubicBezTo>
                    <a:pt x="49" y="1956"/>
                    <a:pt x="106" y="1952"/>
                    <a:pt x="167" y="1952"/>
                  </a:cubicBezTo>
                  <a:cubicBezTo>
                    <a:pt x="478" y="1952"/>
                    <a:pt x="890" y="2074"/>
                    <a:pt x="890" y="2074"/>
                  </a:cubicBezTo>
                  <a:lnTo>
                    <a:pt x="104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3"/>
            <p:cNvSpPr/>
            <p:nvPr/>
          </p:nvSpPr>
          <p:spPr>
            <a:xfrm>
              <a:off x="4885454" y="2004765"/>
              <a:ext cx="24435" cy="84934"/>
            </a:xfrm>
            <a:custGeom>
              <a:avLst/>
              <a:gdLst/>
              <a:ahLst/>
              <a:cxnLst/>
              <a:rect l="l" t="t" r="r" b="b"/>
              <a:pathLst>
                <a:path w="746" h="2593" extrusionOk="0">
                  <a:moveTo>
                    <a:pt x="656" y="1"/>
                  </a:moveTo>
                  <a:lnTo>
                    <a:pt x="1" y="2576"/>
                  </a:lnTo>
                  <a:lnTo>
                    <a:pt x="248" y="2593"/>
                  </a:lnTo>
                  <a:lnTo>
                    <a:pt x="746"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3"/>
            <p:cNvSpPr/>
            <p:nvPr/>
          </p:nvSpPr>
          <p:spPr>
            <a:xfrm>
              <a:off x="4885454" y="2043121"/>
              <a:ext cx="27940" cy="7697"/>
            </a:xfrm>
            <a:custGeom>
              <a:avLst/>
              <a:gdLst/>
              <a:ahLst/>
              <a:cxnLst/>
              <a:rect l="l" t="t" r="r" b="b"/>
              <a:pathLst>
                <a:path w="853" h="235" extrusionOk="0">
                  <a:moveTo>
                    <a:pt x="18" y="0"/>
                  </a:moveTo>
                  <a:lnTo>
                    <a:pt x="1" y="179"/>
                  </a:lnTo>
                  <a:lnTo>
                    <a:pt x="852" y="234"/>
                  </a:lnTo>
                  <a:lnTo>
                    <a:pt x="835" y="128"/>
                  </a:lnTo>
                  <a:lnTo>
                    <a:pt x="18"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3"/>
        <p:cNvGrpSpPr/>
        <p:nvPr/>
      </p:nvGrpSpPr>
      <p:grpSpPr>
        <a:xfrm>
          <a:off x="0" y="0"/>
          <a:ext cx="0" cy="0"/>
          <a:chOff x="0" y="0"/>
          <a:chExt cx="0" cy="0"/>
        </a:xfrm>
      </p:grpSpPr>
      <p:sp>
        <p:nvSpPr>
          <p:cNvPr id="2844" name="Google Shape;2844;p49"/>
          <p:cNvSpPr txBox="1">
            <a:spLocks noGrp="1"/>
          </p:cNvSpPr>
          <p:nvPr>
            <p:ph type="title"/>
          </p:nvPr>
        </p:nvSpPr>
        <p:spPr>
          <a:xfrm>
            <a:off x="912075" y="1135099"/>
            <a:ext cx="36081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1. Waar?</a:t>
            </a:r>
            <a:endParaRPr dirty="0"/>
          </a:p>
        </p:txBody>
      </p:sp>
      <p:sp>
        <p:nvSpPr>
          <p:cNvPr id="2845" name="Google Shape;2845;p49"/>
          <p:cNvSpPr txBox="1">
            <a:spLocks noGrp="1"/>
          </p:cNvSpPr>
          <p:nvPr>
            <p:ph type="body" idx="1"/>
          </p:nvPr>
        </p:nvSpPr>
        <p:spPr>
          <a:xfrm>
            <a:off x="912075" y="1825356"/>
            <a:ext cx="3925200" cy="1119404"/>
          </a:xfrm>
          <a:prstGeom prst="rect">
            <a:avLst/>
          </a:prstGeom>
        </p:spPr>
        <p:txBody>
          <a:bodyPr spcFirstLastPara="1" wrap="square" lIns="91425" tIns="91425" rIns="91425" bIns="91425" anchor="t" anchorCtr="0">
            <a:noAutofit/>
          </a:bodyPr>
          <a:lstStyle/>
          <a:p>
            <a:pPr marL="285750" indent="-285750">
              <a:buClrTx/>
              <a:buSzPts val="1100"/>
            </a:pPr>
            <a:r>
              <a:rPr lang="nl-BE" sz="2000" dirty="0"/>
              <a:t>Vlaams-Brabant</a:t>
            </a:r>
          </a:p>
          <a:p>
            <a:pPr marL="285750" indent="-285750">
              <a:buClrTx/>
              <a:buSzPts val="1100"/>
            </a:pPr>
            <a:r>
              <a:rPr lang="nl-BE" sz="2000" dirty="0"/>
              <a:t>21 km (in vogelvlucht)</a:t>
            </a:r>
          </a:p>
          <a:p>
            <a:pPr marL="285750" indent="-285750">
              <a:buClrTx/>
              <a:buSzPts val="1100"/>
            </a:pPr>
            <a:r>
              <a:rPr lang="nl-BE" sz="2000" dirty="0" err="1"/>
              <a:t>Okselaar</a:t>
            </a:r>
            <a:r>
              <a:rPr lang="nl-BE" sz="2000" dirty="0"/>
              <a:t>-Zichem</a:t>
            </a:r>
            <a:endParaRPr sz="2000" dirty="0"/>
          </a:p>
          <a:p>
            <a:pPr marL="0" lvl="0" indent="0" algn="l" rtl="0">
              <a:spcBef>
                <a:spcPts val="0"/>
              </a:spcBef>
              <a:spcAft>
                <a:spcPts val="0"/>
              </a:spcAft>
              <a:buClr>
                <a:schemeClr val="dk1"/>
              </a:buClr>
              <a:buSzPts val="1100"/>
              <a:buFont typeface="Arial"/>
              <a:buNone/>
            </a:pPr>
            <a:endParaRPr dirty="0"/>
          </a:p>
        </p:txBody>
      </p:sp>
      <p:sp>
        <p:nvSpPr>
          <p:cNvPr id="2846" name="Google Shape;2846;p49"/>
          <p:cNvSpPr txBox="1">
            <a:spLocks noGrp="1"/>
          </p:cNvSpPr>
          <p:nvPr>
            <p:ph type="title" idx="2"/>
          </p:nvPr>
        </p:nvSpPr>
        <p:spPr>
          <a:xfrm>
            <a:off x="773762" y="306562"/>
            <a:ext cx="8153262" cy="7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Scherpenheuvel-Zichem</a:t>
            </a:r>
            <a:endParaRPr dirty="0"/>
          </a:p>
        </p:txBody>
      </p:sp>
      <p:grpSp>
        <p:nvGrpSpPr>
          <p:cNvPr id="2847" name="Google Shape;2847;p49"/>
          <p:cNvGrpSpPr/>
          <p:nvPr/>
        </p:nvGrpSpPr>
        <p:grpSpPr>
          <a:xfrm>
            <a:off x="3778294" y="2313190"/>
            <a:ext cx="1856600" cy="2229111"/>
            <a:chOff x="722929" y="3025671"/>
            <a:chExt cx="480449" cy="576847"/>
          </a:xfrm>
        </p:grpSpPr>
        <p:sp>
          <p:nvSpPr>
            <p:cNvPr id="2848" name="Google Shape;2848;p49"/>
            <p:cNvSpPr/>
            <p:nvPr/>
          </p:nvSpPr>
          <p:spPr>
            <a:xfrm>
              <a:off x="742156" y="3083648"/>
              <a:ext cx="299774" cy="65051"/>
            </a:xfrm>
            <a:custGeom>
              <a:avLst/>
              <a:gdLst/>
              <a:ahLst/>
              <a:cxnLst/>
              <a:rect l="l" t="t" r="r" b="b"/>
              <a:pathLst>
                <a:path w="9152" h="1986" extrusionOk="0">
                  <a:moveTo>
                    <a:pt x="5103" y="1"/>
                  </a:moveTo>
                  <a:cubicBezTo>
                    <a:pt x="2885" y="1"/>
                    <a:pt x="1" y="1476"/>
                    <a:pt x="1" y="1476"/>
                  </a:cubicBezTo>
                  <a:cubicBezTo>
                    <a:pt x="692" y="1622"/>
                    <a:pt x="2813" y="1986"/>
                    <a:pt x="4523" y="1986"/>
                  </a:cubicBezTo>
                  <a:cubicBezTo>
                    <a:pt x="4699" y="1986"/>
                    <a:pt x="4871" y="1982"/>
                    <a:pt x="5036" y="1974"/>
                  </a:cubicBezTo>
                  <a:cubicBezTo>
                    <a:pt x="6811" y="1884"/>
                    <a:pt x="8548" y="1493"/>
                    <a:pt x="9152" y="1297"/>
                  </a:cubicBezTo>
                  <a:cubicBezTo>
                    <a:pt x="9152" y="1297"/>
                    <a:pt x="6492" y="58"/>
                    <a:pt x="5249" y="3"/>
                  </a:cubicBezTo>
                  <a:cubicBezTo>
                    <a:pt x="5201" y="2"/>
                    <a:pt x="5152" y="1"/>
                    <a:pt x="510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9"/>
            <p:cNvSpPr/>
            <p:nvPr/>
          </p:nvSpPr>
          <p:spPr>
            <a:xfrm>
              <a:off x="783984" y="3078571"/>
              <a:ext cx="204555" cy="191191"/>
            </a:xfrm>
            <a:custGeom>
              <a:avLst/>
              <a:gdLst/>
              <a:ahLst/>
              <a:cxnLst/>
              <a:rect l="l" t="t" r="r" b="b"/>
              <a:pathLst>
                <a:path w="6245" h="5837" extrusionOk="0">
                  <a:moveTo>
                    <a:pt x="3121" y="1"/>
                  </a:moveTo>
                  <a:cubicBezTo>
                    <a:pt x="1401" y="1"/>
                    <a:pt x="1" y="1295"/>
                    <a:pt x="1" y="2908"/>
                  </a:cubicBezTo>
                  <a:cubicBezTo>
                    <a:pt x="1" y="4521"/>
                    <a:pt x="1401" y="5836"/>
                    <a:pt x="3121" y="5836"/>
                  </a:cubicBezTo>
                  <a:cubicBezTo>
                    <a:pt x="4861" y="5836"/>
                    <a:pt x="6245" y="4521"/>
                    <a:pt x="6245" y="2908"/>
                  </a:cubicBezTo>
                  <a:cubicBezTo>
                    <a:pt x="6245" y="1295"/>
                    <a:pt x="4861" y="1"/>
                    <a:pt x="3121" y="1"/>
                  </a:cubicBezTo>
                  <a:close/>
                </a:path>
              </a:pathLst>
            </a:custGeom>
            <a:solidFill>
              <a:srgbClr val="91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9"/>
            <p:cNvSpPr/>
            <p:nvPr/>
          </p:nvSpPr>
          <p:spPr>
            <a:xfrm>
              <a:off x="978057" y="3270285"/>
              <a:ext cx="54537" cy="117263"/>
            </a:xfrm>
            <a:custGeom>
              <a:avLst/>
              <a:gdLst/>
              <a:ahLst/>
              <a:cxnLst/>
              <a:rect l="l" t="t" r="r" b="b"/>
              <a:pathLst>
                <a:path w="1665" h="3580" extrusionOk="0">
                  <a:moveTo>
                    <a:pt x="443" y="0"/>
                  </a:moveTo>
                  <a:lnTo>
                    <a:pt x="1" y="566"/>
                  </a:lnTo>
                  <a:cubicBezTo>
                    <a:pt x="1" y="566"/>
                    <a:pt x="937" y="1064"/>
                    <a:pt x="1082" y="1400"/>
                  </a:cubicBezTo>
                  <a:cubicBezTo>
                    <a:pt x="1294" y="1949"/>
                    <a:pt x="86" y="3405"/>
                    <a:pt x="86" y="3405"/>
                  </a:cubicBezTo>
                  <a:lnTo>
                    <a:pt x="192" y="3580"/>
                  </a:lnTo>
                  <a:cubicBezTo>
                    <a:pt x="192" y="3580"/>
                    <a:pt x="1665" y="1915"/>
                    <a:pt x="1558" y="1345"/>
                  </a:cubicBezTo>
                  <a:cubicBezTo>
                    <a:pt x="1507" y="1098"/>
                    <a:pt x="903" y="387"/>
                    <a:pt x="44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9"/>
            <p:cNvSpPr/>
            <p:nvPr/>
          </p:nvSpPr>
          <p:spPr>
            <a:xfrm>
              <a:off x="978057" y="3270285"/>
              <a:ext cx="49951" cy="50475"/>
            </a:xfrm>
            <a:custGeom>
              <a:avLst/>
              <a:gdLst/>
              <a:ahLst/>
              <a:cxnLst/>
              <a:rect l="l" t="t" r="r" b="b"/>
              <a:pathLst>
                <a:path w="1525" h="1541" extrusionOk="0">
                  <a:moveTo>
                    <a:pt x="443" y="0"/>
                  </a:moveTo>
                  <a:lnTo>
                    <a:pt x="1" y="566"/>
                  </a:lnTo>
                  <a:cubicBezTo>
                    <a:pt x="1" y="566"/>
                    <a:pt x="937" y="1064"/>
                    <a:pt x="1082" y="1400"/>
                  </a:cubicBezTo>
                  <a:cubicBezTo>
                    <a:pt x="1099" y="1434"/>
                    <a:pt x="1099" y="1490"/>
                    <a:pt x="1099" y="1541"/>
                  </a:cubicBezTo>
                  <a:cubicBezTo>
                    <a:pt x="1239" y="1434"/>
                    <a:pt x="1384" y="1328"/>
                    <a:pt x="1524" y="1260"/>
                  </a:cubicBezTo>
                  <a:cubicBezTo>
                    <a:pt x="1384" y="958"/>
                    <a:pt x="852" y="353"/>
                    <a:pt x="443"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9"/>
            <p:cNvSpPr/>
            <p:nvPr/>
          </p:nvSpPr>
          <p:spPr>
            <a:xfrm>
              <a:off x="722929" y="3278343"/>
              <a:ext cx="56502" cy="116182"/>
            </a:xfrm>
            <a:custGeom>
              <a:avLst/>
              <a:gdLst/>
              <a:ahLst/>
              <a:cxnLst/>
              <a:rect l="l" t="t" r="r" b="b"/>
              <a:pathLst>
                <a:path w="1725" h="3547" extrusionOk="0">
                  <a:moveTo>
                    <a:pt x="1137" y="1"/>
                  </a:moveTo>
                  <a:cubicBezTo>
                    <a:pt x="694" y="410"/>
                    <a:pt x="128" y="1154"/>
                    <a:pt x="90" y="1401"/>
                  </a:cubicBezTo>
                  <a:cubicBezTo>
                    <a:pt x="0" y="1989"/>
                    <a:pt x="1635" y="3546"/>
                    <a:pt x="1635" y="3546"/>
                  </a:cubicBezTo>
                  <a:lnTo>
                    <a:pt x="1724" y="3372"/>
                  </a:lnTo>
                  <a:cubicBezTo>
                    <a:pt x="1724" y="3372"/>
                    <a:pt x="392" y="1989"/>
                    <a:pt x="588" y="1440"/>
                  </a:cubicBezTo>
                  <a:cubicBezTo>
                    <a:pt x="694" y="1082"/>
                    <a:pt x="1635" y="533"/>
                    <a:pt x="1635" y="533"/>
                  </a:cubicBezTo>
                  <a:lnTo>
                    <a:pt x="1137"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9"/>
            <p:cNvSpPr/>
            <p:nvPr/>
          </p:nvSpPr>
          <p:spPr>
            <a:xfrm>
              <a:off x="729906" y="3278343"/>
              <a:ext cx="46578" cy="45366"/>
            </a:xfrm>
            <a:custGeom>
              <a:avLst/>
              <a:gdLst/>
              <a:ahLst/>
              <a:cxnLst/>
              <a:rect l="l" t="t" r="r" b="b"/>
              <a:pathLst>
                <a:path w="1422" h="1385" extrusionOk="0">
                  <a:moveTo>
                    <a:pt x="924" y="1"/>
                  </a:moveTo>
                  <a:cubicBezTo>
                    <a:pt x="605" y="303"/>
                    <a:pt x="213" y="780"/>
                    <a:pt x="0" y="1120"/>
                  </a:cubicBezTo>
                  <a:cubicBezTo>
                    <a:pt x="145" y="1188"/>
                    <a:pt x="268" y="1278"/>
                    <a:pt x="392" y="1384"/>
                  </a:cubicBezTo>
                  <a:cubicBezTo>
                    <a:pt x="571" y="1031"/>
                    <a:pt x="1422" y="533"/>
                    <a:pt x="1422" y="533"/>
                  </a:cubicBezTo>
                  <a:lnTo>
                    <a:pt x="924"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9"/>
            <p:cNvSpPr/>
            <p:nvPr/>
          </p:nvSpPr>
          <p:spPr>
            <a:xfrm>
              <a:off x="824698" y="3441626"/>
              <a:ext cx="31412" cy="151557"/>
            </a:xfrm>
            <a:custGeom>
              <a:avLst/>
              <a:gdLst/>
              <a:ahLst/>
              <a:cxnLst/>
              <a:rect l="l" t="t" r="r" b="b"/>
              <a:pathLst>
                <a:path w="959" h="4627" extrusionOk="0">
                  <a:moveTo>
                    <a:pt x="779" y="0"/>
                  </a:moveTo>
                  <a:lnTo>
                    <a:pt x="1" y="230"/>
                  </a:lnTo>
                  <a:lnTo>
                    <a:pt x="779" y="4627"/>
                  </a:lnTo>
                  <a:lnTo>
                    <a:pt x="958" y="4627"/>
                  </a:lnTo>
                  <a:lnTo>
                    <a:pt x="779"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9"/>
            <p:cNvSpPr/>
            <p:nvPr/>
          </p:nvSpPr>
          <p:spPr>
            <a:xfrm>
              <a:off x="824698" y="3441626"/>
              <a:ext cx="29578" cy="105144"/>
            </a:xfrm>
            <a:custGeom>
              <a:avLst/>
              <a:gdLst/>
              <a:ahLst/>
              <a:cxnLst/>
              <a:rect l="l" t="t" r="r" b="b"/>
              <a:pathLst>
                <a:path w="903" h="3210" extrusionOk="0">
                  <a:moveTo>
                    <a:pt x="779" y="0"/>
                  </a:moveTo>
                  <a:lnTo>
                    <a:pt x="1" y="230"/>
                  </a:lnTo>
                  <a:lnTo>
                    <a:pt x="533" y="3209"/>
                  </a:lnTo>
                  <a:cubicBezTo>
                    <a:pt x="567" y="3192"/>
                    <a:pt x="618" y="3192"/>
                    <a:pt x="673" y="3175"/>
                  </a:cubicBezTo>
                  <a:cubicBezTo>
                    <a:pt x="745" y="3175"/>
                    <a:pt x="831" y="3158"/>
                    <a:pt x="903" y="3158"/>
                  </a:cubicBezTo>
                  <a:lnTo>
                    <a:pt x="779"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9"/>
            <p:cNvSpPr/>
            <p:nvPr/>
          </p:nvSpPr>
          <p:spPr>
            <a:xfrm>
              <a:off x="910025" y="3438122"/>
              <a:ext cx="29021" cy="155062"/>
            </a:xfrm>
            <a:custGeom>
              <a:avLst/>
              <a:gdLst/>
              <a:ahLst/>
              <a:cxnLst/>
              <a:rect l="l" t="t" r="r" b="b"/>
              <a:pathLst>
                <a:path w="886" h="4734" extrusionOk="0">
                  <a:moveTo>
                    <a:pt x="0" y="1"/>
                  </a:moveTo>
                  <a:lnTo>
                    <a:pt x="73" y="4734"/>
                  </a:lnTo>
                  <a:lnTo>
                    <a:pt x="269" y="4734"/>
                  </a:lnTo>
                  <a:lnTo>
                    <a:pt x="886" y="248"/>
                  </a:lnTo>
                  <a:lnTo>
                    <a:pt x="0"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9"/>
            <p:cNvSpPr/>
            <p:nvPr/>
          </p:nvSpPr>
          <p:spPr>
            <a:xfrm>
              <a:off x="910025" y="3438122"/>
              <a:ext cx="29021" cy="103473"/>
            </a:xfrm>
            <a:custGeom>
              <a:avLst/>
              <a:gdLst/>
              <a:ahLst/>
              <a:cxnLst/>
              <a:rect l="l" t="t" r="r" b="b"/>
              <a:pathLst>
                <a:path w="886" h="3159" extrusionOk="0">
                  <a:moveTo>
                    <a:pt x="0" y="1"/>
                  </a:moveTo>
                  <a:lnTo>
                    <a:pt x="56" y="3121"/>
                  </a:lnTo>
                  <a:lnTo>
                    <a:pt x="162" y="3121"/>
                  </a:lnTo>
                  <a:cubicBezTo>
                    <a:pt x="286" y="3121"/>
                    <a:pt x="392" y="3138"/>
                    <a:pt x="481" y="3159"/>
                  </a:cubicBezTo>
                  <a:lnTo>
                    <a:pt x="886" y="248"/>
                  </a:lnTo>
                  <a:lnTo>
                    <a:pt x="0" y="1"/>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9"/>
            <p:cNvSpPr/>
            <p:nvPr/>
          </p:nvSpPr>
          <p:spPr>
            <a:xfrm>
              <a:off x="788602" y="3370777"/>
              <a:ext cx="191715" cy="160762"/>
            </a:xfrm>
            <a:custGeom>
              <a:avLst/>
              <a:gdLst/>
              <a:ahLst/>
              <a:cxnLst/>
              <a:rect l="l" t="t" r="r" b="b"/>
              <a:pathLst>
                <a:path w="5853" h="4908" extrusionOk="0">
                  <a:moveTo>
                    <a:pt x="0" y="1"/>
                  </a:moveTo>
                  <a:cubicBezTo>
                    <a:pt x="0" y="1"/>
                    <a:pt x="73" y="3334"/>
                    <a:pt x="549" y="4874"/>
                  </a:cubicBezTo>
                  <a:cubicBezTo>
                    <a:pt x="652" y="4897"/>
                    <a:pt x="783" y="4907"/>
                    <a:pt x="932" y="4907"/>
                  </a:cubicBezTo>
                  <a:cubicBezTo>
                    <a:pt x="1612" y="4907"/>
                    <a:pt x="2653" y="4696"/>
                    <a:pt x="2929" y="4521"/>
                  </a:cubicBezTo>
                  <a:lnTo>
                    <a:pt x="2873" y="3597"/>
                  </a:lnTo>
                  <a:lnTo>
                    <a:pt x="3103" y="4521"/>
                  </a:lnTo>
                  <a:cubicBezTo>
                    <a:pt x="3103" y="4521"/>
                    <a:pt x="4185" y="4718"/>
                    <a:pt x="4920" y="4718"/>
                  </a:cubicBezTo>
                  <a:cubicBezTo>
                    <a:pt x="5043" y="4718"/>
                    <a:pt x="5156" y="4713"/>
                    <a:pt x="5252" y="4700"/>
                  </a:cubicBezTo>
                  <a:cubicBezTo>
                    <a:pt x="5252" y="4700"/>
                    <a:pt x="5853" y="1099"/>
                    <a:pt x="5746" y="35"/>
                  </a:cubicBezTo>
                  <a:lnTo>
                    <a:pt x="0"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864168" y="3476478"/>
              <a:ext cx="34884" cy="39470"/>
            </a:xfrm>
            <a:custGeom>
              <a:avLst/>
              <a:gdLst/>
              <a:ahLst/>
              <a:cxnLst/>
              <a:rect l="l" t="t" r="r" b="b"/>
              <a:pathLst>
                <a:path w="1065" h="1205" extrusionOk="0">
                  <a:moveTo>
                    <a:pt x="1064" y="0"/>
                  </a:moveTo>
                  <a:lnTo>
                    <a:pt x="1064" y="0"/>
                  </a:lnTo>
                  <a:cubicBezTo>
                    <a:pt x="1064" y="0"/>
                    <a:pt x="666" y="136"/>
                    <a:pt x="281" y="136"/>
                  </a:cubicBezTo>
                  <a:cubicBezTo>
                    <a:pt x="184" y="136"/>
                    <a:pt x="89" y="128"/>
                    <a:pt x="0" y="107"/>
                  </a:cubicBezTo>
                  <a:lnTo>
                    <a:pt x="0" y="107"/>
                  </a:lnTo>
                  <a:lnTo>
                    <a:pt x="443" y="353"/>
                  </a:lnTo>
                  <a:lnTo>
                    <a:pt x="498" y="1205"/>
                  </a:lnTo>
                  <a:lnTo>
                    <a:pt x="622" y="1171"/>
                  </a:lnTo>
                  <a:lnTo>
                    <a:pt x="583" y="460"/>
                  </a:lnTo>
                  <a:lnTo>
                    <a:pt x="745" y="1154"/>
                  </a:lnTo>
                  <a:lnTo>
                    <a:pt x="941" y="1205"/>
                  </a:lnTo>
                  <a:lnTo>
                    <a:pt x="711" y="319"/>
                  </a:lnTo>
                  <a:lnTo>
                    <a:pt x="1064"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789159" y="3381259"/>
              <a:ext cx="186016" cy="42614"/>
            </a:xfrm>
            <a:custGeom>
              <a:avLst/>
              <a:gdLst/>
              <a:ahLst/>
              <a:cxnLst/>
              <a:rect l="l" t="t" r="r" b="b"/>
              <a:pathLst>
                <a:path w="5679" h="1301" extrusionOk="0">
                  <a:moveTo>
                    <a:pt x="5661" y="0"/>
                  </a:moveTo>
                  <a:lnTo>
                    <a:pt x="0" y="724"/>
                  </a:lnTo>
                  <a:lnTo>
                    <a:pt x="38" y="1171"/>
                  </a:lnTo>
                  <a:cubicBezTo>
                    <a:pt x="347" y="1232"/>
                    <a:pt x="1162" y="1301"/>
                    <a:pt x="2112" y="1301"/>
                  </a:cubicBezTo>
                  <a:cubicBezTo>
                    <a:pt x="3337" y="1301"/>
                    <a:pt x="4789" y="1187"/>
                    <a:pt x="5678" y="796"/>
                  </a:cubicBezTo>
                  <a:lnTo>
                    <a:pt x="5661"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809500" y="3414833"/>
              <a:ext cx="158698" cy="19489"/>
            </a:xfrm>
            <a:custGeom>
              <a:avLst/>
              <a:gdLst/>
              <a:ahLst/>
              <a:cxnLst/>
              <a:rect l="l" t="t" r="r" b="b"/>
              <a:pathLst>
                <a:path w="4845" h="595" extrusionOk="0">
                  <a:moveTo>
                    <a:pt x="4827" y="1"/>
                  </a:moveTo>
                  <a:cubicBezTo>
                    <a:pt x="3406" y="320"/>
                    <a:pt x="1918" y="381"/>
                    <a:pt x="993" y="381"/>
                  </a:cubicBezTo>
                  <a:cubicBezTo>
                    <a:pt x="428" y="381"/>
                    <a:pt x="73" y="358"/>
                    <a:pt x="73" y="358"/>
                  </a:cubicBezTo>
                  <a:lnTo>
                    <a:pt x="1" y="571"/>
                  </a:lnTo>
                  <a:cubicBezTo>
                    <a:pt x="351" y="587"/>
                    <a:pt x="683" y="594"/>
                    <a:pt x="999" y="594"/>
                  </a:cubicBezTo>
                  <a:cubicBezTo>
                    <a:pt x="3463" y="594"/>
                    <a:pt x="4844" y="163"/>
                    <a:pt x="4844" y="163"/>
                  </a:cubicBezTo>
                  <a:lnTo>
                    <a:pt x="482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907110" y="3423054"/>
              <a:ext cx="8811" cy="9794"/>
            </a:xfrm>
            <a:custGeom>
              <a:avLst/>
              <a:gdLst/>
              <a:ahLst/>
              <a:cxnLst/>
              <a:rect l="l" t="t" r="r" b="b"/>
              <a:pathLst>
                <a:path w="269" h="299" extrusionOk="0">
                  <a:moveTo>
                    <a:pt x="268" y="1"/>
                  </a:moveTo>
                  <a:lnTo>
                    <a:pt x="38" y="18"/>
                  </a:lnTo>
                  <a:lnTo>
                    <a:pt x="0" y="299"/>
                  </a:lnTo>
                  <a:lnTo>
                    <a:pt x="0" y="299"/>
                  </a:lnTo>
                  <a:lnTo>
                    <a:pt x="230" y="282"/>
                  </a:lnTo>
                  <a:lnTo>
                    <a:pt x="268"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929809" y="3419582"/>
              <a:ext cx="7566" cy="10482"/>
            </a:xfrm>
            <a:custGeom>
              <a:avLst/>
              <a:gdLst/>
              <a:ahLst/>
              <a:cxnLst/>
              <a:rect l="l" t="t" r="r" b="b"/>
              <a:pathLst>
                <a:path w="231" h="320" extrusionOk="0">
                  <a:moveTo>
                    <a:pt x="214" y="1"/>
                  </a:moveTo>
                  <a:lnTo>
                    <a:pt x="1" y="35"/>
                  </a:lnTo>
                  <a:lnTo>
                    <a:pt x="1" y="320"/>
                  </a:lnTo>
                  <a:lnTo>
                    <a:pt x="231" y="282"/>
                  </a:lnTo>
                  <a:lnTo>
                    <a:pt x="214"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853686" y="3425314"/>
              <a:ext cx="8680" cy="9925"/>
            </a:xfrm>
            <a:custGeom>
              <a:avLst/>
              <a:gdLst/>
              <a:ahLst/>
              <a:cxnLst/>
              <a:rect l="l" t="t" r="r" b="b"/>
              <a:pathLst>
                <a:path w="265" h="303" extrusionOk="0">
                  <a:moveTo>
                    <a:pt x="265" y="0"/>
                  </a:moveTo>
                  <a:lnTo>
                    <a:pt x="35" y="17"/>
                  </a:lnTo>
                  <a:lnTo>
                    <a:pt x="1" y="302"/>
                  </a:lnTo>
                  <a:lnTo>
                    <a:pt x="214" y="285"/>
                  </a:lnTo>
                  <a:lnTo>
                    <a:pt x="265"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826926" y="3425871"/>
              <a:ext cx="8811" cy="9925"/>
            </a:xfrm>
            <a:custGeom>
              <a:avLst/>
              <a:gdLst/>
              <a:ahLst/>
              <a:cxnLst/>
              <a:rect l="l" t="t" r="r" b="b"/>
              <a:pathLst>
                <a:path w="269" h="303" extrusionOk="0">
                  <a:moveTo>
                    <a:pt x="269" y="0"/>
                  </a:moveTo>
                  <a:lnTo>
                    <a:pt x="56" y="21"/>
                  </a:lnTo>
                  <a:lnTo>
                    <a:pt x="1" y="302"/>
                  </a:lnTo>
                  <a:lnTo>
                    <a:pt x="213" y="285"/>
                  </a:lnTo>
                  <a:lnTo>
                    <a:pt x="269"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868754" y="3420696"/>
              <a:ext cx="5896" cy="47724"/>
            </a:xfrm>
            <a:custGeom>
              <a:avLst/>
              <a:gdLst/>
              <a:ahLst/>
              <a:cxnLst/>
              <a:rect l="l" t="t" r="r" b="b"/>
              <a:pathLst>
                <a:path w="180" h="1457" extrusionOk="0">
                  <a:moveTo>
                    <a:pt x="179" y="1"/>
                  </a:moveTo>
                  <a:lnTo>
                    <a:pt x="1" y="35"/>
                  </a:lnTo>
                  <a:lnTo>
                    <a:pt x="73" y="1456"/>
                  </a:lnTo>
                  <a:lnTo>
                    <a:pt x="162" y="1435"/>
                  </a:lnTo>
                  <a:lnTo>
                    <a:pt x="179"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88602" y="3370777"/>
              <a:ext cx="52310" cy="160368"/>
            </a:xfrm>
            <a:custGeom>
              <a:avLst/>
              <a:gdLst/>
              <a:ahLst/>
              <a:cxnLst/>
              <a:rect l="l" t="t" r="r" b="b"/>
              <a:pathLst>
                <a:path w="1597" h="4896" extrusionOk="0">
                  <a:moveTo>
                    <a:pt x="0" y="1"/>
                  </a:moveTo>
                  <a:lnTo>
                    <a:pt x="0" y="1"/>
                  </a:lnTo>
                  <a:cubicBezTo>
                    <a:pt x="0" y="1"/>
                    <a:pt x="73" y="3334"/>
                    <a:pt x="549" y="4874"/>
                  </a:cubicBezTo>
                  <a:cubicBezTo>
                    <a:pt x="622" y="4896"/>
                    <a:pt x="711" y="4896"/>
                    <a:pt x="800" y="4896"/>
                  </a:cubicBezTo>
                  <a:cubicBezTo>
                    <a:pt x="711" y="4487"/>
                    <a:pt x="656" y="4044"/>
                    <a:pt x="639" y="3563"/>
                  </a:cubicBezTo>
                  <a:cubicBezTo>
                    <a:pt x="605" y="2074"/>
                    <a:pt x="975" y="746"/>
                    <a:pt x="1596" y="18"/>
                  </a:cubicBez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917558" y="3371334"/>
              <a:ext cx="62759" cy="153949"/>
            </a:xfrm>
            <a:custGeom>
              <a:avLst/>
              <a:gdLst/>
              <a:ahLst/>
              <a:cxnLst/>
              <a:rect l="l" t="t" r="r" b="b"/>
              <a:pathLst>
                <a:path w="1916" h="4700" extrusionOk="0">
                  <a:moveTo>
                    <a:pt x="0" y="1"/>
                  </a:moveTo>
                  <a:cubicBezTo>
                    <a:pt x="1669" y="495"/>
                    <a:pt x="1315" y="2980"/>
                    <a:pt x="1120" y="4700"/>
                  </a:cubicBezTo>
                  <a:cubicBezTo>
                    <a:pt x="1188" y="4683"/>
                    <a:pt x="1260" y="4683"/>
                    <a:pt x="1315" y="4683"/>
                  </a:cubicBezTo>
                  <a:cubicBezTo>
                    <a:pt x="1315" y="4683"/>
                    <a:pt x="1916" y="1082"/>
                    <a:pt x="1809" y="18"/>
                  </a:cubicBez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82182" y="3215257"/>
              <a:ext cx="201083" cy="205472"/>
            </a:xfrm>
            <a:custGeom>
              <a:avLst/>
              <a:gdLst/>
              <a:ahLst/>
              <a:cxnLst/>
              <a:rect l="l" t="t" r="r" b="b"/>
              <a:pathLst>
                <a:path w="6139" h="6273" extrusionOk="0">
                  <a:moveTo>
                    <a:pt x="3644" y="0"/>
                  </a:moveTo>
                  <a:cubicBezTo>
                    <a:pt x="2656" y="0"/>
                    <a:pt x="1341" y="231"/>
                    <a:pt x="924" y="705"/>
                  </a:cubicBezTo>
                  <a:cubicBezTo>
                    <a:pt x="162" y="1608"/>
                    <a:pt x="0" y="5209"/>
                    <a:pt x="73" y="5953"/>
                  </a:cubicBezTo>
                  <a:cubicBezTo>
                    <a:pt x="94" y="6173"/>
                    <a:pt x="937" y="6272"/>
                    <a:pt x="1986" y="6272"/>
                  </a:cubicBezTo>
                  <a:cubicBezTo>
                    <a:pt x="3723" y="6272"/>
                    <a:pt x="6023" y="5999"/>
                    <a:pt x="6066" y="5545"/>
                  </a:cubicBezTo>
                  <a:cubicBezTo>
                    <a:pt x="6138" y="4817"/>
                    <a:pt x="5321" y="880"/>
                    <a:pt x="4789" y="224"/>
                  </a:cubicBezTo>
                  <a:cubicBezTo>
                    <a:pt x="4666" y="76"/>
                    <a:pt x="4209" y="0"/>
                    <a:pt x="3644" y="0"/>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94990" y="3213652"/>
              <a:ext cx="175436" cy="207077"/>
            </a:xfrm>
            <a:custGeom>
              <a:avLst/>
              <a:gdLst/>
              <a:ahLst/>
              <a:cxnLst/>
              <a:rect l="l" t="t" r="r" b="b"/>
              <a:pathLst>
                <a:path w="5356" h="6322" extrusionOk="0">
                  <a:moveTo>
                    <a:pt x="2924" y="1"/>
                  </a:moveTo>
                  <a:cubicBezTo>
                    <a:pt x="2094" y="1"/>
                    <a:pt x="1109" y="187"/>
                    <a:pt x="780" y="627"/>
                  </a:cubicBezTo>
                  <a:cubicBezTo>
                    <a:pt x="124" y="1516"/>
                    <a:pt x="1" y="5258"/>
                    <a:pt x="56" y="6002"/>
                  </a:cubicBezTo>
                  <a:cubicBezTo>
                    <a:pt x="75" y="6222"/>
                    <a:pt x="813" y="6321"/>
                    <a:pt x="1729" y="6321"/>
                  </a:cubicBezTo>
                  <a:cubicBezTo>
                    <a:pt x="3248" y="6321"/>
                    <a:pt x="5259" y="6048"/>
                    <a:pt x="5304" y="5594"/>
                  </a:cubicBezTo>
                  <a:cubicBezTo>
                    <a:pt x="5355" y="4866"/>
                    <a:pt x="4649" y="929"/>
                    <a:pt x="4185" y="273"/>
                  </a:cubicBezTo>
                  <a:cubicBezTo>
                    <a:pt x="4059" y="101"/>
                    <a:pt x="3533" y="1"/>
                    <a:pt x="2924"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71669" y="3219679"/>
              <a:ext cx="13986" cy="199937"/>
            </a:xfrm>
            <a:custGeom>
              <a:avLst/>
              <a:gdLst/>
              <a:ahLst/>
              <a:cxnLst/>
              <a:rect l="l" t="t" r="r" b="b"/>
              <a:pathLst>
                <a:path w="427" h="6104" extrusionOk="0">
                  <a:moveTo>
                    <a:pt x="286" y="0"/>
                  </a:moveTo>
                  <a:lnTo>
                    <a:pt x="1" y="6104"/>
                  </a:lnTo>
                  <a:lnTo>
                    <a:pt x="269" y="6104"/>
                  </a:lnTo>
                  <a:lnTo>
                    <a:pt x="427"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45596" y="3217976"/>
              <a:ext cx="45366" cy="27383"/>
            </a:xfrm>
            <a:custGeom>
              <a:avLst/>
              <a:gdLst/>
              <a:ahLst/>
              <a:cxnLst/>
              <a:rect l="l" t="t" r="r" b="b"/>
              <a:pathLst>
                <a:path w="1385" h="836" extrusionOk="0">
                  <a:moveTo>
                    <a:pt x="282" y="1"/>
                  </a:moveTo>
                  <a:lnTo>
                    <a:pt x="1" y="158"/>
                  </a:lnTo>
                  <a:lnTo>
                    <a:pt x="533" y="835"/>
                  </a:lnTo>
                  <a:lnTo>
                    <a:pt x="1384" y="248"/>
                  </a:lnTo>
                  <a:lnTo>
                    <a:pt x="282"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76287" y="3217976"/>
              <a:ext cx="44776" cy="26106"/>
            </a:xfrm>
            <a:custGeom>
              <a:avLst/>
              <a:gdLst/>
              <a:ahLst/>
              <a:cxnLst/>
              <a:rect l="l" t="t" r="r" b="b"/>
              <a:pathLst>
                <a:path w="1367" h="797" extrusionOk="0">
                  <a:moveTo>
                    <a:pt x="1064" y="1"/>
                  </a:moveTo>
                  <a:lnTo>
                    <a:pt x="0" y="337"/>
                  </a:lnTo>
                  <a:lnTo>
                    <a:pt x="711" y="797"/>
                  </a:lnTo>
                  <a:lnTo>
                    <a:pt x="1367" y="107"/>
                  </a:lnTo>
                  <a:lnTo>
                    <a:pt x="1064" y="1"/>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737570" y="3229538"/>
              <a:ext cx="94760" cy="103506"/>
            </a:xfrm>
            <a:custGeom>
              <a:avLst/>
              <a:gdLst/>
              <a:ahLst/>
              <a:cxnLst/>
              <a:rect l="l" t="t" r="r" b="b"/>
              <a:pathLst>
                <a:path w="2893" h="3160" extrusionOk="0">
                  <a:moveTo>
                    <a:pt x="2683" y="1"/>
                  </a:moveTo>
                  <a:cubicBezTo>
                    <a:pt x="2681" y="1"/>
                    <a:pt x="2679" y="1"/>
                    <a:pt x="2678" y="1"/>
                  </a:cubicBezTo>
                  <a:cubicBezTo>
                    <a:pt x="2146" y="57"/>
                    <a:pt x="68" y="1738"/>
                    <a:pt x="34" y="1900"/>
                  </a:cubicBezTo>
                  <a:cubicBezTo>
                    <a:pt x="0" y="2078"/>
                    <a:pt x="1081" y="3053"/>
                    <a:pt x="1328" y="3159"/>
                  </a:cubicBezTo>
                  <a:cubicBezTo>
                    <a:pt x="1507" y="2964"/>
                    <a:pt x="1737" y="2555"/>
                    <a:pt x="1737" y="2555"/>
                  </a:cubicBezTo>
                  <a:cubicBezTo>
                    <a:pt x="1893" y="2221"/>
                    <a:pt x="2892" y="1"/>
                    <a:pt x="2683"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772978" y="3283649"/>
              <a:ext cx="37799" cy="49395"/>
            </a:xfrm>
            <a:custGeom>
              <a:avLst/>
              <a:gdLst/>
              <a:ahLst/>
              <a:cxnLst/>
              <a:rect l="l" t="t" r="r" b="b"/>
              <a:pathLst>
                <a:path w="1154" h="1508" extrusionOk="0">
                  <a:moveTo>
                    <a:pt x="1154" y="1"/>
                  </a:moveTo>
                  <a:lnTo>
                    <a:pt x="1154" y="1"/>
                  </a:lnTo>
                  <a:cubicBezTo>
                    <a:pt x="835" y="371"/>
                    <a:pt x="196" y="1116"/>
                    <a:pt x="0" y="1346"/>
                  </a:cubicBezTo>
                  <a:cubicBezTo>
                    <a:pt x="107" y="1418"/>
                    <a:pt x="196" y="1490"/>
                    <a:pt x="247" y="1507"/>
                  </a:cubicBezTo>
                  <a:cubicBezTo>
                    <a:pt x="426" y="1312"/>
                    <a:pt x="673" y="975"/>
                    <a:pt x="673" y="975"/>
                  </a:cubicBezTo>
                  <a:cubicBezTo>
                    <a:pt x="728" y="869"/>
                    <a:pt x="1009" y="354"/>
                    <a:pt x="1154"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920801" y="3217419"/>
              <a:ext cx="99673" cy="104619"/>
            </a:xfrm>
            <a:custGeom>
              <a:avLst/>
              <a:gdLst/>
              <a:ahLst/>
              <a:cxnLst/>
              <a:rect l="l" t="t" r="r" b="b"/>
              <a:pathLst>
                <a:path w="3043" h="3194" extrusionOk="0">
                  <a:moveTo>
                    <a:pt x="255" y="1"/>
                  </a:moveTo>
                  <a:cubicBezTo>
                    <a:pt x="0" y="1"/>
                    <a:pt x="1073" y="2322"/>
                    <a:pt x="1251" y="2661"/>
                  </a:cubicBezTo>
                  <a:cubicBezTo>
                    <a:pt x="1251" y="2661"/>
                    <a:pt x="1587" y="3104"/>
                    <a:pt x="1923" y="3193"/>
                  </a:cubicBezTo>
                  <a:cubicBezTo>
                    <a:pt x="2191" y="3087"/>
                    <a:pt x="3042" y="2235"/>
                    <a:pt x="3004" y="2057"/>
                  </a:cubicBezTo>
                  <a:cubicBezTo>
                    <a:pt x="2919" y="1631"/>
                    <a:pt x="859" y="52"/>
                    <a:pt x="259" y="1"/>
                  </a:cubicBezTo>
                  <a:cubicBezTo>
                    <a:pt x="258" y="1"/>
                    <a:pt x="256" y="1"/>
                    <a:pt x="25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4211" y="3294655"/>
              <a:ext cx="38389" cy="27383"/>
            </a:xfrm>
            <a:custGeom>
              <a:avLst/>
              <a:gdLst/>
              <a:ahLst/>
              <a:cxnLst/>
              <a:rect l="l" t="t" r="r" b="b"/>
              <a:pathLst>
                <a:path w="1172" h="836" extrusionOk="0">
                  <a:moveTo>
                    <a:pt x="1" y="1"/>
                  </a:moveTo>
                  <a:lnTo>
                    <a:pt x="1" y="1"/>
                  </a:lnTo>
                  <a:cubicBezTo>
                    <a:pt x="69" y="175"/>
                    <a:pt x="141" y="320"/>
                    <a:pt x="175" y="388"/>
                  </a:cubicBezTo>
                  <a:cubicBezTo>
                    <a:pt x="175" y="388"/>
                    <a:pt x="567" y="746"/>
                    <a:pt x="903" y="835"/>
                  </a:cubicBezTo>
                  <a:cubicBezTo>
                    <a:pt x="975" y="814"/>
                    <a:pt x="1065" y="746"/>
                    <a:pt x="1171" y="656"/>
                  </a:cubicBezTo>
                  <a:cubicBezTo>
                    <a:pt x="814" y="516"/>
                    <a:pt x="337" y="214"/>
                    <a:pt x="1" y="1"/>
                  </a:cubicBez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789847" y="3437008"/>
              <a:ext cx="2817" cy="3538"/>
            </a:xfrm>
            <a:custGeom>
              <a:avLst/>
              <a:gdLst/>
              <a:ahLst/>
              <a:cxnLst/>
              <a:rect l="l" t="t" r="r" b="b"/>
              <a:pathLst>
                <a:path w="86" h="108" extrusionOk="0">
                  <a:moveTo>
                    <a:pt x="0" y="1"/>
                  </a:moveTo>
                  <a:lnTo>
                    <a:pt x="0" y="1"/>
                  </a:lnTo>
                  <a:cubicBezTo>
                    <a:pt x="35" y="52"/>
                    <a:pt x="69" y="69"/>
                    <a:pt x="86" y="107"/>
                  </a:cubicBezTo>
                  <a:lnTo>
                    <a:pt x="86" y="52"/>
                  </a:lnTo>
                  <a:lnTo>
                    <a:pt x="69" y="52"/>
                  </a:lnTo>
                  <a:cubicBezTo>
                    <a:pt x="52" y="52"/>
                    <a:pt x="35" y="35"/>
                    <a:pt x="0" y="1"/>
                  </a:cubicBezTo>
                  <a:close/>
                </a:path>
              </a:pathLst>
            </a:custGeom>
            <a:solidFill>
              <a:srgbClr val="DD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815363" y="3422367"/>
              <a:ext cx="6453" cy="4782"/>
            </a:xfrm>
            <a:custGeom>
              <a:avLst/>
              <a:gdLst/>
              <a:ahLst/>
              <a:cxnLst/>
              <a:rect l="l" t="t" r="r" b="b"/>
              <a:pathLst>
                <a:path w="197" h="146" extrusionOk="0">
                  <a:moveTo>
                    <a:pt x="51" y="1"/>
                  </a:moveTo>
                  <a:lnTo>
                    <a:pt x="34" y="22"/>
                  </a:lnTo>
                  <a:cubicBezTo>
                    <a:pt x="17" y="56"/>
                    <a:pt x="17" y="107"/>
                    <a:pt x="0" y="145"/>
                  </a:cubicBezTo>
                  <a:lnTo>
                    <a:pt x="17" y="145"/>
                  </a:lnTo>
                  <a:cubicBezTo>
                    <a:pt x="73" y="90"/>
                    <a:pt x="124" y="56"/>
                    <a:pt x="196"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817034" y="3420139"/>
              <a:ext cx="8254" cy="2260"/>
            </a:xfrm>
            <a:custGeom>
              <a:avLst/>
              <a:gdLst/>
              <a:ahLst/>
              <a:cxnLst/>
              <a:rect l="l" t="t" r="r" b="b"/>
              <a:pathLst>
                <a:path w="252" h="69" extrusionOk="0">
                  <a:moveTo>
                    <a:pt x="107" y="1"/>
                  </a:moveTo>
                  <a:cubicBezTo>
                    <a:pt x="73" y="18"/>
                    <a:pt x="39" y="52"/>
                    <a:pt x="0" y="69"/>
                  </a:cubicBezTo>
                  <a:lnTo>
                    <a:pt x="145" y="69"/>
                  </a:lnTo>
                  <a:cubicBezTo>
                    <a:pt x="179" y="52"/>
                    <a:pt x="213" y="35"/>
                    <a:pt x="252" y="1"/>
                  </a:cubicBez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815363" y="3427116"/>
              <a:ext cx="590" cy="590"/>
            </a:xfrm>
            <a:custGeom>
              <a:avLst/>
              <a:gdLst/>
              <a:ahLst/>
              <a:cxnLst/>
              <a:rect l="l" t="t" r="r" b="b"/>
              <a:pathLst>
                <a:path w="18" h="18" extrusionOk="0">
                  <a:moveTo>
                    <a:pt x="0" y="0"/>
                  </a:moveTo>
                  <a:lnTo>
                    <a:pt x="0" y="17"/>
                  </a:lnTo>
                  <a:cubicBezTo>
                    <a:pt x="0" y="0"/>
                    <a:pt x="17" y="0"/>
                    <a:pt x="17" y="0"/>
                  </a:cubicBezTo>
                  <a:close/>
                </a:path>
              </a:pathLst>
            </a:custGeom>
            <a:solidFill>
              <a:srgbClr val="613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792631" y="3423054"/>
              <a:ext cx="23878" cy="18048"/>
            </a:xfrm>
            <a:custGeom>
              <a:avLst/>
              <a:gdLst/>
              <a:ahLst/>
              <a:cxnLst/>
              <a:rect l="l" t="t" r="r" b="b"/>
              <a:pathLst>
                <a:path w="729" h="551" extrusionOk="0">
                  <a:moveTo>
                    <a:pt x="728" y="1"/>
                  </a:moveTo>
                  <a:lnTo>
                    <a:pt x="728" y="1"/>
                  </a:lnTo>
                  <a:cubicBezTo>
                    <a:pt x="286" y="320"/>
                    <a:pt x="22" y="478"/>
                    <a:pt x="1" y="478"/>
                  </a:cubicBezTo>
                  <a:lnTo>
                    <a:pt x="1" y="533"/>
                  </a:lnTo>
                  <a:cubicBezTo>
                    <a:pt x="22" y="533"/>
                    <a:pt x="39" y="550"/>
                    <a:pt x="39" y="550"/>
                  </a:cubicBezTo>
                  <a:lnTo>
                    <a:pt x="56" y="550"/>
                  </a:lnTo>
                  <a:cubicBezTo>
                    <a:pt x="73" y="550"/>
                    <a:pt x="303" y="405"/>
                    <a:pt x="694" y="141"/>
                  </a:cubicBezTo>
                  <a:lnTo>
                    <a:pt x="694" y="124"/>
                  </a:lnTo>
                  <a:cubicBezTo>
                    <a:pt x="711" y="86"/>
                    <a:pt x="711" y="35"/>
                    <a:pt x="728" y="1"/>
                  </a:cubicBezTo>
                  <a:close/>
                </a:path>
              </a:pathLst>
            </a:custGeom>
            <a:solidFill>
              <a:srgbClr val="7B5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820506" y="3283649"/>
              <a:ext cx="132494" cy="136523"/>
            </a:xfrm>
            <a:custGeom>
              <a:avLst/>
              <a:gdLst/>
              <a:ahLst/>
              <a:cxnLst/>
              <a:rect l="l" t="t" r="r" b="b"/>
              <a:pathLst>
                <a:path w="4045" h="4168" extrusionOk="0">
                  <a:moveTo>
                    <a:pt x="3993" y="1"/>
                  </a:moveTo>
                  <a:cubicBezTo>
                    <a:pt x="4010" y="35"/>
                    <a:pt x="4010" y="69"/>
                    <a:pt x="4027" y="107"/>
                  </a:cubicBezTo>
                  <a:cubicBezTo>
                    <a:pt x="4027" y="107"/>
                    <a:pt x="4027" y="86"/>
                    <a:pt x="4044" y="86"/>
                  </a:cubicBezTo>
                  <a:cubicBezTo>
                    <a:pt x="4027" y="52"/>
                    <a:pt x="4010" y="18"/>
                    <a:pt x="4010" y="1"/>
                  </a:cubicBezTo>
                  <a:close/>
                  <a:moveTo>
                    <a:pt x="22" y="4129"/>
                  </a:moveTo>
                  <a:cubicBezTo>
                    <a:pt x="22" y="4151"/>
                    <a:pt x="22" y="4151"/>
                    <a:pt x="1" y="4168"/>
                  </a:cubicBezTo>
                  <a:lnTo>
                    <a:pt x="146" y="4168"/>
                  </a:lnTo>
                  <a:cubicBezTo>
                    <a:pt x="146" y="4168"/>
                    <a:pt x="146" y="4151"/>
                    <a:pt x="163" y="4151"/>
                  </a:cubicBezTo>
                  <a:cubicBezTo>
                    <a:pt x="107" y="4151"/>
                    <a:pt x="73" y="4151"/>
                    <a:pt x="22" y="4129"/>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821226" y="3283649"/>
              <a:ext cx="131217" cy="135966"/>
            </a:xfrm>
            <a:custGeom>
              <a:avLst/>
              <a:gdLst/>
              <a:ahLst/>
              <a:cxnLst/>
              <a:rect l="l" t="t" r="r" b="b"/>
              <a:pathLst>
                <a:path w="4006" h="4151" extrusionOk="0">
                  <a:moveTo>
                    <a:pt x="3971" y="1"/>
                  </a:moveTo>
                  <a:cubicBezTo>
                    <a:pt x="3226" y="992"/>
                    <a:pt x="2499" y="1827"/>
                    <a:pt x="1860" y="2482"/>
                  </a:cubicBezTo>
                  <a:lnTo>
                    <a:pt x="1860" y="2606"/>
                  </a:lnTo>
                  <a:cubicBezTo>
                    <a:pt x="2499" y="1950"/>
                    <a:pt x="3243" y="1116"/>
                    <a:pt x="4005" y="107"/>
                  </a:cubicBezTo>
                  <a:cubicBezTo>
                    <a:pt x="3988" y="69"/>
                    <a:pt x="3988" y="35"/>
                    <a:pt x="3971" y="1"/>
                  </a:cubicBezTo>
                  <a:close/>
                  <a:moveTo>
                    <a:pt x="1613" y="2729"/>
                  </a:moveTo>
                  <a:cubicBezTo>
                    <a:pt x="975" y="3350"/>
                    <a:pt x="426" y="3810"/>
                    <a:pt x="0" y="4129"/>
                  </a:cubicBezTo>
                  <a:cubicBezTo>
                    <a:pt x="51" y="4151"/>
                    <a:pt x="85" y="4151"/>
                    <a:pt x="141" y="4151"/>
                  </a:cubicBezTo>
                  <a:cubicBezTo>
                    <a:pt x="532" y="3848"/>
                    <a:pt x="1026" y="3423"/>
                    <a:pt x="1613" y="2852"/>
                  </a:cubicBezTo>
                  <a:lnTo>
                    <a:pt x="1613" y="2729"/>
                  </a:ln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874060" y="3364947"/>
              <a:ext cx="8123" cy="12152"/>
            </a:xfrm>
            <a:custGeom>
              <a:avLst/>
              <a:gdLst/>
              <a:ahLst/>
              <a:cxnLst/>
              <a:rect l="l" t="t" r="r" b="b"/>
              <a:pathLst>
                <a:path w="248" h="371" extrusionOk="0">
                  <a:moveTo>
                    <a:pt x="247" y="0"/>
                  </a:moveTo>
                  <a:cubicBezTo>
                    <a:pt x="158" y="89"/>
                    <a:pt x="90" y="158"/>
                    <a:pt x="0" y="247"/>
                  </a:cubicBezTo>
                  <a:lnTo>
                    <a:pt x="0" y="370"/>
                  </a:lnTo>
                  <a:cubicBezTo>
                    <a:pt x="68" y="302"/>
                    <a:pt x="158" y="213"/>
                    <a:pt x="247" y="124"/>
                  </a:cubicBezTo>
                  <a:lnTo>
                    <a:pt x="247" y="0"/>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951853" y="3245326"/>
              <a:ext cx="28464" cy="41140"/>
            </a:xfrm>
            <a:custGeom>
              <a:avLst/>
              <a:gdLst/>
              <a:ahLst/>
              <a:cxnLst/>
              <a:rect l="l" t="t" r="r" b="b"/>
              <a:pathLst>
                <a:path w="869" h="1256" extrusionOk="0">
                  <a:moveTo>
                    <a:pt x="818" y="0"/>
                  </a:moveTo>
                  <a:cubicBezTo>
                    <a:pt x="532" y="426"/>
                    <a:pt x="268" y="796"/>
                    <a:pt x="0" y="1171"/>
                  </a:cubicBezTo>
                  <a:cubicBezTo>
                    <a:pt x="0" y="1188"/>
                    <a:pt x="17" y="1222"/>
                    <a:pt x="34" y="1256"/>
                  </a:cubicBezTo>
                  <a:cubicBezTo>
                    <a:pt x="303" y="885"/>
                    <a:pt x="588" y="477"/>
                    <a:pt x="869" y="51"/>
                  </a:cubicBezTo>
                  <a:cubicBezTo>
                    <a:pt x="869" y="51"/>
                    <a:pt x="852" y="34"/>
                    <a:pt x="818"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779398" y="3215159"/>
              <a:ext cx="200919" cy="223586"/>
            </a:xfrm>
            <a:custGeom>
              <a:avLst/>
              <a:gdLst/>
              <a:ahLst/>
              <a:cxnLst/>
              <a:rect l="l" t="t" r="r" b="b"/>
              <a:pathLst>
                <a:path w="6134" h="6826" extrusionOk="0">
                  <a:moveTo>
                    <a:pt x="4753" y="1"/>
                  </a:moveTo>
                  <a:cubicBezTo>
                    <a:pt x="4726" y="1"/>
                    <a:pt x="4702" y="5"/>
                    <a:pt x="4682" y="15"/>
                  </a:cubicBezTo>
                  <a:cubicBezTo>
                    <a:pt x="4380" y="155"/>
                    <a:pt x="124" y="5727"/>
                    <a:pt x="17" y="6186"/>
                  </a:cubicBezTo>
                  <a:cubicBezTo>
                    <a:pt x="0" y="6274"/>
                    <a:pt x="310" y="6825"/>
                    <a:pt x="401" y="6825"/>
                  </a:cubicBezTo>
                  <a:cubicBezTo>
                    <a:pt x="402" y="6825"/>
                    <a:pt x="403" y="6825"/>
                    <a:pt x="405" y="6825"/>
                  </a:cubicBezTo>
                  <a:cubicBezTo>
                    <a:pt x="494" y="6808"/>
                    <a:pt x="3227" y="5178"/>
                    <a:pt x="6134" y="849"/>
                  </a:cubicBezTo>
                  <a:cubicBezTo>
                    <a:pt x="6134" y="849"/>
                    <a:pt x="5130" y="1"/>
                    <a:pt x="4753"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928564" y="3215159"/>
              <a:ext cx="51753" cy="53882"/>
            </a:xfrm>
            <a:custGeom>
              <a:avLst/>
              <a:gdLst/>
              <a:ahLst/>
              <a:cxnLst/>
              <a:rect l="l" t="t" r="r" b="b"/>
              <a:pathLst>
                <a:path w="1580" h="1645" extrusionOk="0">
                  <a:moveTo>
                    <a:pt x="199" y="1"/>
                  </a:moveTo>
                  <a:cubicBezTo>
                    <a:pt x="172" y="1"/>
                    <a:pt x="148" y="5"/>
                    <a:pt x="128" y="15"/>
                  </a:cubicBezTo>
                  <a:cubicBezTo>
                    <a:pt x="107" y="15"/>
                    <a:pt x="56" y="70"/>
                    <a:pt x="1" y="138"/>
                  </a:cubicBezTo>
                  <a:cubicBezTo>
                    <a:pt x="447" y="474"/>
                    <a:pt x="801" y="1006"/>
                    <a:pt x="1014" y="1645"/>
                  </a:cubicBezTo>
                  <a:cubicBezTo>
                    <a:pt x="1209" y="1398"/>
                    <a:pt x="1405" y="1134"/>
                    <a:pt x="1580" y="849"/>
                  </a:cubicBezTo>
                  <a:cubicBezTo>
                    <a:pt x="1580" y="849"/>
                    <a:pt x="576" y="1"/>
                    <a:pt x="199" y="1"/>
                  </a:cubicBezTo>
                  <a:close/>
                </a:path>
              </a:pathLst>
            </a:custGeom>
            <a:solidFill>
              <a:srgbClr val="FFC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910582" y="3553714"/>
              <a:ext cx="15231" cy="39470"/>
            </a:xfrm>
            <a:custGeom>
              <a:avLst/>
              <a:gdLst/>
              <a:ahLst/>
              <a:cxnLst/>
              <a:rect l="l" t="t" r="r" b="b"/>
              <a:pathLst>
                <a:path w="465" h="1205" extrusionOk="0">
                  <a:moveTo>
                    <a:pt x="375" y="0"/>
                  </a:moveTo>
                  <a:lnTo>
                    <a:pt x="56" y="55"/>
                  </a:lnTo>
                  <a:cubicBezTo>
                    <a:pt x="17" y="73"/>
                    <a:pt x="0" y="90"/>
                    <a:pt x="0" y="124"/>
                  </a:cubicBezTo>
                  <a:lnTo>
                    <a:pt x="0" y="1205"/>
                  </a:lnTo>
                  <a:lnTo>
                    <a:pt x="337" y="1205"/>
                  </a:lnTo>
                  <a:lnTo>
                    <a:pt x="464" y="90"/>
                  </a:lnTo>
                  <a:cubicBezTo>
                    <a:pt x="464" y="73"/>
                    <a:pt x="464" y="34"/>
                    <a:pt x="443" y="17"/>
                  </a:cubicBezTo>
                  <a:cubicBezTo>
                    <a:pt x="426" y="0"/>
                    <a:pt x="392" y="0"/>
                    <a:pt x="375"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843238" y="3555515"/>
              <a:ext cx="14543" cy="37668"/>
            </a:xfrm>
            <a:custGeom>
              <a:avLst/>
              <a:gdLst/>
              <a:ahLst/>
              <a:cxnLst/>
              <a:rect l="l" t="t" r="r" b="b"/>
              <a:pathLst>
                <a:path w="444" h="1150" extrusionOk="0">
                  <a:moveTo>
                    <a:pt x="320" y="0"/>
                  </a:moveTo>
                  <a:lnTo>
                    <a:pt x="73" y="35"/>
                  </a:lnTo>
                  <a:cubicBezTo>
                    <a:pt x="35" y="35"/>
                    <a:pt x="1" y="86"/>
                    <a:pt x="1" y="141"/>
                  </a:cubicBezTo>
                  <a:lnTo>
                    <a:pt x="107" y="1150"/>
                  </a:lnTo>
                  <a:lnTo>
                    <a:pt x="443" y="1150"/>
                  </a:lnTo>
                  <a:lnTo>
                    <a:pt x="409" y="69"/>
                  </a:lnTo>
                  <a:cubicBezTo>
                    <a:pt x="409" y="52"/>
                    <a:pt x="392" y="35"/>
                    <a:pt x="371" y="18"/>
                  </a:cubicBezTo>
                  <a:cubicBezTo>
                    <a:pt x="354" y="0"/>
                    <a:pt x="337" y="0"/>
                    <a:pt x="320"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825255" y="3587975"/>
              <a:ext cx="37111" cy="14543"/>
            </a:xfrm>
            <a:custGeom>
              <a:avLst/>
              <a:gdLst/>
              <a:ahLst/>
              <a:cxnLst/>
              <a:rect l="l" t="t" r="r" b="b"/>
              <a:pathLst>
                <a:path w="1133" h="444" extrusionOk="0">
                  <a:moveTo>
                    <a:pt x="859" y="1"/>
                  </a:moveTo>
                  <a:cubicBezTo>
                    <a:pt x="857" y="1"/>
                    <a:pt x="854" y="1"/>
                    <a:pt x="852" y="1"/>
                  </a:cubicBezTo>
                  <a:cubicBezTo>
                    <a:pt x="690" y="35"/>
                    <a:pt x="1" y="444"/>
                    <a:pt x="1" y="444"/>
                  </a:cubicBezTo>
                  <a:lnTo>
                    <a:pt x="1133" y="444"/>
                  </a:lnTo>
                  <a:cubicBezTo>
                    <a:pt x="1133" y="444"/>
                    <a:pt x="997" y="1"/>
                    <a:pt x="859"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907110" y="3587975"/>
              <a:ext cx="34884" cy="14543"/>
            </a:xfrm>
            <a:custGeom>
              <a:avLst/>
              <a:gdLst/>
              <a:ahLst/>
              <a:cxnLst/>
              <a:rect l="l" t="t" r="r" b="b"/>
              <a:pathLst>
                <a:path w="1065" h="444" extrusionOk="0">
                  <a:moveTo>
                    <a:pt x="310" y="1"/>
                  </a:moveTo>
                  <a:cubicBezTo>
                    <a:pt x="308" y="1"/>
                    <a:pt x="305" y="1"/>
                    <a:pt x="302" y="1"/>
                  </a:cubicBezTo>
                  <a:cubicBezTo>
                    <a:pt x="38" y="35"/>
                    <a:pt x="0" y="444"/>
                    <a:pt x="0" y="444"/>
                  </a:cubicBezTo>
                  <a:lnTo>
                    <a:pt x="1064" y="444"/>
                  </a:lnTo>
                  <a:cubicBezTo>
                    <a:pt x="1064" y="444"/>
                    <a:pt x="465" y="1"/>
                    <a:pt x="310" y="1"/>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845596" y="3213947"/>
              <a:ext cx="45366" cy="27219"/>
            </a:xfrm>
            <a:custGeom>
              <a:avLst/>
              <a:gdLst/>
              <a:ahLst/>
              <a:cxnLst/>
              <a:rect l="l" t="t" r="r" b="b"/>
              <a:pathLst>
                <a:path w="1385" h="831" extrusionOk="0">
                  <a:moveTo>
                    <a:pt x="282" y="1"/>
                  </a:moveTo>
                  <a:lnTo>
                    <a:pt x="1" y="175"/>
                  </a:lnTo>
                  <a:lnTo>
                    <a:pt x="533" y="830"/>
                  </a:lnTo>
                  <a:lnTo>
                    <a:pt x="1384" y="247"/>
                  </a:lnTo>
                  <a:lnTo>
                    <a:pt x="282"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876287" y="3213947"/>
              <a:ext cx="44776" cy="26106"/>
            </a:xfrm>
            <a:custGeom>
              <a:avLst/>
              <a:gdLst/>
              <a:ahLst/>
              <a:cxnLst/>
              <a:rect l="l" t="t" r="r" b="b"/>
              <a:pathLst>
                <a:path w="1367" h="797" extrusionOk="0">
                  <a:moveTo>
                    <a:pt x="1064" y="1"/>
                  </a:moveTo>
                  <a:lnTo>
                    <a:pt x="0" y="337"/>
                  </a:lnTo>
                  <a:lnTo>
                    <a:pt x="711" y="796"/>
                  </a:lnTo>
                  <a:lnTo>
                    <a:pt x="1367" y="107"/>
                  </a:lnTo>
                  <a:lnTo>
                    <a:pt x="1064"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042453" y="3496262"/>
              <a:ext cx="132494" cy="29578"/>
            </a:xfrm>
            <a:custGeom>
              <a:avLst/>
              <a:gdLst/>
              <a:ahLst/>
              <a:cxnLst/>
              <a:rect l="l" t="t" r="r" b="b"/>
              <a:pathLst>
                <a:path w="4045" h="903" extrusionOk="0">
                  <a:moveTo>
                    <a:pt x="2270" y="1"/>
                  </a:moveTo>
                  <a:lnTo>
                    <a:pt x="1" y="247"/>
                  </a:lnTo>
                  <a:lnTo>
                    <a:pt x="163" y="869"/>
                  </a:lnTo>
                  <a:lnTo>
                    <a:pt x="3887" y="903"/>
                  </a:lnTo>
                  <a:lnTo>
                    <a:pt x="4044" y="354"/>
                  </a:lnTo>
                  <a:lnTo>
                    <a:pt x="2270"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116774" y="3496262"/>
              <a:ext cx="58173" cy="29578"/>
            </a:xfrm>
            <a:custGeom>
              <a:avLst/>
              <a:gdLst/>
              <a:ahLst/>
              <a:cxnLst/>
              <a:rect l="l" t="t" r="r" b="b"/>
              <a:pathLst>
                <a:path w="1776" h="903" extrusionOk="0">
                  <a:moveTo>
                    <a:pt x="1" y="1"/>
                  </a:moveTo>
                  <a:lnTo>
                    <a:pt x="39" y="869"/>
                  </a:lnTo>
                  <a:lnTo>
                    <a:pt x="1618" y="903"/>
                  </a:lnTo>
                  <a:lnTo>
                    <a:pt x="1775" y="354"/>
                  </a:lnTo>
                  <a:lnTo>
                    <a:pt x="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103541" y="3501437"/>
              <a:ext cx="8680" cy="19260"/>
            </a:xfrm>
            <a:custGeom>
              <a:avLst/>
              <a:gdLst/>
              <a:ahLst/>
              <a:cxnLst/>
              <a:rect l="l" t="t" r="r" b="b"/>
              <a:pathLst>
                <a:path w="265" h="588" extrusionOk="0">
                  <a:moveTo>
                    <a:pt x="0" y="0"/>
                  </a:moveTo>
                  <a:lnTo>
                    <a:pt x="34" y="587"/>
                  </a:lnTo>
                  <a:lnTo>
                    <a:pt x="264" y="566"/>
                  </a:lnTo>
                  <a:lnTo>
                    <a:pt x="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070917" y="3499734"/>
              <a:ext cx="11038" cy="16214"/>
            </a:xfrm>
            <a:custGeom>
              <a:avLst/>
              <a:gdLst/>
              <a:ahLst/>
              <a:cxnLst/>
              <a:rect l="l" t="t" r="r" b="b"/>
              <a:pathLst>
                <a:path w="337" h="495" extrusionOk="0">
                  <a:moveTo>
                    <a:pt x="337" y="1"/>
                  </a:moveTo>
                  <a:lnTo>
                    <a:pt x="0" y="35"/>
                  </a:lnTo>
                  <a:lnTo>
                    <a:pt x="162" y="495"/>
                  </a:lnTo>
                  <a:lnTo>
                    <a:pt x="302" y="444"/>
                  </a:lnTo>
                  <a:lnTo>
                    <a:pt x="337"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062270" y="3504909"/>
              <a:ext cx="15100" cy="20374"/>
            </a:xfrm>
            <a:custGeom>
              <a:avLst/>
              <a:gdLst/>
              <a:ahLst/>
              <a:cxnLst/>
              <a:rect l="l" t="t" r="r" b="b"/>
              <a:pathLst>
                <a:path w="461" h="622" extrusionOk="0">
                  <a:moveTo>
                    <a:pt x="90" y="0"/>
                  </a:moveTo>
                  <a:lnTo>
                    <a:pt x="0" y="56"/>
                  </a:lnTo>
                  <a:cubicBezTo>
                    <a:pt x="0" y="56"/>
                    <a:pt x="51" y="622"/>
                    <a:pt x="68" y="622"/>
                  </a:cubicBezTo>
                  <a:cubicBezTo>
                    <a:pt x="76" y="616"/>
                    <a:pt x="121" y="614"/>
                    <a:pt x="179" y="614"/>
                  </a:cubicBezTo>
                  <a:cubicBezTo>
                    <a:pt x="295" y="614"/>
                    <a:pt x="460" y="622"/>
                    <a:pt x="460" y="622"/>
                  </a:cubicBezTo>
                  <a:lnTo>
                    <a:pt x="9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046515" y="3511329"/>
              <a:ext cx="74485" cy="11595"/>
            </a:xfrm>
            <a:custGeom>
              <a:avLst/>
              <a:gdLst/>
              <a:ahLst/>
              <a:cxnLst/>
              <a:rect l="l" t="t" r="r" b="b"/>
              <a:pathLst>
                <a:path w="2274" h="354" extrusionOk="0">
                  <a:moveTo>
                    <a:pt x="2201" y="0"/>
                  </a:moveTo>
                  <a:lnTo>
                    <a:pt x="0" y="230"/>
                  </a:lnTo>
                  <a:lnTo>
                    <a:pt x="39" y="354"/>
                  </a:lnTo>
                  <a:lnTo>
                    <a:pt x="2273" y="213"/>
                  </a:lnTo>
                  <a:lnTo>
                    <a:pt x="2201"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042453" y="3514801"/>
              <a:ext cx="132494" cy="22634"/>
            </a:xfrm>
            <a:custGeom>
              <a:avLst/>
              <a:gdLst/>
              <a:ahLst/>
              <a:cxnLst/>
              <a:rect l="l" t="t" r="r" b="b"/>
              <a:pathLst>
                <a:path w="4045" h="691" extrusionOk="0">
                  <a:moveTo>
                    <a:pt x="2270" y="1"/>
                  </a:moveTo>
                  <a:lnTo>
                    <a:pt x="1" y="196"/>
                  </a:lnTo>
                  <a:lnTo>
                    <a:pt x="163" y="656"/>
                  </a:lnTo>
                  <a:lnTo>
                    <a:pt x="3887" y="690"/>
                  </a:lnTo>
                  <a:lnTo>
                    <a:pt x="4044" y="286"/>
                  </a:lnTo>
                  <a:lnTo>
                    <a:pt x="2270"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116774" y="3514801"/>
              <a:ext cx="58173" cy="22634"/>
            </a:xfrm>
            <a:custGeom>
              <a:avLst/>
              <a:gdLst/>
              <a:ahLst/>
              <a:cxnLst/>
              <a:rect l="l" t="t" r="r" b="b"/>
              <a:pathLst>
                <a:path w="1776" h="691" extrusionOk="0">
                  <a:moveTo>
                    <a:pt x="1" y="1"/>
                  </a:moveTo>
                  <a:lnTo>
                    <a:pt x="39" y="656"/>
                  </a:lnTo>
                  <a:lnTo>
                    <a:pt x="1618" y="690"/>
                  </a:lnTo>
                  <a:lnTo>
                    <a:pt x="1775" y="286"/>
                  </a:lnTo>
                  <a:lnTo>
                    <a:pt x="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103541" y="3518863"/>
              <a:ext cx="8680" cy="14510"/>
            </a:xfrm>
            <a:custGeom>
              <a:avLst/>
              <a:gdLst/>
              <a:ahLst/>
              <a:cxnLst/>
              <a:rect l="l" t="t" r="r" b="b"/>
              <a:pathLst>
                <a:path w="265" h="443" extrusionOk="0">
                  <a:moveTo>
                    <a:pt x="230" y="0"/>
                  </a:moveTo>
                  <a:lnTo>
                    <a:pt x="0" y="17"/>
                  </a:lnTo>
                  <a:lnTo>
                    <a:pt x="34" y="443"/>
                  </a:lnTo>
                  <a:lnTo>
                    <a:pt x="264" y="426"/>
                  </a:lnTo>
                  <a:lnTo>
                    <a:pt x="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070917" y="3518306"/>
              <a:ext cx="11038" cy="11595"/>
            </a:xfrm>
            <a:custGeom>
              <a:avLst/>
              <a:gdLst/>
              <a:ahLst/>
              <a:cxnLst/>
              <a:rect l="l" t="t" r="r" b="b"/>
              <a:pathLst>
                <a:path w="337" h="354" extrusionOk="0">
                  <a:moveTo>
                    <a:pt x="337" y="0"/>
                  </a:moveTo>
                  <a:lnTo>
                    <a:pt x="0" y="17"/>
                  </a:lnTo>
                  <a:lnTo>
                    <a:pt x="162" y="353"/>
                  </a:lnTo>
                  <a:lnTo>
                    <a:pt x="302" y="319"/>
                  </a:lnTo>
                  <a:lnTo>
                    <a:pt x="337"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062270" y="3521778"/>
              <a:ext cx="15100" cy="15100"/>
            </a:xfrm>
            <a:custGeom>
              <a:avLst/>
              <a:gdLst/>
              <a:ahLst/>
              <a:cxnLst/>
              <a:rect l="l" t="t" r="r" b="b"/>
              <a:pathLst>
                <a:path w="461" h="461" extrusionOk="0">
                  <a:moveTo>
                    <a:pt x="90" y="0"/>
                  </a:moveTo>
                  <a:lnTo>
                    <a:pt x="0" y="35"/>
                  </a:lnTo>
                  <a:cubicBezTo>
                    <a:pt x="0" y="35"/>
                    <a:pt x="51" y="460"/>
                    <a:pt x="68" y="460"/>
                  </a:cubicBezTo>
                  <a:lnTo>
                    <a:pt x="460" y="460"/>
                  </a:lnTo>
                  <a:lnTo>
                    <a:pt x="9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046515" y="3526363"/>
              <a:ext cx="74485" cy="11071"/>
            </a:xfrm>
            <a:custGeom>
              <a:avLst/>
              <a:gdLst/>
              <a:ahLst/>
              <a:cxnLst/>
              <a:rect l="l" t="t" r="r" b="b"/>
              <a:pathLst>
                <a:path w="2274" h="338" extrusionOk="0">
                  <a:moveTo>
                    <a:pt x="2201" y="1"/>
                  </a:moveTo>
                  <a:lnTo>
                    <a:pt x="0" y="231"/>
                  </a:lnTo>
                  <a:lnTo>
                    <a:pt x="39" y="337"/>
                  </a:lnTo>
                  <a:lnTo>
                    <a:pt x="2273" y="214"/>
                  </a:lnTo>
                  <a:lnTo>
                    <a:pt x="220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042453" y="3531113"/>
              <a:ext cx="132494" cy="17458"/>
            </a:xfrm>
            <a:custGeom>
              <a:avLst/>
              <a:gdLst/>
              <a:ahLst/>
              <a:cxnLst/>
              <a:rect l="l" t="t" r="r" b="b"/>
              <a:pathLst>
                <a:path w="4045" h="533" extrusionOk="0">
                  <a:moveTo>
                    <a:pt x="2270" y="1"/>
                  </a:moveTo>
                  <a:lnTo>
                    <a:pt x="1" y="141"/>
                  </a:lnTo>
                  <a:lnTo>
                    <a:pt x="163" y="511"/>
                  </a:lnTo>
                  <a:lnTo>
                    <a:pt x="3887" y="533"/>
                  </a:lnTo>
                  <a:lnTo>
                    <a:pt x="4044" y="213"/>
                  </a:lnTo>
                  <a:lnTo>
                    <a:pt x="2270"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116774" y="3531113"/>
              <a:ext cx="58173" cy="17458"/>
            </a:xfrm>
            <a:custGeom>
              <a:avLst/>
              <a:gdLst/>
              <a:ahLst/>
              <a:cxnLst/>
              <a:rect l="l" t="t" r="r" b="b"/>
              <a:pathLst>
                <a:path w="1776" h="533" extrusionOk="0">
                  <a:moveTo>
                    <a:pt x="1" y="1"/>
                  </a:moveTo>
                  <a:lnTo>
                    <a:pt x="39" y="511"/>
                  </a:lnTo>
                  <a:lnTo>
                    <a:pt x="1618" y="533"/>
                  </a:lnTo>
                  <a:lnTo>
                    <a:pt x="1775" y="213"/>
                  </a:lnTo>
                  <a:lnTo>
                    <a:pt x="1"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103541" y="3533897"/>
              <a:ext cx="8680" cy="11202"/>
            </a:xfrm>
            <a:custGeom>
              <a:avLst/>
              <a:gdLst/>
              <a:ahLst/>
              <a:cxnLst/>
              <a:rect l="l" t="t" r="r" b="b"/>
              <a:pathLst>
                <a:path w="265" h="342" extrusionOk="0">
                  <a:moveTo>
                    <a:pt x="0" y="1"/>
                  </a:moveTo>
                  <a:lnTo>
                    <a:pt x="34" y="341"/>
                  </a:lnTo>
                  <a:lnTo>
                    <a:pt x="264" y="341"/>
                  </a:lnTo>
                  <a:lnTo>
                    <a:pt x="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070917" y="3533340"/>
              <a:ext cx="11038" cy="9368"/>
            </a:xfrm>
            <a:custGeom>
              <a:avLst/>
              <a:gdLst/>
              <a:ahLst/>
              <a:cxnLst/>
              <a:rect l="l" t="t" r="r" b="b"/>
              <a:pathLst>
                <a:path w="337" h="286" extrusionOk="0">
                  <a:moveTo>
                    <a:pt x="337" y="1"/>
                  </a:moveTo>
                  <a:lnTo>
                    <a:pt x="0" y="18"/>
                  </a:lnTo>
                  <a:lnTo>
                    <a:pt x="162" y="286"/>
                  </a:lnTo>
                  <a:lnTo>
                    <a:pt x="302" y="252"/>
                  </a:lnTo>
                  <a:lnTo>
                    <a:pt x="337"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062270" y="3536288"/>
              <a:ext cx="15100" cy="11595"/>
            </a:xfrm>
            <a:custGeom>
              <a:avLst/>
              <a:gdLst/>
              <a:ahLst/>
              <a:cxnLst/>
              <a:rect l="l" t="t" r="r" b="b"/>
              <a:pathLst>
                <a:path w="461" h="354" extrusionOk="0">
                  <a:moveTo>
                    <a:pt x="90" y="0"/>
                  </a:moveTo>
                  <a:lnTo>
                    <a:pt x="0" y="17"/>
                  </a:lnTo>
                  <a:cubicBezTo>
                    <a:pt x="0" y="17"/>
                    <a:pt x="51" y="353"/>
                    <a:pt x="68" y="353"/>
                  </a:cubicBezTo>
                  <a:lnTo>
                    <a:pt x="460" y="353"/>
                  </a:lnTo>
                  <a:lnTo>
                    <a:pt x="9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128500" y="3488040"/>
              <a:ext cx="70292" cy="62759"/>
            </a:xfrm>
            <a:custGeom>
              <a:avLst/>
              <a:gdLst/>
              <a:ahLst/>
              <a:cxnLst/>
              <a:rect l="l" t="t" r="r" b="b"/>
              <a:pathLst>
                <a:path w="2146" h="1916" extrusionOk="0">
                  <a:moveTo>
                    <a:pt x="0" y="0"/>
                  </a:moveTo>
                  <a:lnTo>
                    <a:pt x="728" y="1916"/>
                  </a:lnTo>
                  <a:lnTo>
                    <a:pt x="2145" y="1916"/>
                  </a:lnTo>
                  <a:lnTo>
                    <a:pt x="1473" y="303"/>
                  </a:lnTo>
                  <a:lnTo>
                    <a:pt x="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128500" y="3488040"/>
              <a:ext cx="48805" cy="62759"/>
            </a:xfrm>
            <a:custGeom>
              <a:avLst/>
              <a:gdLst/>
              <a:ahLst/>
              <a:cxnLst/>
              <a:rect l="l" t="t" r="r" b="b"/>
              <a:pathLst>
                <a:path w="1490" h="1916" extrusionOk="0">
                  <a:moveTo>
                    <a:pt x="0" y="0"/>
                  </a:moveTo>
                  <a:lnTo>
                    <a:pt x="728" y="1916"/>
                  </a:lnTo>
                  <a:lnTo>
                    <a:pt x="762" y="1916"/>
                  </a:lnTo>
                  <a:lnTo>
                    <a:pt x="141" y="124"/>
                  </a:lnTo>
                  <a:lnTo>
                    <a:pt x="1490" y="337"/>
                  </a:lnTo>
                  <a:lnTo>
                    <a:pt x="1490" y="337"/>
                  </a:lnTo>
                  <a:lnTo>
                    <a:pt x="1473" y="303"/>
                  </a:lnTo>
                  <a:lnTo>
                    <a:pt x="0" y="0"/>
                  </a:lnTo>
                  <a:close/>
                </a:path>
              </a:pathLst>
            </a:custGeom>
            <a:solidFill>
              <a:srgbClr val="C6A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122080" y="3488040"/>
              <a:ext cx="30266" cy="62759"/>
            </a:xfrm>
            <a:custGeom>
              <a:avLst/>
              <a:gdLst/>
              <a:ahLst/>
              <a:cxnLst/>
              <a:rect l="l" t="t" r="r" b="b"/>
              <a:pathLst>
                <a:path w="924" h="1916" extrusionOk="0">
                  <a:moveTo>
                    <a:pt x="196" y="0"/>
                  </a:moveTo>
                  <a:lnTo>
                    <a:pt x="0" y="145"/>
                  </a:lnTo>
                  <a:lnTo>
                    <a:pt x="515" y="1916"/>
                  </a:lnTo>
                  <a:lnTo>
                    <a:pt x="924" y="1865"/>
                  </a:lnTo>
                  <a:lnTo>
                    <a:pt x="196"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105211" y="3589679"/>
              <a:ext cx="68065" cy="1834"/>
            </a:xfrm>
            <a:custGeom>
              <a:avLst/>
              <a:gdLst/>
              <a:ahLst/>
              <a:cxnLst/>
              <a:rect l="l" t="t" r="r" b="b"/>
              <a:pathLst>
                <a:path w="2078" h="56" extrusionOk="0">
                  <a:moveTo>
                    <a:pt x="0" y="0"/>
                  </a:moveTo>
                  <a:lnTo>
                    <a:pt x="0" y="56"/>
                  </a:lnTo>
                  <a:lnTo>
                    <a:pt x="2077" y="56"/>
                  </a:lnTo>
                  <a:lnTo>
                    <a:pt x="2077"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012908" y="3589679"/>
              <a:ext cx="68491" cy="1834"/>
            </a:xfrm>
            <a:custGeom>
              <a:avLst/>
              <a:gdLst/>
              <a:ahLst/>
              <a:cxnLst/>
              <a:rect l="l" t="t" r="r" b="b"/>
              <a:pathLst>
                <a:path w="2091" h="56" extrusionOk="0">
                  <a:moveTo>
                    <a:pt x="1" y="0"/>
                  </a:moveTo>
                  <a:lnTo>
                    <a:pt x="1" y="56"/>
                  </a:lnTo>
                  <a:lnTo>
                    <a:pt x="2090" y="56"/>
                  </a:lnTo>
                  <a:lnTo>
                    <a:pt x="2090"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108126" y="3567635"/>
              <a:ext cx="7010" cy="18572"/>
            </a:xfrm>
            <a:custGeom>
              <a:avLst/>
              <a:gdLst/>
              <a:ahLst/>
              <a:cxnLst/>
              <a:rect l="l" t="t" r="r" b="b"/>
              <a:pathLst>
                <a:path w="214" h="567" extrusionOk="0">
                  <a:moveTo>
                    <a:pt x="1" y="1"/>
                  </a:moveTo>
                  <a:lnTo>
                    <a:pt x="73" y="516"/>
                  </a:lnTo>
                  <a:lnTo>
                    <a:pt x="196" y="567"/>
                  </a:lnTo>
                  <a:lnTo>
                    <a:pt x="214" y="18"/>
                  </a:lnTo>
                  <a:lnTo>
                    <a:pt x="1"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170328" y="3567635"/>
              <a:ext cx="6977" cy="18572"/>
            </a:xfrm>
            <a:custGeom>
              <a:avLst/>
              <a:gdLst/>
              <a:ahLst/>
              <a:cxnLst/>
              <a:rect l="l" t="t" r="r" b="b"/>
              <a:pathLst>
                <a:path w="213" h="567" extrusionOk="0">
                  <a:moveTo>
                    <a:pt x="0" y="1"/>
                  </a:moveTo>
                  <a:lnTo>
                    <a:pt x="68" y="516"/>
                  </a:lnTo>
                  <a:lnTo>
                    <a:pt x="196" y="567"/>
                  </a:lnTo>
                  <a:lnTo>
                    <a:pt x="213" y="18"/>
                  </a:ln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080252" y="3567635"/>
              <a:ext cx="7010" cy="18572"/>
            </a:xfrm>
            <a:custGeom>
              <a:avLst/>
              <a:gdLst/>
              <a:ahLst/>
              <a:cxnLst/>
              <a:rect l="l" t="t" r="r" b="b"/>
              <a:pathLst>
                <a:path w="214" h="567" extrusionOk="0">
                  <a:moveTo>
                    <a:pt x="0" y="1"/>
                  </a:moveTo>
                  <a:lnTo>
                    <a:pt x="52" y="516"/>
                  </a:lnTo>
                  <a:lnTo>
                    <a:pt x="179" y="567"/>
                  </a:lnTo>
                  <a:lnTo>
                    <a:pt x="213" y="18"/>
                  </a:ln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003016" y="3567635"/>
              <a:ext cx="7010" cy="18572"/>
            </a:xfrm>
            <a:custGeom>
              <a:avLst/>
              <a:gdLst/>
              <a:ahLst/>
              <a:cxnLst/>
              <a:rect l="l" t="t" r="r" b="b"/>
              <a:pathLst>
                <a:path w="214" h="567" extrusionOk="0">
                  <a:moveTo>
                    <a:pt x="0" y="1"/>
                  </a:moveTo>
                  <a:lnTo>
                    <a:pt x="69" y="516"/>
                  </a:lnTo>
                  <a:lnTo>
                    <a:pt x="196" y="567"/>
                  </a:lnTo>
                  <a:lnTo>
                    <a:pt x="213" y="18"/>
                  </a:lnTo>
                  <a:lnTo>
                    <a:pt x="0" y="1"/>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9"/>
            <p:cNvSpPr/>
            <p:nvPr/>
          </p:nvSpPr>
          <p:spPr>
            <a:xfrm>
              <a:off x="1012220" y="3433536"/>
              <a:ext cx="20374" cy="116706"/>
            </a:xfrm>
            <a:custGeom>
              <a:avLst/>
              <a:gdLst/>
              <a:ahLst/>
              <a:cxnLst/>
              <a:rect l="l" t="t" r="r" b="b"/>
              <a:pathLst>
                <a:path w="622" h="3563" extrusionOk="0">
                  <a:moveTo>
                    <a:pt x="0" y="0"/>
                  </a:moveTo>
                  <a:lnTo>
                    <a:pt x="515" y="3563"/>
                  </a:lnTo>
                  <a:lnTo>
                    <a:pt x="622" y="3563"/>
                  </a:lnTo>
                  <a:lnTo>
                    <a:pt x="107"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9"/>
            <p:cNvSpPr/>
            <p:nvPr/>
          </p:nvSpPr>
          <p:spPr>
            <a:xfrm>
              <a:off x="1073275" y="3578673"/>
              <a:ext cx="21520" cy="23846"/>
            </a:xfrm>
            <a:custGeom>
              <a:avLst/>
              <a:gdLst/>
              <a:ahLst/>
              <a:cxnLst/>
              <a:rect l="l" t="t" r="r" b="b"/>
              <a:pathLst>
                <a:path w="657" h="728" extrusionOk="0">
                  <a:moveTo>
                    <a:pt x="337" y="0"/>
                  </a:moveTo>
                  <a:cubicBezTo>
                    <a:pt x="158" y="0"/>
                    <a:pt x="1" y="162"/>
                    <a:pt x="1" y="375"/>
                  </a:cubicBezTo>
                  <a:cubicBezTo>
                    <a:pt x="1" y="570"/>
                    <a:pt x="158" y="728"/>
                    <a:pt x="337" y="728"/>
                  </a:cubicBezTo>
                  <a:cubicBezTo>
                    <a:pt x="516" y="728"/>
                    <a:pt x="656" y="570"/>
                    <a:pt x="656" y="375"/>
                  </a:cubicBezTo>
                  <a:cubicBezTo>
                    <a:pt x="656" y="162"/>
                    <a:pt x="516" y="0"/>
                    <a:pt x="337"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1162794" y="3578673"/>
              <a:ext cx="21487" cy="23846"/>
            </a:xfrm>
            <a:custGeom>
              <a:avLst/>
              <a:gdLst/>
              <a:ahLst/>
              <a:cxnLst/>
              <a:rect l="l" t="t" r="r" b="b"/>
              <a:pathLst>
                <a:path w="656" h="728" extrusionOk="0">
                  <a:moveTo>
                    <a:pt x="336" y="0"/>
                  </a:moveTo>
                  <a:cubicBezTo>
                    <a:pt x="158" y="0"/>
                    <a:pt x="0" y="162"/>
                    <a:pt x="0" y="375"/>
                  </a:cubicBezTo>
                  <a:cubicBezTo>
                    <a:pt x="0" y="570"/>
                    <a:pt x="158" y="728"/>
                    <a:pt x="336" y="728"/>
                  </a:cubicBezTo>
                  <a:cubicBezTo>
                    <a:pt x="511" y="728"/>
                    <a:pt x="656" y="570"/>
                    <a:pt x="656" y="375"/>
                  </a:cubicBezTo>
                  <a:cubicBezTo>
                    <a:pt x="656" y="162"/>
                    <a:pt x="511" y="0"/>
                    <a:pt x="336"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1004687" y="3564163"/>
              <a:ext cx="191715" cy="11038"/>
            </a:xfrm>
            <a:custGeom>
              <a:avLst/>
              <a:gdLst/>
              <a:ahLst/>
              <a:cxnLst/>
              <a:rect l="l" t="t" r="r" b="b"/>
              <a:pathLst>
                <a:path w="5853" h="337" extrusionOk="0">
                  <a:moveTo>
                    <a:pt x="0" y="0"/>
                  </a:moveTo>
                  <a:lnTo>
                    <a:pt x="0" y="337"/>
                  </a:lnTo>
                  <a:lnTo>
                    <a:pt x="5853" y="337"/>
                  </a:lnTo>
                  <a:lnTo>
                    <a:pt x="5853"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1069246" y="3546737"/>
              <a:ext cx="134132" cy="24992"/>
            </a:xfrm>
            <a:custGeom>
              <a:avLst/>
              <a:gdLst/>
              <a:ahLst/>
              <a:cxnLst/>
              <a:rect l="l" t="t" r="r" b="b"/>
              <a:pathLst>
                <a:path w="4095" h="763" extrusionOk="0">
                  <a:moveTo>
                    <a:pt x="0" y="0"/>
                  </a:moveTo>
                  <a:lnTo>
                    <a:pt x="141" y="762"/>
                  </a:lnTo>
                  <a:lnTo>
                    <a:pt x="4095" y="762"/>
                  </a:lnTo>
                  <a:lnTo>
                    <a:pt x="4078" y="0"/>
                  </a:ln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993124" y="3546737"/>
              <a:ext cx="134852" cy="24992"/>
            </a:xfrm>
            <a:custGeom>
              <a:avLst/>
              <a:gdLst/>
              <a:ahLst/>
              <a:cxnLst/>
              <a:rect l="l" t="t" r="r" b="b"/>
              <a:pathLst>
                <a:path w="4117" h="763" extrusionOk="0">
                  <a:moveTo>
                    <a:pt x="0" y="0"/>
                  </a:moveTo>
                  <a:lnTo>
                    <a:pt x="158" y="762"/>
                  </a:lnTo>
                  <a:lnTo>
                    <a:pt x="4116" y="762"/>
                  </a:lnTo>
                  <a:lnTo>
                    <a:pt x="4095" y="0"/>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998267" y="3578673"/>
              <a:ext cx="20963" cy="23846"/>
            </a:xfrm>
            <a:custGeom>
              <a:avLst/>
              <a:gdLst/>
              <a:ahLst/>
              <a:cxnLst/>
              <a:rect l="l" t="t" r="r" b="b"/>
              <a:pathLst>
                <a:path w="640" h="728" extrusionOk="0">
                  <a:moveTo>
                    <a:pt x="320" y="0"/>
                  </a:moveTo>
                  <a:cubicBezTo>
                    <a:pt x="145" y="0"/>
                    <a:pt x="1" y="162"/>
                    <a:pt x="1" y="375"/>
                  </a:cubicBezTo>
                  <a:cubicBezTo>
                    <a:pt x="1" y="570"/>
                    <a:pt x="145" y="728"/>
                    <a:pt x="320" y="728"/>
                  </a:cubicBezTo>
                  <a:cubicBezTo>
                    <a:pt x="499" y="728"/>
                    <a:pt x="639" y="570"/>
                    <a:pt x="639" y="375"/>
                  </a:cubicBezTo>
                  <a:cubicBezTo>
                    <a:pt x="639" y="162"/>
                    <a:pt x="499" y="0"/>
                    <a:pt x="320"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1006488" y="3578673"/>
              <a:ext cx="12742" cy="23846"/>
            </a:xfrm>
            <a:custGeom>
              <a:avLst/>
              <a:gdLst/>
              <a:ahLst/>
              <a:cxnLst/>
              <a:rect l="l" t="t" r="r" b="b"/>
              <a:pathLst>
                <a:path w="389" h="728" extrusionOk="0">
                  <a:moveTo>
                    <a:pt x="69" y="0"/>
                  </a:moveTo>
                  <a:cubicBezTo>
                    <a:pt x="52" y="0"/>
                    <a:pt x="18" y="0"/>
                    <a:pt x="1" y="17"/>
                  </a:cubicBezTo>
                  <a:cubicBezTo>
                    <a:pt x="141" y="55"/>
                    <a:pt x="265" y="196"/>
                    <a:pt x="265" y="375"/>
                  </a:cubicBezTo>
                  <a:cubicBezTo>
                    <a:pt x="265" y="532"/>
                    <a:pt x="141" y="694"/>
                    <a:pt x="1" y="728"/>
                  </a:cubicBezTo>
                  <a:lnTo>
                    <a:pt x="69" y="728"/>
                  </a:lnTo>
                  <a:cubicBezTo>
                    <a:pt x="248" y="728"/>
                    <a:pt x="388" y="570"/>
                    <a:pt x="388" y="375"/>
                  </a:cubicBezTo>
                  <a:cubicBezTo>
                    <a:pt x="388" y="162"/>
                    <a:pt x="248" y="0"/>
                    <a:pt x="69"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1000658" y="3585060"/>
              <a:ext cx="8090" cy="11071"/>
            </a:xfrm>
            <a:custGeom>
              <a:avLst/>
              <a:gdLst/>
              <a:ahLst/>
              <a:cxnLst/>
              <a:rect l="l" t="t" r="r" b="b"/>
              <a:pathLst>
                <a:path w="247" h="338" extrusionOk="0">
                  <a:moveTo>
                    <a:pt x="123" y="1"/>
                  </a:moveTo>
                  <a:cubicBezTo>
                    <a:pt x="55" y="1"/>
                    <a:pt x="0" y="73"/>
                    <a:pt x="0" y="180"/>
                  </a:cubicBezTo>
                  <a:cubicBezTo>
                    <a:pt x="0" y="269"/>
                    <a:pt x="55" y="337"/>
                    <a:pt x="123" y="337"/>
                  </a:cubicBezTo>
                  <a:cubicBezTo>
                    <a:pt x="196" y="337"/>
                    <a:pt x="247" y="269"/>
                    <a:pt x="247" y="180"/>
                  </a:cubicBezTo>
                  <a:cubicBezTo>
                    <a:pt x="247" y="73"/>
                    <a:pt x="196" y="1"/>
                    <a:pt x="123"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1099348" y="3578673"/>
              <a:ext cx="21651" cy="23846"/>
            </a:xfrm>
            <a:custGeom>
              <a:avLst/>
              <a:gdLst/>
              <a:ahLst/>
              <a:cxnLst/>
              <a:rect l="l" t="t" r="r" b="b"/>
              <a:pathLst>
                <a:path w="661" h="728" extrusionOk="0">
                  <a:moveTo>
                    <a:pt x="341" y="0"/>
                  </a:moveTo>
                  <a:cubicBezTo>
                    <a:pt x="162" y="0"/>
                    <a:pt x="1" y="162"/>
                    <a:pt x="1" y="375"/>
                  </a:cubicBezTo>
                  <a:cubicBezTo>
                    <a:pt x="1" y="570"/>
                    <a:pt x="162" y="728"/>
                    <a:pt x="341" y="728"/>
                  </a:cubicBezTo>
                  <a:cubicBezTo>
                    <a:pt x="516" y="728"/>
                    <a:pt x="660" y="570"/>
                    <a:pt x="660" y="375"/>
                  </a:cubicBezTo>
                  <a:cubicBezTo>
                    <a:pt x="660" y="162"/>
                    <a:pt x="516" y="0"/>
                    <a:pt x="341"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1108126" y="3578673"/>
              <a:ext cx="12873" cy="23846"/>
            </a:xfrm>
            <a:custGeom>
              <a:avLst/>
              <a:gdLst/>
              <a:ahLst/>
              <a:cxnLst/>
              <a:rect l="l" t="t" r="r" b="b"/>
              <a:pathLst>
                <a:path w="393" h="728" extrusionOk="0">
                  <a:moveTo>
                    <a:pt x="73" y="0"/>
                  </a:moveTo>
                  <a:cubicBezTo>
                    <a:pt x="52" y="0"/>
                    <a:pt x="18" y="0"/>
                    <a:pt x="1" y="17"/>
                  </a:cubicBezTo>
                  <a:cubicBezTo>
                    <a:pt x="141" y="55"/>
                    <a:pt x="248" y="196"/>
                    <a:pt x="248" y="375"/>
                  </a:cubicBezTo>
                  <a:cubicBezTo>
                    <a:pt x="248" y="532"/>
                    <a:pt x="141" y="694"/>
                    <a:pt x="1" y="728"/>
                  </a:cubicBezTo>
                  <a:lnTo>
                    <a:pt x="73" y="728"/>
                  </a:lnTo>
                  <a:cubicBezTo>
                    <a:pt x="248" y="728"/>
                    <a:pt x="392" y="570"/>
                    <a:pt x="392" y="375"/>
                  </a:cubicBezTo>
                  <a:cubicBezTo>
                    <a:pt x="392" y="162"/>
                    <a:pt x="248" y="0"/>
                    <a:pt x="73"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1102263" y="3585060"/>
              <a:ext cx="8287" cy="11071"/>
            </a:xfrm>
            <a:custGeom>
              <a:avLst/>
              <a:gdLst/>
              <a:ahLst/>
              <a:cxnLst/>
              <a:rect l="l" t="t" r="r" b="b"/>
              <a:pathLst>
                <a:path w="253" h="338" extrusionOk="0">
                  <a:moveTo>
                    <a:pt x="124" y="1"/>
                  </a:moveTo>
                  <a:cubicBezTo>
                    <a:pt x="56" y="1"/>
                    <a:pt x="1" y="73"/>
                    <a:pt x="1" y="180"/>
                  </a:cubicBezTo>
                  <a:cubicBezTo>
                    <a:pt x="1" y="269"/>
                    <a:pt x="56" y="337"/>
                    <a:pt x="124" y="337"/>
                  </a:cubicBezTo>
                  <a:cubicBezTo>
                    <a:pt x="197" y="337"/>
                    <a:pt x="252" y="269"/>
                    <a:pt x="252" y="180"/>
                  </a:cubicBezTo>
                  <a:cubicBezTo>
                    <a:pt x="252" y="73"/>
                    <a:pt x="197" y="1"/>
                    <a:pt x="124"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992010" y="3413162"/>
              <a:ext cx="38356" cy="26204"/>
            </a:xfrm>
            <a:custGeom>
              <a:avLst/>
              <a:gdLst/>
              <a:ahLst/>
              <a:cxnLst/>
              <a:rect l="l" t="t" r="r" b="b"/>
              <a:pathLst>
                <a:path w="1171" h="800" extrusionOk="0">
                  <a:moveTo>
                    <a:pt x="958" y="141"/>
                  </a:moveTo>
                  <a:cubicBezTo>
                    <a:pt x="958" y="141"/>
                    <a:pt x="992" y="601"/>
                    <a:pt x="690" y="639"/>
                  </a:cubicBezTo>
                  <a:cubicBezTo>
                    <a:pt x="678" y="640"/>
                    <a:pt x="666" y="641"/>
                    <a:pt x="654" y="641"/>
                  </a:cubicBezTo>
                  <a:cubicBezTo>
                    <a:pt x="330" y="641"/>
                    <a:pt x="247" y="197"/>
                    <a:pt x="247" y="197"/>
                  </a:cubicBezTo>
                  <a:lnTo>
                    <a:pt x="958" y="141"/>
                  </a:lnTo>
                  <a:close/>
                  <a:moveTo>
                    <a:pt x="1132" y="1"/>
                  </a:moveTo>
                  <a:lnTo>
                    <a:pt x="0" y="90"/>
                  </a:lnTo>
                  <a:cubicBezTo>
                    <a:pt x="0" y="90"/>
                    <a:pt x="131" y="800"/>
                    <a:pt x="649" y="800"/>
                  </a:cubicBezTo>
                  <a:cubicBezTo>
                    <a:pt x="668" y="800"/>
                    <a:pt x="687" y="799"/>
                    <a:pt x="707" y="797"/>
                  </a:cubicBezTo>
                  <a:cubicBezTo>
                    <a:pt x="1171" y="746"/>
                    <a:pt x="1132" y="1"/>
                    <a:pt x="1132"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1159977" y="3522564"/>
              <a:ext cx="27743" cy="19325"/>
            </a:xfrm>
            <a:custGeom>
              <a:avLst/>
              <a:gdLst/>
              <a:ahLst/>
              <a:cxnLst/>
              <a:rect l="l" t="t" r="r" b="b"/>
              <a:pathLst>
                <a:path w="847" h="590" extrusionOk="0">
                  <a:moveTo>
                    <a:pt x="320" y="0"/>
                  </a:moveTo>
                  <a:cubicBezTo>
                    <a:pt x="263" y="0"/>
                    <a:pt x="211" y="20"/>
                    <a:pt x="171" y="66"/>
                  </a:cubicBezTo>
                  <a:cubicBezTo>
                    <a:pt x="0" y="264"/>
                    <a:pt x="256" y="590"/>
                    <a:pt x="482" y="590"/>
                  </a:cubicBezTo>
                  <a:cubicBezTo>
                    <a:pt x="537" y="590"/>
                    <a:pt x="590" y="570"/>
                    <a:pt x="635" y="526"/>
                  </a:cubicBezTo>
                  <a:cubicBezTo>
                    <a:pt x="846" y="315"/>
                    <a:pt x="548" y="0"/>
                    <a:pt x="320" y="0"/>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1176715" y="3531113"/>
              <a:ext cx="3538" cy="2260"/>
            </a:xfrm>
            <a:custGeom>
              <a:avLst/>
              <a:gdLst/>
              <a:ahLst/>
              <a:cxnLst/>
              <a:rect l="l" t="t" r="r" b="b"/>
              <a:pathLst>
                <a:path w="108" h="69" extrusionOk="0">
                  <a:moveTo>
                    <a:pt x="1" y="1"/>
                  </a:moveTo>
                  <a:lnTo>
                    <a:pt x="35" y="69"/>
                  </a:lnTo>
                  <a:lnTo>
                    <a:pt x="107" y="69"/>
                  </a:lnTo>
                  <a:lnTo>
                    <a:pt x="86"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1173243" y="3524693"/>
              <a:ext cx="2260" cy="4094"/>
            </a:xfrm>
            <a:custGeom>
              <a:avLst/>
              <a:gdLst/>
              <a:ahLst/>
              <a:cxnLst/>
              <a:rect l="l" t="t" r="r" b="b"/>
              <a:pathLst>
                <a:path w="69" h="125" extrusionOk="0">
                  <a:moveTo>
                    <a:pt x="17" y="1"/>
                  </a:moveTo>
                  <a:lnTo>
                    <a:pt x="0" y="69"/>
                  </a:lnTo>
                  <a:lnTo>
                    <a:pt x="51" y="124"/>
                  </a:lnTo>
                  <a:lnTo>
                    <a:pt x="69" y="52"/>
                  </a:lnTo>
                  <a:lnTo>
                    <a:pt x="17"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1169051" y="3530425"/>
              <a:ext cx="2424" cy="4225"/>
            </a:xfrm>
            <a:custGeom>
              <a:avLst/>
              <a:gdLst/>
              <a:ahLst/>
              <a:cxnLst/>
              <a:rect l="l" t="t" r="r" b="b"/>
              <a:pathLst>
                <a:path w="74" h="129" extrusionOk="0">
                  <a:moveTo>
                    <a:pt x="56" y="0"/>
                  </a:moveTo>
                  <a:lnTo>
                    <a:pt x="1" y="56"/>
                  </a:lnTo>
                  <a:lnTo>
                    <a:pt x="22" y="128"/>
                  </a:lnTo>
                  <a:lnTo>
                    <a:pt x="73" y="90"/>
                  </a:lnTo>
                  <a:lnTo>
                    <a:pt x="56"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1173800" y="3535175"/>
              <a:ext cx="2260" cy="2948"/>
            </a:xfrm>
            <a:custGeom>
              <a:avLst/>
              <a:gdLst/>
              <a:ahLst/>
              <a:cxnLst/>
              <a:rect l="l" t="t" r="r" b="b"/>
              <a:pathLst>
                <a:path w="69" h="90" extrusionOk="0">
                  <a:moveTo>
                    <a:pt x="34" y="0"/>
                  </a:moveTo>
                  <a:lnTo>
                    <a:pt x="0" y="51"/>
                  </a:lnTo>
                  <a:lnTo>
                    <a:pt x="52" y="89"/>
                  </a:lnTo>
                  <a:lnTo>
                    <a:pt x="69" y="17"/>
                  </a:lnTo>
                  <a:lnTo>
                    <a:pt x="34"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1167380" y="3525807"/>
              <a:ext cx="2981" cy="2424"/>
            </a:xfrm>
            <a:custGeom>
              <a:avLst/>
              <a:gdLst/>
              <a:ahLst/>
              <a:cxnLst/>
              <a:rect l="l" t="t" r="r" b="b"/>
              <a:pathLst>
                <a:path w="91" h="74" extrusionOk="0">
                  <a:moveTo>
                    <a:pt x="18" y="1"/>
                  </a:moveTo>
                  <a:lnTo>
                    <a:pt x="1" y="73"/>
                  </a:lnTo>
                  <a:lnTo>
                    <a:pt x="73" y="56"/>
                  </a:lnTo>
                  <a:lnTo>
                    <a:pt x="90"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1151920" y="3502911"/>
              <a:ext cx="18834" cy="16705"/>
            </a:xfrm>
            <a:custGeom>
              <a:avLst/>
              <a:gdLst/>
              <a:ahLst/>
              <a:cxnLst/>
              <a:rect l="l" t="t" r="r" b="b"/>
              <a:pathLst>
                <a:path w="575" h="510" extrusionOk="0">
                  <a:moveTo>
                    <a:pt x="246" y="0"/>
                  </a:moveTo>
                  <a:cubicBezTo>
                    <a:pt x="128" y="0"/>
                    <a:pt x="20" y="65"/>
                    <a:pt x="13" y="202"/>
                  </a:cubicBezTo>
                  <a:cubicBezTo>
                    <a:pt x="0" y="385"/>
                    <a:pt x="183" y="510"/>
                    <a:pt x="338" y="510"/>
                  </a:cubicBezTo>
                  <a:cubicBezTo>
                    <a:pt x="440" y="510"/>
                    <a:pt x="530" y="456"/>
                    <a:pt x="545" y="330"/>
                  </a:cubicBezTo>
                  <a:cubicBezTo>
                    <a:pt x="574" y="116"/>
                    <a:pt x="402" y="0"/>
                    <a:pt x="246" y="0"/>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1162794" y="3506710"/>
              <a:ext cx="4062" cy="2817"/>
            </a:xfrm>
            <a:custGeom>
              <a:avLst/>
              <a:gdLst/>
              <a:ahLst/>
              <a:cxnLst/>
              <a:rect l="l" t="t" r="r" b="b"/>
              <a:pathLst>
                <a:path w="124" h="86" extrusionOk="0">
                  <a:moveTo>
                    <a:pt x="68" y="1"/>
                  </a:moveTo>
                  <a:lnTo>
                    <a:pt x="0" y="52"/>
                  </a:lnTo>
                  <a:lnTo>
                    <a:pt x="68" y="86"/>
                  </a:lnTo>
                  <a:lnTo>
                    <a:pt x="124" y="52"/>
                  </a:lnTo>
                  <a:lnTo>
                    <a:pt x="68"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1157488" y="3504909"/>
              <a:ext cx="3505" cy="2391"/>
            </a:xfrm>
            <a:custGeom>
              <a:avLst/>
              <a:gdLst/>
              <a:ahLst/>
              <a:cxnLst/>
              <a:rect l="l" t="t" r="r" b="b"/>
              <a:pathLst>
                <a:path w="107" h="73" extrusionOk="0">
                  <a:moveTo>
                    <a:pt x="0" y="0"/>
                  </a:moveTo>
                  <a:lnTo>
                    <a:pt x="34" y="73"/>
                  </a:lnTo>
                  <a:lnTo>
                    <a:pt x="107" y="73"/>
                  </a:lnTo>
                  <a:lnTo>
                    <a:pt x="73"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1158602" y="3511329"/>
              <a:ext cx="1834" cy="4062"/>
            </a:xfrm>
            <a:custGeom>
              <a:avLst/>
              <a:gdLst/>
              <a:ahLst/>
              <a:cxnLst/>
              <a:rect l="l" t="t" r="r" b="b"/>
              <a:pathLst>
                <a:path w="56" h="124" extrusionOk="0">
                  <a:moveTo>
                    <a:pt x="0" y="0"/>
                  </a:moveTo>
                  <a:lnTo>
                    <a:pt x="0" y="73"/>
                  </a:lnTo>
                  <a:lnTo>
                    <a:pt x="56" y="124"/>
                  </a:lnTo>
                  <a:lnTo>
                    <a:pt x="56" y="51"/>
                  </a:lnTo>
                  <a:lnTo>
                    <a:pt x="0"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1163351" y="3512443"/>
              <a:ext cx="2260" cy="2391"/>
            </a:xfrm>
            <a:custGeom>
              <a:avLst/>
              <a:gdLst/>
              <a:ahLst/>
              <a:cxnLst/>
              <a:rect l="l" t="t" r="r" b="b"/>
              <a:pathLst>
                <a:path w="69" h="73" extrusionOk="0">
                  <a:moveTo>
                    <a:pt x="0" y="0"/>
                  </a:moveTo>
                  <a:lnTo>
                    <a:pt x="17" y="73"/>
                  </a:lnTo>
                  <a:lnTo>
                    <a:pt x="68" y="73"/>
                  </a:lnTo>
                  <a:lnTo>
                    <a:pt x="51"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1154573" y="3507824"/>
              <a:ext cx="2391" cy="3538"/>
            </a:xfrm>
            <a:custGeom>
              <a:avLst/>
              <a:gdLst/>
              <a:ahLst/>
              <a:cxnLst/>
              <a:rect l="l" t="t" r="r" b="b"/>
              <a:pathLst>
                <a:path w="73" h="108" extrusionOk="0">
                  <a:moveTo>
                    <a:pt x="38" y="1"/>
                  </a:moveTo>
                  <a:lnTo>
                    <a:pt x="0" y="35"/>
                  </a:lnTo>
                  <a:lnTo>
                    <a:pt x="17" y="107"/>
                  </a:lnTo>
                  <a:lnTo>
                    <a:pt x="72" y="35"/>
                  </a:lnTo>
                  <a:lnTo>
                    <a:pt x="38" y="1"/>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803801" y="3511329"/>
              <a:ext cx="81855" cy="21782"/>
            </a:xfrm>
            <a:custGeom>
              <a:avLst/>
              <a:gdLst/>
              <a:ahLst/>
              <a:cxnLst/>
              <a:rect l="l" t="t" r="r" b="b"/>
              <a:pathLst>
                <a:path w="2499" h="665" extrusionOk="0">
                  <a:moveTo>
                    <a:pt x="2482" y="0"/>
                  </a:moveTo>
                  <a:cubicBezTo>
                    <a:pt x="1541" y="230"/>
                    <a:pt x="936" y="319"/>
                    <a:pt x="0" y="371"/>
                  </a:cubicBezTo>
                  <a:lnTo>
                    <a:pt x="51" y="656"/>
                  </a:lnTo>
                  <a:cubicBezTo>
                    <a:pt x="209" y="662"/>
                    <a:pt x="358" y="665"/>
                    <a:pt x="500" y="665"/>
                  </a:cubicBezTo>
                  <a:cubicBezTo>
                    <a:pt x="1185" y="665"/>
                    <a:pt x="1719" y="587"/>
                    <a:pt x="2499" y="336"/>
                  </a:cubicBezTo>
                  <a:lnTo>
                    <a:pt x="2482" y="0"/>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887424" y="3511886"/>
              <a:ext cx="76712" cy="15821"/>
            </a:xfrm>
            <a:custGeom>
              <a:avLst/>
              <a:gdLst/>
              <a:ahLst/>
              <a:cxnLst/>
              <a:rect l="l" t="t" r="r" b="b"/>
              <a:pathLst>
                <a:path w="2342" h="483" extrusionOk="0">
                  <a:moveTo>
                    <a:pt x="1" y="0"/>
                  </a:moveTo>
                  <a:lnTo>
                    <a:pt x="52" y="319"/>
                  </a:lnTo>
                  <a:cubicBezTo>
                    <a:pt x="510" y="427"/>
                    <a:pt x="906" y="482"/>
                    <a:pt x="1337" y="482"/>
                  </a:cubicBezTo>
                  <a:cubicBezTo>
                    <a:pt x="1622" y="482"/>
                    <a:pt x="1924" y="458"/>
                    <a:pt x="2270" y="409"/>
                  </a:cubicBezTo>
                  <a:lnTo>
                    <a:pt x="2342" y="73"/>
                  </a:lnTo>
                  <a:lnTo>
                    <a:pt x="2342" y="73"/>
                  </a:lnTo>
                  <a:cubicBezTo>
                    <a:pt x="1956" y="88"/>
                    <a:pt x="1624" y="103"/>
                    <a:pt x="1298" y="103"/>
                  </a:cubicBezTo>
                  <a:cubicBezTo>
                    <a:pt x="887" y="103"/>
                    <a:pt x="486" y="79"/>
                    <a:pt x="1" y="0"/>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872226" y="3424758"/>
              <a:ext cx="18736" cy="10482"/>
            </a:xfrm>
            <a:custGeom>
              <a:avLst/>
              <a:gdLst/>
              <a:ahLst/>
              <a:cxnLst/>
              <a:rect l="l" t="t" r="r" b="b"/>
              <a:pathLst>
                <a:path w="572" h="320" extrusionOk="0">
                  <a:moveTo>
                    <a:pt x="1" y="0"/>
                  </a:moveTo>
                  <a:lnTo>
                    <a:pt x="18" y="319"/>
                  </a:lnTo>
                  <a:lnTo>
                    <a:pt x="571" y="319"/>
                  </a:lnTo>
                  <a:lnTo>
                    <a:pt x="550" y="0"/>
                  </a:lnTo>
                  <a:close/>
                </a:path>
              </a:pathLst>
            </a:custGeom>
            <a:solidFill>
              <a:srgbClr val="EAD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976812" y="3277229"/>
              <a:ext cx="48248" cy="51065"/>
            </a:xfrm>
            <a:custGeom>
              <a:avLst/>
              <a:gdLst/>
              <a:ahLst/>
              <a:cxnLst/>
              <a:rect l="l" t="t" r="r" b="b"/>
              <a:pathLst>
                <a:path w="1473" h="1559" extrusionOk="0">
                  <a:moveTo>
                    <a:pt x="1188" y="1"/>
                  </a:moveTo>
                  <a:cubicBezTo>
                    <a:pt x="975" y="444"/>
                    <a:pt x="0" y="1367"/>
                    <a:pt x="0" y="1367"/>
                  </a:cubicBezTo>
                  <a:lnTo>
                    <a:pt x="268" y="1559"/>
                  </a:lnTo>
                  <a:cubicBezTo>
                    <a:pt x="677" y="1367"/>
                    <a:pt x="1473" y="214"/>
                    <a:pt x="1473" y="214"/>
                  </a:cubicBezTo>
                  <a:lnTo>
                    <a:pt x="1188" y="1"/>
                  </a:ln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735736" y="3283649"/>
              <a:ext cx="51229" cy="53423"/>
            </a:xfrm>
            <a:custGeom>
              <a:avLst/>
              <a:gdLst/>
              <a:ahLst/>
              <a:cxnLst/>
              <a:rect l="l" t="t" r="r" b="b"/>
              <a:pathLst>
                <a:path w="1564" h="1631" extrusionOk="0">
                  <a:moveTo>
                    <a:pt x="163" y="1"/>
                  </a:moveTo>
                  <a:lnTo>
                    <a:pt x="1" y="265"/>
                  </a:lnTo>
                  <a:cubicBezTo>
                    <a:pt x="163" y="690"/>
                    <a:pt x="1333" y="1631"/>
                    <a:pt x="1333" y="1631"/>
                  </a:cubicBezTo>
                  <a:lnTo>
                    <a:pt x="1563" y="1329"/>
                  </a:lnTo>
                  <a:cubicBezTo>
                    <a:pt x="1082" y="1065"/>
                    <a:pt x="163" y="1"/>
                    <a:pt x="163" y="1"/>
                  </a:cubicBezTo>
                  <a:close/>
                </a:path>
              </a:pathLst>
            </a:custGeom>
            <a:solidFill>
              <a:srgbClr val="F4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22897" y="3224952"/>
              <a:ext cx="94695" cy="30167"/>
            </a:xfrm>
            <a:custGeom>
              <a:avLst/>
              <a:gdLst/>
              <a:ahLst/>
              <a:cxnLst/>
              <a:rect l="l" t="t" r="r" b="b"/>
              <a:pathLst>
                <a:path w="2891" h="921" extrusionOk="0">
                  <a:moveTo>
                    <a:pt x="302" y="1"/>
                  </a:moveTo>
                  <a:cubicBezTo>
                    <a:pt x="213" y="35"/>
                    <a:pt x="141" y="90"/>
                    <a:pt x="73" y="141"/>
                  </a:cubicBezTo>
                  <a:cubicBezTo>
                    <a:pt x="141" y="141"/>
                    <a:pt x="90" y="337"/>
                    <a:pt x="0" y="639"/>
                  </a:cubicBezTo>
                  <a:cubicBezTo>
                    <a:pt x="460" y="814"/>
                    <a:pt x="1064" y="920"/>
                    <a:pt x="1720" y="920"/>
                  </a:cubicBezTo>
                  <a:lnTo>
                    <a:pt x="1758" y="320"/>
                  </a:lnTo>
                  <a:lnTo>
                    <a:pt x="1669" y="320"/>
                  </a:lnTo>
                  <a:lnTo>
                    <a:pt x="1226" y="622"/>
                  </a:lnTo>
                  <a:lnTo>
                    <a:pt x="907" y="214"/>
                  </a:lnTo>
                  <a:cubicBezTo>
                    <a:pt x="673" y="175"/>
                    <a:pt x="481" y="90"/>
                    <a:pt x="302" y="1"/>
                  </a:cubicBezTo>
                  <a:close/>
                  <a:moveTo>
                    <a:pt x="2890" y="214"/>
                  </a:moveTo>
                  <a:cubicBezTo>
                    <a:pt x="2822" y="231"/>
                    <a:pt x="2733" y="248"/>
                    <a:pt x="2643" y="265"/>
                  </a:cubicBezTo>
                  <a:lnTo>
                    <a:pt x="2341" y="584"/>
                  </a:lnTo>
                  <a:lnTo>
                    <a:pt x="1916" y="320"/>
                  </a:lnTo>
                  <a:lnTo>
                    <a:pt x="1899" y="320"/>
                  </a:lnTo>
                  <a:lnTo>
                    <a:pt x="1882" y="920"/>
                  </a:lnTo>
                  <a:cubicBezTo>
                    <a:pt x="2039" y="920"/>
                    <a:pt x="2184" y="920"/>
                    <a:pt x="2324" y="903"/>
                  </a:cubicBezTo>
                  <a:cubicBezTo>
                    <a:pt x="2537" y="639"/>
                    <a:pt x="2733" y="388"/>
                    <a:pt x="2890" y="214"/>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879202" y="3235401"/>
              <a:ext cx="5896" cy="19719"/>
            </a:xfrm>
            <a:custGeom>
              <a:avLst/>
              <a:gdLst/>
              <a:ahLst/>
              <a:cxnLst/>
              <a:rect l="l" t="t" r="r" b="b"/>
              <a:pathLst>
                <a:path w="180" h="602" extrusionOk="0">
                  <a:moveTo>
                    <a:pt x="39" y="1"/>
                  </a:moveTo>
                  <a:lnTo>
                    <a:pt x="1" y="601"/>
                  </a:lnTo>
                  <a:lnTo>
                    <a:pt x="163" y="601"/>
                  </a:lnTo>
                  <a:lnTo>
                    <a:pt x="180" y="1"/>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824698" y="3229571"/>
              <a:ext cx="590" cy="33"/>
            </a:xfrm>
            <a:custGeom>
              <a:avLst/>
              <a:gdLst/>
              <a:ahLst/>
              <a:cxnLst/>
              <a:rect l="l" t="t" r="r" b="b"/>
              <a:pathLst>
                <a:path w="18" h="1" extrusionOk="0">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8" y="0"/>
                  </a:moveTo>
                  <a:lnTo>
                    <a:pt x="18" y="0"/>
                  </a:lnTo>
                  <a:lnTo>
                    <a:pt x="18" y="0"/>
                  </a:lnTo>
                  <a:close/>
                  <a:moveTo>
                    <a:pt x="18" y="0"/>
                  </a:moveTo>
                  <a:lnTo>
                    <a:pt x="18" y="0"/>
                  </a:lnTo>
                  <a:lnTo>
                    <a:pt x="18" y="0"/>
                  </a:lnTo>
                  <a:close/>
                  <a:moveTo>
                    <a:pt x="18" y="0"/>
                  </a:moveTo>
                  <a:lnTo>
                    <a:pt x="18" y="0"/>
                  </a:lnTo>
                  <a:lnTo>
                    <a:pt x="18" y="0"/>
                  </a:lnTo>
                  <a:close/>
                </a:path>
              </a:pathLst>
            </a:custGeom>
            <a:solidFill>
              <a:srgbClr val="7E2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852573" y="3231929"/>
              <a:ext cx="24992" cy="13430"/>
            </a:xfrm>
            <a:custGeom>
              <a:avLst/>
              <a:gdLst/>
              <a:ahLst/>
              <a:cxnLst/>
              <a:rect l="l" t="t" r="r" b="b"/>
              <a:pathLst>
                <a:path w="763" h="410" extrusionOk="0">
                  <a:moveTo>
                    <a:pt x="1" y="1"/>
                  </a:moveTo>
                  <a:lnTo>
                    <a:pt x="320" y="409"/>
                  </a:lnTo>
                  <a:lnTo>
                    <a:pt x="763" y="107"/>
                  </a:lnTo>
                  <a:cubicBezTo>
                    <a:pt x="690" y="107"/>
                    <a:pt x="639" y="107"/>
                    <a:pt x="584" y="90"/>
                  </a:cubicBezTo>
                  <a:lnTo>
                    <a:pt x="320" y="281"/>
                  </a:lnTo>
                  <a:lnTo>
                    <a:pt x="107" y="35"/>
                  </a:lnTo>
                  <a:cubicBezTo>
                    <a:pt x="69" y="18"/>
                    <a:pt x="35" y="18"/>
                    <a:pt x="1" y="1"/>
                  </a:cubicBez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9"/>
            <p:cNvSpPr/>
            <p:nvPr/>
          </p:nvSpPr>
          <p:spPr>
            <a:xfrm>
              <a:off x="885622" y="3233600"/>
              <a:ext cx="23878" cy="10482"/>
            </a:xfrm>
            <a:custGeom>
              <a:avLst/>
              <a:gdLst/>
              <a:ahLst/>
              <a:cxnLst/>
              <a:rect l="l" t="t" r="r" b="b"/>
              <a:pathLst>
                <a:path w="729" h="320" extrusionOk="0">
                  <a:moveTo>
                    <a:pt x="728" y="1"/>
                  </a:moveTo>
                  <a:cubicBezTo>
                    <a:pt x="694" y="1"/>
                    <a:pt x="639" y="1"/>
                    <a:pt x="605" y="18"/>
                  </a:cubicBezTo>
                  <a:lnTo>
                    <a:pt x="426" y="196"/>
                  </a:lnTo>
                  <a:lnTo>
                    <a:pt x="196" y="56"/>
                  </a:lnTo>
                  <a:lnTo>
                    <a:pt x="1" y="56"/>
                  </a:lnTo>
                  <a:lnTo>
                    <a:pt x="426" y="320"/>
                  </a:lnTo>
                  <a:lnTo>
                    <a:pt x="728" y="1"/>
                  </a:lnTo>
                  <a:close/>
                </a:path>
              </a:pathLst>
            </a:custGeom>
            <a:solidFill>
              <a:srgbClr val="AC7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9"/>
            <p:cNvSpPr/>
            <p:nvPr/>
          </p:nvSpPr>
          <p:spPr>
            <a:xfrm>
              <a:off x="806028" y="3229571"/>
              <a:ext cx="21487" cy="16345"/>
            </a:xfrm>
            <a:custGeom>
              <a:avLst/>
              <a:gdLst/>
              <a:ahLst/>
              <a:cxnLst/>
              <a:rect l="l" t="t" r="r" b="b"/>
              <a:pathLst>
                <a:path w="656" h="499" extrusionOk="0">
                  <a:moveTo>
                    <a:pt x="571" y="0"/>
                  </a:moveTo>
                  <a:cubicBezTo>
                    <a:pt x="426" y="17"/>
                    <a:pt x="230" y="124"/>
                    <a:pt x="0" y="268"/>
                  </a:cubicBezTo>
                  <a:cubicBezTo>
                    <a:pt x="145" y="353"/>
                    <a:pt x="319" y="426"/>
                    <a:pt x="515" y="498"/>
                  </a:cubicBezTo>
                  <a:cubicBezTo>
                    <a:pt x="605" y="196"/>
                    <a:pt x="656" y="0"/>
                    <a:pt x="588" y="0"/>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899019" y="3224952"/>
              <a:ext cx="50475" cy="29611"/>
            </a:xfrm>
            <a:custGeom>
              <a:avLst/>
              <a:gdLst/>
              <a:ahLst/>
              <a:cxnLst/>
              <a:rect l="l" t="t" r="r" b="b"/>
              <a:pathLst>
                <a:path w="1541" h="904" extrusionOk="0">
                  <a:moveTo>
                    <a:pt x="1098" y="1"/>
                  </a:moveTo>
                  <a:cubicBezTo>
                    <a:pt x="958" y="90"/>
                    <a:pt x="779" y="158"/>
                    <a:pt x="566" y="214"/>
                  </a:cubicBezTo>
                  <a:cubicBezTo>
                    <a:pt x="409" y="388"/>
                    <a:pt x="213" y="639"/>
                    <a:pt x="0" y="903"/>
                  </a:cubicBezTo>
                  <a:cubicBezTo>
                    <a:pt x="605" y="869"/>
                    <a:pt x="1137" y="729"/>
                    <a:pt x="1541" y="550"/>
                  </a:cubicBezTo>
                  <a:cubicBezTo>
                    <a:pt x="1418" y="337"/>
                    <a:pt x="1260" y="158"/>
                    <a:pt x="1098" y="1"/>
                  </a:cubicBezTo>
                  <a:close/>
                </a:path>
              </a:pathLst>
            </a:custGeom>
            <a:solidFill>
              <a:srgbClr val="DD9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9"/>
            <p:cNvSpPr/>
            <p:nvPr/>
          </p:nvSpPr>
          <p:spPr>
            <a:xfrm>
              <a:off x="934984" y="3217976"/>
              <a:ext cx="31969" cy="24992"/>
            </a:xfrm>
            <a:custGeom>
              <a:avLst/>
              <a:gdLst/>
              <a:ahLst/>
              <a:cxnLst/>
              <a:rect l="l" t="t" r="r" b="b"/>
              <a:pathLst>
                <a:path w="976" h="763" extrusionOk="0">
                  <a:moveTo>
                    <a:pt x="285" y="1"/>
                  </a:moveTo>
                  <a:cubicBezTo>
                    <a:pt x="213" y="90"/>
                    <a:pt x="107" y="158"/>
                    <a:pt x="0" y="214"/>
                  </a:cubicBezTo>
                  <a:cubicBezTo>
                    <a:pt x="162" y="371"/>
                    <a:pt x="320" y="550"/>
                    <a:pt x="443" y="763"/>
                  </a:cubicBezTo>
                  <a:cubicBezTo>
                    <a:pt x="656" y="673"/>
                    <a:pt x="835" y="550"/>
                    <a:pt x="975" y="427"/>
                  </a:cubicBezTo>
                  <a:cubicBezTo>
                    <a:pt x="762" y="282"/>
                    <a:pt x="498" y="107"/>
                    <a:pt x="285" y="1"/>
                  </a:cubicBezTo>
                  <a:close/>
                </a:path>
              </a:pathLst>
            </a:custGeom>
            <a:solidFill>
              <a:srgbClr val="DD83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9"/>
            <p:cNvSpPr/>
            <p:nvPr/>
          </p:nvSpPr>
          <p:spPr>
            <a:xfrm>
              <a:off x="856078" y="3233043"/>
              <a:ext cx="15624" cy="8123"/>
            </a:xfrm>
            <a:custGeom>
              <a:avLst/>
              <a:gdLst/>
              <a:ahLst/>
              <a:cxnLst/>
              <a:rect l="l" t="t" r="r" b="b"/>
              <a:pathLst>
                <a:path w="477" h="248" extrusionOk="0">
                  <a:moveTo>
                    <a:pt x="0" y="1"/>
                  </a:moveTo>
                  <a:lnTo>
                    <a:pt x="213" y="247"/>
                  </a:lnTo>
                  <a:lnTo>
                    <a:pt x="477" y="56"/>
                  </a:lnTo>
                  <a:cubicBezTo>
                    <a:pt x="319" y="56"/>
                    <a:pt x="158" y="35"/>
                    <a:pt x="0" y="1"/>
                  </a:cubicBez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92042" y="3234157"/>
              <a:ext cx="13397" cy="5896"/>
            </a:xfrm>
            <a:custGeom>
              <a:avLst/>
              <a:gdLst/>
              <a:ahLst/>
              <a:cxnLst/>
              <a:rect l="l" t="t" r="r" b="b"/>
              <a:pathLst>
                <a:path w="409" h="180" extrusionOk="0">
                  <a:moveTo>
                    <a:pt x="409" y="1"/>
                  </a:moveTo>
                  <a:cubicBezTo>
                    <a:pt x="286" y="22"/>
                    <a:pt x="141" y="22"/>
                    <a:pt x="0" y="39"/>
                  </a:cubicBezTo>
                  <a:lnTo>
                    <a:pt x="230" y="179"/>
                  </a:lnTo>
                  <a:lnTo>
                    <a:pt x="409" y="1"/>
                  </a:lnTo>
                  <a:close/>
                </a:path>
              </a:pathLst>
            </a:custGeom>
            <a:solidFill>
              <a:srgbClr val="D4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9"/>
            <p:cNvSpPr/>
            <p:nvPr/>
          </p:nvSpPr>
          <p:spPr>
            <a:xfrm>
              <a:off x="947791" y="3159410"/>
              <a:ext cx="31412" cy="36456"/>
            </a:xfrm>
            <a:custGeom>
              <a:avLst/>
              <a:gdLst/>
              <a:ahLst/>
              <a:cxnLst/>
              <a:rect l="l" t="t" r="r" b="b"/>
              <a:pathLst>
                <a:path w="959" h="1113" extrusionOk="0">
                  <a:moveTo>
                    <a:pt x="782" y="1"/>
                  </a:moveTo>
                  <a:cubicBezTo>
                    <a:pt x="560" y="1"/>
                    <a:pt x="108" y="371"/>
                    <a:pt x="52" y="440"/>
                  </a:cubicBezTo>
                  <a:cubicBezTo>
                    <a:pt x="1" y="546"/>
                    <a:pt x="197" y="1112"/>
                    <a:pt x="197" y="1112"/>
                  </a:cubicBezTo>
                  <a:cubicBezTo>
                    <a:pt x="516" y="1095"/>
                    <a:pt x="959" y="635"/>
                    <a:pt x="903" y="120"/>
                  </a:cubicBezTo>
                  <a:cubicBezTo>
                    <a:pt x="895" y="35"/>
                    <a:pt x="849" y="1"/>
                    <a:pt x="78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9"/>
            <p:cNvSpPr/>
            <p:nvPr/>
          </p:nvSpPr>
          <p:spPr>
            <a:xfrm>
              <a:off x="949462" y="3165764"/>
              <a:ext cx="22208" cy="25483"/>
            </a:xfrm>
            <a:custGeom>
              <a:avLst/>
              <a:gdLst/>
              <a:ahLst/>
              <a:cxnLst/>
              <a:rect l="l" t="t" r="r" b="b"/>
              <a:pathLst>
                <a:path w="678" h="778" extrusionOk="0">
                  <a:moveTo>
                    <a:pt x="548" y="1"/>
                  </a:moveTo>
                  <a:cubicBezTo>
                    <a:pt x="389" y="1"/>
                    <a:pt x="78" y="263"/>
                    <a:pt x="39" y="318"/>
                  </a:cubicBezTo>
                  <a:cubicBezTo>
                    <a:pt x="1" y="386"/>
                    <a:pt x="129" y="778"/>
                    <a:pt x="129" y="778"/>
                  </a:cubicBezTo>
                  <a:cubicBezTo>
                    <a:pt x="359" y="778"/>
                    <a:pt x="678" y="441"/>
                    <a:pt x="639" y="88"/>
                  </a:cubicBezTo>
                  <a:cubicBezTo>
                    <a:pt x="631" y="25"/>
                    <a:pt x="597" y="1"/>
                    <a:pt x="548"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9"/>
            <p:cNvSpPr/>
            <p:nvPr/>
          </p:nvSpPr>
          <p:spPr>
            <a:xfrm>
              <a:off x="790961" y="3159410"/>
              <a:ext cx="30298" cy="37144"/>
            </a:xfrm>
            <a:custGeom>
              <a:avLst/>
              <a:gdLst/>
              <a:ahLst/>
              <a:cxnLst/>
              <a:rect l="l" t="t" r="r" b="b"/>
              <a:pathLst>
                <a:path w="925" h="1134" extrusionOk="0">
                  <a:moveTo>
                    <a:pt x="172" y="1"/>
                  </a:moveTo>
                  <a:cubicBezTo>
                    <a:pt x="106" y="1"/>
                    <a:pt x="60" y="35"/>
                    <a:pt x="52" y="120"/>
                  </a:cubicBezTo>
                  <a:cubicBezTo>
                    <a:pt x="1" y="635"/>
                    <a:pt x="426" y="1112"/>
                    <a:pt x="728" y="1133"/>
                  </a:cubicBezTo>
                  <a:cubicBezTo>
                    <a:pt x="728" y="1133"/>
                    <a:pt x="924" y="546"/>
                    <a:pt x="869" y="440"/>
                  </a:cubicBezTo>
                  <a:cubicBezTo>
                    <a:pt x="830" y="371"/>
                    <a:pt x="391" y="1"/>
                    <a:pt x="17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9"/>
            <p:cNvSpPr/>
            <p:nvPr/>
          </p:nvSpPr>
          <p:spPr>
            <a:xfrm>
              <a:off x="796824" y="3165371"/>
              <a:ext cx="21487" cy="25876"/>
            </a:xfrm>
            <a:custGeom>
              <a:avLst/>
              <a:gdLst/>
              <a:ahLst/>
              <a:cxnLst/>
              <a:rect l="l" t="t" r="r" b="b"/>
              <a:pathLst>
                <a:path w="656" h="790" extrusionOk="0">
                  <a:moveTo>
                    <a:pt x="119" y="1"/>
                  </a:moveTo>
                  <a:cubicBezTo>
                    <a:pt x="74" y="1"/>
                    <a:pt x="42" y="23"/>
                    <a:pt x="34" y="79"/>
                  </a:cubicBezTo>
                  <a:cubicBezTo>
                    <a:pt x="0" y="453"/>
                    <a:pt x="298" y="773"/>
                    <a:pt x="511" y="790"/>
                  </a:cubicBezTo>
                  <a:cubicBezTo>
                    <a:pt x="511" y="790"/>
                    <a:pt x="656" y="381"/>
                    <a:pt x="617" y="313"/>
                  </a:cubicBezTo>
                  <a:cubicBezTo>
                    <a:pt x="578" y="257"/>
                    <a:pt x="272" y="1"/>
                    <a:pt x="119"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9"/>
            <p:cNvSpPr/>
            <p:nvPr/>
          </p:nvSpPr>
          <p:spPr>
            <a:xfrm>
              <a:off x="871112" y="3079946"/>
              <a:ext cx="115068" cy="121194"/>
            </a:xfrm>
            <a:custGeom>
              <a:avLst/>
              <a:gdLst/>
              <a:ahLst/>
              <a:cxnLst/>
              <a:rect l="l" t="t" r="r" b="b"/>
              <a:pathLst>
                <a:path w="3513" h="3700" extrusionOk="0">
                  <a:moveTo>
                    <a:pt x="1070" y="1"/>
                  </a:moveTo>
                  <a:cubicBezTo>
                    <a:pt x="469" y="1"/>
                    <a:pt x="1" y="188"/>
                    <a:pt x="1" y="188"/>
                  </a:cubicBezTo>
                  <a:lnTo>
                    <a:pt x="2482" y="3700"/>
                  </a:lnTo>
                  <a:cubicBezTo>
                    <a:pt x="2874" y="3168"/>
                    <a:pt x="3512" y="1197"/>
                    <a:pt x="2431" y="418"/>
                  </a:cubicBezTo>
                  <a:cubicBezTo>
                    <a:pt x="1990" y="95"/>
                    <a:pt x="1496" y="1"/>
                    <a:pt x="1070" y="1"/>
                  </a:cubicBezTo>
                  <a:close/>
                </a:path>
              </a:pathLst>
            </a:custGeom>
            <a:solidFill>
              <a:srgbClr val="AD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9"/>
            <p:cNvSpPr/>
            <p:nvPr/>
          </p:nvSpPr>
          <p:spPr>
            <a:xfrm>
              <a:off x="783427" y="3080438"/>
              <a:ext cx="120768" cy="113201"/>
            </a:xfrm>
            <a:custGeom>
              <a:avLst/>
              <a:gdLst/>
              <a:ahLst/>
              <a:cxnLst/>
              <a:rect l="l" t="t" r="r" b="b"/>
              <a:pathLst>
                <a:path w="3687" h="3456" extrusionOk="0">
                  <a:moveTo>
                    <a:pt x="2276" y="1"/>
                  </a:moveTo>
                  <a:cubicBezTo>
                    <a:pt x="1931" y="1"/>
                    <a:pt x="1555" y="68"/>
                    <a:pt x="1188" y="263"/>
                  </a:cubicBezTo>
                  <a:cubicBezTo>
                    <a:pt x="1" y="918"/>
                    <a:pt x="639" y="2868"/>
                    <a:pt x="975" y="3455"/>
                  </a:cubicBezTo>
                  <a:lnTo>
                    <a:pt x="3687" y="352"/>
                  </a:lnTo>
                  <a:cubicBezTo>
                    <a:pt x="3687" y="352"/>
                    <a:pt x="3061" y="1"/>
                    <a:pt x="2276" y="1"/>
                  </a:cubicBezTo>
                  <a:close/>
                </a:path>
              </a:pathLst>
            </a:custGeom>
            <a:solidFill>
              <a:srgbClr val="AD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9"/>
            <p:cNvSpPr/>
            <p:nvPr/>
          </p:nvSpPr>
          <p:spPr>
            <a:xfrm>
              <a:off x="796103" y="3086825"/>
              <a:ext cx="165118" cy="148642"/>
            </a:xfrm>
            <a:custGeom>
              <a:avLst/>
              <a:gdLst/>
              <a:ahLst/>
              <a:cxnLst/>
              <a:rect l="l" t="t" r="r" b="b"/>
              <a:pathLst>
                <a:path w="5041" h="4538" extrusionOk="0">
                  <a:moveTo>
                    <a:pt x="2721" y="1"/>
                  </a:moveTo>
                  <a:cubicBezTo>
                    <a:pt x="2613" y="1"/>
                    <a:pt x="2499" y="5"/>
                    <a:pt x="2380" y="13"/>
                  </a:cubicBezTo>
                  <a:cubicBezTo>
                    <a:pt x="1" y="174"/>
                    <a:pt x="465" y="2051"/>
                    <a:pt x="499" y="3205"/>
                  </a:cubicBezTo>
                  <a:cubicBezTo>
                    <a:pt x="552" y="4315"/>
                    <a:pt x="1800" y="4538"/>
                    <a:pt x="2687" y="4538"/>
                  </a:cubicBezTo>
                  <a:cubicBezTo>
                    <a:pt x="2721" y="4538"/>
                    <a:pt x="2756" y="4538"/>
                    <a:pt x="2789" y="4537"/>
                  </a:cubicBezTo>
                  <a:cubicBezTo>
                    <a:pt x="4543" y="4499"/>
                    <a:pt x="5041" y="3737"/>
                    <a:pt x="5041" y="2532"/>
                  </a:cubicBezTo>
                  <a:cubicBezTo>
                    <a:pt x="5041" y="1368"/>
                    <a:pt x="4768" y="1"/>
                    <a:pt x="272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9"/>
            <p:cNvSpPr/>
            <p:nvPr/>
          </p:nvSpPr>
          <p:spPr>
            <a:xfrm>
              <a:off x="897185" y="3129505"/>
              <a:ext cx="33214" cy="40878"/>
            </a:xfrm>
            <a:custGeom>
              <a:avLst/>
              <a:gdLst/>
              <a:ahLst/>
              <a:cxnLst/>
              <a:rect l="l" t="t" r="r" b="b"/>
              <a:pathLst>
                <a:path w="1014" h="1248" extrusionOk="0">
                  <a:moveTo>
                    <a:pt x="486" y="1"/>
                  </a:moveTo>
                  <a:cubicBezTo>
                    <a:pt x="473" y="1"/>
                    <a:pt x="461" y="2"/>
                    <a:pt x="448" y="3"/>
                  </a:cubicBezTo>
                  <a:cubicBezTo>
                    <a:pt x="180" y="25"/>
                    <a:pt x="1" y="378"/>
                    <a:pt x="56" y="770"/>
                  </a:cubicBezTo>
                  <a:cubicBezTo>
                    <a:pt x="88" y="1131"/>
                    <a:pt x="276" y="1248"/>
                    <a:pt x="519" y="1248"/>
                  </a:cubicBezTo>
                  <a:cubicBezTo>
                    <a:pt x="536" y="1248"/>
                    <a:pt x="553" y="1247"/>
                    <a:pt x="571" y="1246"/>
                  </a:cubicBezTo>
                  <a:cubicBezTo>
                    <a:pt x="818" y="1212"/>
                    <a:pt x="1014" y="1068"/>
                    <a:pt x="980" y="663"/>
                  </a:cubicBezTo>
                  <a:cubicBezTo>
                    <a:pt x="943" y="292"/>
                    <a:pt x="720" y="1"/>
                    <a:pt x="486"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9"/>
            <p:cNvSpPr/>
            <p:nvPr/>
          </p:nvSpPr>
          <p:spPr>
            <a:xfrm>
              <a:off x="832232" y="3131339"/>
              <a:ext cx="38356" cy="45235"/>
            </a:xfrm>
            <a:custGeom>
              <a:avLst/>
              <a:gdLst/>
              <a:ahLst/>
              <a:cxnLst/>
              <a:rect l="l" t="t" r="r" b="b"/>
              <a:pathLst>
                <a:path w="1171" h="1381" extrusionOk="0">
                  <a:moveTo>
                    <a:pt x="507" y="0"/>
                  </a:moveTo>
                  <a:cubicBezTo>
                    <a:pt x="491" y="0"/>
                    <a:pt x="476" y="1"/>
                    <a:pt x="460" y="3"/>
                  </a:cubicBezTo>
                  <a:cubicBezTo>
                    <a:pt x="175" y="54"/>
                    <a:pt x="0" y="445"/>
                    <a:pt x="51" y="871"/>
                  </a:cubicBezTo>
                  <a:cubicBezTo>
                    <a:pt x="113" y="1248"/>
                    <a:pt x="301" y="1381"/>
                    <a:pt x="531" y="1381"/>
                  </a:cubicBezTo>
                  <a:cubicBezTo>
                    <a:pt x="571" y="1381"/>
                    <a:pt x="613" y="1377"/>
                    <a:pt x="656" y="1369"/>
                  </a:cubicBezTo>
                  <a:cubicBezTo>
                    <a:pt x="958" y="1331"/>
                    <a:pt x="1171" y="1156"/>
                    <a:pt x="1099" y="714"/>
                  </a:cubicBezTo>
                  <a:cubicBezTo>
                    <a:pt x="1050" y="290"/>
                    <a:pt x="791" y="0"/>
                    <a:pt x="50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9"/>
            <p:cNvSpPr/>
            <p:nvPr/>
          </p:nvSpPr>
          <p:spPr>
            <a:xfrm>
              <a:off x="897906" y="3133009"/>
              <a:ext cx="32493" cy="37406"/>
            </a:xfrm>
            <a:custGeom>
              <a:avLst/>
              <a:gdLst/>
              <a:ahLst/>
              <a:cxnLst/>
              <a:rect l="l" t="t" r="r" b="b"/>
              <a:pathLst>
                <a:path w="992" h="1142" extrusionOk="0">
                  <a:moveTo>
                    <a:pt x="469" y="0"/>
                  </a:moveTo>
                  <a:cubicBezTo>
                    <a:pt x="454" y="0"/>
                    <a:pt x="440" y="1"/>
                    <a:pt x="426" y="3"/>
                  </a:cubicBezTo>
                  <a:cubicBezTo>
                    <a:pt x="175" y="24"/>
                    <a:pt x="0" y="343"/>
                    <a:pt x="34" y="697"/>
                  </a:cubicBezTo>
                  <a:cubicBezTo>
                    <a:pt x="66" y="1039"/>
                    <a:pt x="250" y="1141"/>
                    <a:pt x="490" y="1141"/>
                  </a:cubicBezTo>
                  <a:cubicBezTo>
                    <a:pt x="509" y="1141"/>
                    <a:pt x="529" y="1141"/>
                    <a:pt x="549" y="1139"/>
                  </a:cubicBezTo>
                  <a:cubicBezTo>
                    <a:pt x="796" y="1105"/>
                    <a:pt x="992" y="961"/>
                    <a:pt x="958" y="607"/>
                  </a:cubicBezTo>
                  <a:cubicBezTo>
                    <a:pt x="922" y="273"/>
                    <a:pt x="714" y="0"/>
                    <a:pt x="469"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9"/>
            <p:cNvSpPr/>
            <p:nvPr/>
          </p:nvSpPr>
          <p:spPr>
            <a:xfrm>
              <a:off x="832232" y="3135269"/>
              <a:ext cx="38356" cy="41370"/>
            </a:xfrm>
            <a:custGeom>
              <a:avLst/>
              <a:gdLst/>
              <a:ahLst/>
              <a:cxnLst/>
              <a:rect l="l" t="t" r="r" b="b"/>
              <a:pathLst>
                <a:path w="1171" h="1263" extrusionOk="0">
                  <a:moveTo>
                    <a:pt x="548" y="0"/>
                  </a:moveTo>
                  <a:cubicBezTo>
                    <a:pt x="525" y="0"/>
                    <a:pt x="501" y="2"/>
                    <a:pt x="477" y="6"/>
                  </a:cubicBezTo>
                  <a:cubicBezTo>
                    <a:pt x="196" y="40"/>
                    <a:pt x="0" y="415"/>
                    <a:pt x="51" y="806"/>
                  </a:cubicBezTo>
                  <a:cubicBezTo>
                    <a:pt x="98" y="1144"/>
                    <a:pt x="289" y="1262"/>
                    <a:pt x="517" y="1262"/>
                  </a:cubicBezTo>
                  <a:cubicBezTo>
                    <a:pt x="562" y="1262"/>
                    <a:pt x="609" y="1257"/>
                    <a:pt x="656" y="1249"/>
                  </a:cubicBezTo>
                  <a:cubicBezTo>
                    <a:pt x="958" y="1211"/>
                    <a:pt x="1171" y="1036"/>
                    <a:pt x="1116" y="645"/>
                  </a:cubicBezTo>
                  <a:cubicBezTo>
                    <a:pt x="1069" y="268"/>
                    <a:pt x="823" y="0"/>
                    <a:pt x="548"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9"/>
            <p:cNvSpPr/>
            <p:nvPr/>
          </p:nvSpPr>
          <p:spPr>
            <a:xfrm>
              <a:off x="874781" y="3180209"/>
              <a:ext cx="22437" cy="9433"/>
            </a:xfrm>
            <a:custGeom>
              <a:avLst/>
              <a:gdLst/>
              <a:ahLst/>
              <a:cxnLst/>
              <a:rect l="l" t="t" r="r" b="b"/>
              <a:pathLst>
                <a:path w="685" h="288" extrusionOk="0">
                  <a:moveTo>
                    <a:pt x="634" y="0"/>
                  </a:moveTo>
                  <a:cubicBezTo>
                    <a:pt x="600" y="90"/>
                    <a:pt x="493" y="158"/>
                    <a:pt x="366" y="179"/>
                  </a:cubicBezTo>
                  <a:cubicBezTo>
                    <a:pt x="349" y="181"/>
                    <a:pt x="332" y="182"/>
                    <a:pt x="315" y="182"/>
                  </a:cubicBezTo>
                  <a:cubicBezTo>
                    <a:pt x="196" y="182"/>
                    <a:pt x="98" y="130"/>
                    <a:pt x="68" y="52"/>
                  </a:cubicBezTo>
                  <a:lnTo>
                    <a:pt x="68" y="52"/>
                  </a:lnTo>
                  <a:cubicBezTo>
                    <a:pt x="0" y="186"/>
                    <a:pt x="150" y="287"/>
                    <a:pt x="325" y="287"/>
                  </a:cubicBezTo>
                  <a:cubicBezTo>
                    <a:pt x="339" y="287"/>
                    <a:pt x="352" y="287"/>
                    <a:pt x="366" y="286"/>
                  </a:cubicBezTo>
                  <a:cubicBezTo>
                    <a:pt x="510" y="247"/>
                    <a:pt x="685" y="141"/>
                    <a:pt x="634"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9"/>
            <p:cNvSpPr/>
            <p:nvPr/>
          </p:nvSpPr>
          <p:spPr>
            <a:xfrm>
              <a:off x="907667" y="3150435"/>
              <a:ext cx="15788" cy="16476"/>
            </a:xfrm>
            <a:custGeom>
              <a:avLst/>
              <a:gdLst/>
              <a:ahLst/>
              <a:cxnLst/>
              <a:rect l="l" t="t" r="r" b="b"/>
              <a:pathLst>
                <a:path w="482" h="503" extrusionOk="0">
                  <a:moveTo>
                    <a:pt x="238" y="1"/>
                  </a:moveTo>
                  <a:cubicBezTo>
                    <a:pt x="128" y="1"/>
                    <a:pt x="37" y="87"/>
                    <a:pt x="21" y="216"/>
                  </a:cubicBezTo>
                  <a:cubicBezTo>
                    <a:pt x="0" y="343"/>
                    <a:pt x="89" y="484"/>
                    <a:pt x="213" y="501"/>
                  </a:cubicBezTo>
                  <a:cubicBezTo>
                    <a:pt x="222" y="502"/>
                    <a:pt x="231" y="503"/>
                    <a:pt x="240" y="503"/>
                  </a:cubicBezTo>
                  <a:cubicBezTo>
                    <a:pt x="355" y="503"/>
                    <a:pt x="448" y="403"/>
                    <a:pt x="464" y="288"/>
                  </a:cubicBezTo>
                  <a:cubicBezTo>
                    <a:pt x="481" y="148"/>
                    <a:pt x="392" y="24"/>
                    <a:pt x="268" y="3"/>
                  </a:cubicBezTo>
                  <a:cubicBezTo>
                    <a:pt x="258" y="1"/>
                    <a:pt x="248" y="1"/>
                    <a:pt x="238"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9"/>
            <p:cNvSpPr/>
            <p:nvPr/>
          </p:nvSpPr>
          <p:spPr>
            <a:xfrm>
              <a:off x="843238" y="3154988"/>
              <a:ext cx="19129" cy="18507"/>
            </a:xfrm>
            <a:custGeom>
              <a:avLst/>
              <a:gdLst/>
              <a:ahLst/>
              <a:cxnLst/>
              <a:rect l="l" t="t" r="r" b="b"/>
              <a:pathLst>
                <a:path w="584" h="565" extrusionOk="0">
                  <a:moveTo>
                    <a:pt x="295" y="1"/>
                  </a:moveTo>
                  <a:cubicBezTo>
                    <a:pt x="176" y="1"/>
                    <a:pt x="68" y="97"/>
                    <a:pt x="35" y="221"/>
                  </a:cubicBezTo>
                  <a:cubicBezTo>
                    <a:pt x="1" y="379"/>
                    <a:pt x="90" y="524"/>
                    <a:pt x="230" y="558"/>
                  </a:cubicBezTo>
                  <a:cubicBezTo>
                    <a:pt x="248" y="562"/>
                    <a:pt x="266" y="564"/>
                    <a:pt x="284" y="564"/>
                  </a:cubicBezTo>
                  <a:cubicBezTo>
                    <a:pt x="406" y="564"/>
                    <a:pt x="520" y="467"/>
                    <a:pt x="550" y="345"/>
                  </a:cubicBezTo>
                  <a:cubicBezTo>
                    <a:pt x="584" y="183"/>
                    <a:pt x="499" y="43"/>
                    <a:pt x="354" y="9"/>
                  </a:cubicBezTo>
                  <a:cubicBezTo>
                    <a:pt x="334" y="3"/>
                    <a:pt x="315" y="1"/>
                    <a:pt x="295" y="1"/>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9"/>
            <p:cNvSpPr/>
            <p:nvPr/>
          </p:nvSpPr>
          <p:spPr>
            <a:xfrm>
              <a:off x="847299" y="3160261"/>
              <a:ext cx="8811" cy="8516"/>
            </a:xfrm>
            <a:custGeom>
              <a:avLst/>
              <a:gdLst/>
              <a:ahLst/>
              <a:cxnLst/>
              <a:rect l="l" t="t" r="r" b="b"/>
              <a:pathLst>
                <a:path w="269" h="260" extrusionOk="0">
                  <a:moveTo>
                    <a:pt x="126" y="1"/>
                  </a:moveTo>
                  <a:cubicBezTo>
                    <a:pt x="72" y="1"/>
                    <a:pt x="31" y="34"/>
                    <a:pt x="17" y="94"/>
                  </a:cubicBezTo>
                  <a:cubicBezTo>
                    <a:pt x="0" y="167"/>
                    <a:pt x="34" y="235"/>
                    <a:pt x="106" y="256"/>
                  </a:cubicBezTo>
                  <a:cubicBezTo>
                    <a:pt x="115" y="258"/>
                    <a:pt x="124" y="259"/>
                    <a:pt x="133" y="259"/>
                  </a:cubicBezTo>
                  <a:cubicBezTo>
                    <a:pt x="195" y="259"/>
                    <a:pt x="250" y="209"/>
                    <a:pt x="268" y="150"/>
                  </a:cubicBezTo>
                  <a:cubicBezTo>
                    <a:pt x="268" y="77"/>
                    <a:pt x="230" y="5"/>
                    <a:pt x="162" y="5"/>
                  </a:cubicBezTo>
                  <a:cubicBezTo>
                    <a:pt x="149" y="2"/>
                    <a:pt x="138" y="1"/>
                    <a:pt x="126" y="1"/>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9"/>
            <p:cNvSpPr/>
            <p:nvPr/>
          </p:nvSpPr>
          <p:spPr>
            <a:xfrm>
              <a:off x="911826" y="3154497"/>
              <a:ext cx="7566" cy="7763"/>
            </a:xfrm>
            <a:custGeom>
              <a:avLst/>
              <a:gdLst/>
              <a:ahLst/>
              <a:cxnLst/>
              <a:rect l="l" t="t" r="r" b="b"/>
              <a:pathLst>
                <a:path w="231" h="237" extrusionOk="0">
                  <a:moveTo>
                    <a:pt x="94" y="1"/>
                  </a:moveTo>
                  <a:cubicBezTo>
                    <a:pt x="52" y="1"/>
                    <a:pt x="18" y="36"/>
                    <a:pt x="18" y="92"/>
                  </a:cubicBezTo>
                  <a:cubicBezTo>
                    <a:pt x="1" y="164"/>
                    <a:pt x="35" y="219"/>
                    <a:pt x="107" y="236"/>
                  </a:cubicBezTo>
                  <a:cubicBezTo>
                    <a:pt x="158" y="236"/>
                    <a:pt x="214" y="198"/>
                    <a:pt x="231" y="130"/>
                  </a:cubicBezTo>
                  <a:cubicBezTo>
                    <a:pt x="231" y="58"/>
                    <a:pt x="192" y="7"/>
                    <a:pt x="124" y="7"/>
                  </a:cubicBezTo>
                  <a:cubicBezTo>
                    <a:pt x="114" y="3"/>
                    <a:pt x="104" y="1"/>
                    <a:pt x="94" y="1"/>
                  </a:cubicBezTo>
                  <a:close/>
                </a:path>
              </a:pathLst>
            </a:custGeom>
            <a:solidFill>
              <a:srgbClr val="78C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9"/>
            <p:cNvSpPr/>
            <p:nvPr/>
          </p:nvSpPr>
          <p:spPr>
            <a:xfrm>
              <a:off x="860106" y="3194163"/>
              <a:ext cx="58730" cy="12774"/>
            </a:xfrm>
            <a:custGeom>
              <a:avLst/>
              <a:gdLst/>
              <a:ahLst/>
              <a:cxnLst/>
              <a:rect l="l" t="t" r="r" b="b"/>
              <a:pathLst>
                <a:path w="1793" h="390" extrusionOk="0">
                  <a:moveTo>
                    <a:pt x="1720" y="0"/>
                  </a:moveTo>
                  <a:cubicBezTo>
                    <a:pt x="1553" y="208"/>
                    <a:pt x="1158" y="313"/>
                    <a:pt x="768" y="313"/>
                  </a:cubicBezTo>
                  <a:cubicBezTo>
                    <a:pt x="495" y="313"/>
                    <a:pt x="224" y="261"/>
                    <a:pt x="35" y="158"/>
                  </a:cubicBezTo>
                  <a:cubicBezTo>
                    <a:pt x="18" y="158"/>
                    <a:pt x="1" y="179"/>
                    <a:pt x="1" y="179"/>
                  </a:cubicBezTo>
                  <a:cubicBezTo>
                    <a:pt x="206" y="321"/>
                    <a:pt x="532" y="389"/>
                    <a:pt x="851" y="389"/>
                  </a:cubicBezTo>
                  <a:cubicBezTo>
                    <a:pt x="1248" y="389"/>
                    <a:pt x="1635" y="285"/>
                    <a:pt x="1771" y="89"/>
                  </a:cubicBezTo>
                  <a:cubicBezTo>
                    <a:pt x="1793" y="51"/>
                    <a:pt x="1754" y="34"/>
                    <a:pt x="1720"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9"/>
            <p:cNvSpPr/>
            <p:nvPr/>
          </p:nvSpPr>
          <p:spPr>
            <a:xfrm>
              <a:off x="829317" y="3128849"/>
              <a:ext cx="44776" cy="31609"/>
            </a:xfrm>
            <a:custGeom>
              <a:avLst/>
              <a:gdLst/>
              <a:ahLst/>
              <a:cxnLst/>
              <a:rect l="l" t="t" r="r" b="b"/>
              <a:pathLst>
                <a:path w="1367" h="965" extrusionOk="0">
                  <a:moveTo>
                    <a:pt x="655" y="0"/>
                  </a:moveTo>
                  <a:cubicBezTo>
                    <a:pt x="632" y="0"/>
                    <a:pt x="608" y="2"/>
                    <a:pt x="583" y="6"/>
                  </a:cubicBezTo>
                  <a:cubicBezTo>
                    <a:pt x="72" y="96"/>
                    <a:pt x="0" y="964"/>
                    <a:pt x="0" y="964"/>
                  </a:cubicBezTo>
                  <a:cubicBezTo>
                    <a:pt x="109" y="867"/>
                    <a:pt x="391" y="656"/>
                    <a:pt x="785" y="656"/>
                  </a:cubicBezTo>
                  <a:cubicBezTo>
                    <a:pt x="958" y="656"/>
                    <a:pt x="1154" y="697"/>
                    <a:pt x="1366" y="807"/>
                  </a:cubicBezTo>
                  <a:cubicBezTo>
                    <a:pt x="1366" y="807"/>
                    <a:pt x="1123" y="0"/>
                    <a:pt x="65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9"/>
            <p:cNvSpPr/>
            <p:nvPr/>
          </p:nvSpPr>
          <p:spPr>
            <a:xfrm>
              <a:off x="890241" y="3124428"/>
              <a:ext cx="45333" cy="30298"/>
            </a:xfrm>
            <a:custGeom>
              <a:avLst/>
              <a:gdLst/>
              <a:ahLst/>
              <a:cxnLst/>
              <a:rect l="l" t="t" r="r" b="b"/>
              <a:pathLst>
                <a:path w="1384" h="925" extrusionOk="0">
                  <a:moveTo>
                    <a:pt x="745" y="1"/>
                  </a:moveTo>
                  <a:cubicBezTo>
                    <a:pt x="234" y="1"/>
                    <a:pt x="0" y="835"/>
                    <a:pt x="0" y="835"/>
                  </a:cubicBezTo>
                  <a:cubicBezTo>
                    <a:pt x="112" y="774"/>
                    <a:pt x="345" y="661"/>
                    <a:pt x="640" y="661"/>
                  </a:cubicBezTo>
                  <a:cubicBezTo>
                    <a:pt x="862" y="661"/>
                    <a:pt x="1118" y="725"/>
                    <a:pt x="1383" y="925"/>
                  </a:cubicBezTo>
                  <a:cubicBezTo>
                    <a:pt x="1383" y="925"/>
                    <a:pt x="1277" y="1"/>
                    <a:pt x="74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9"/>
            <p:cNvSpPr/>
            <p:nvPr/>
          </p:nvSpPr>
          <p:spPr>
            <a:xfrm>
              <a:off x="903048" y="3128031"/>
              <a:ext cx="34327" cy="15002"/>
            </a:xfrm>
            <a:custGeom>
              <a:avLst/>
              <a:gdLst/>
              <a:ahLst/>
              <a:cxnLst/>
              <a:rect l="l" t="t" r="r" b="b"/>
              <a:pathLst>
                <a:path w="1048" h="458" extrusionOk="0">
                  <a:moveTo>
                    <a:pt x="281" y="0"/>
                  </a:moveTo>
                  <a:cubicBezTo>
                    <a:pt x="161" y="0"/>
                    <a:pt x="61" y="19"/>
                    <a:pt x="1" y="48"/>
                  </a:cubicBezTo>
                  <a:lnTo>
                    <a:pt x="73" y="244"/>
                  </a:lnTo>
                  <a:cubicBezTo>
                    <a:pt x="105" y="226"/>
                    <a:pt x="184" y="209"/>
                    <a:pt x="287" y="209"/>
                  </a:cubicBezTo>
                  <a:cubicBezTo>
                    <a:pt x="471" y="209"/>
                    <a:pt x="730" y="263"/>
                    <a:pt x="924" y="457"/>
                  </a:cubicBezTo>
                  <a:lnTo>
                    <a:pt x="1048" y="283"/>
                  </a:lnTo>
                  <a:cubicBezTo>
                    <a:pt x="815" y="72"/>
                    <a:pt x="511" y="0"/>
                    <a:pt x="281" y="0"/>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9"/>
            <p:cNvSpPr/>
            <p:nvPr/>
          </p:nvSpPr>
          <p:spPr>
            <a:xfrm>
              <a:off x="822340" y="3127277"/>
              <a:ext cx="41861" cy="22699"/>
            </a:xfrm>
            <a:custGeom>
              <a:avLst/>
              <a:gdLst/>
              <a:ahLst/>
              <a:cxnLst/>
              <a:rect l="l" t="t" r="r" b="b"/>
              <a:pathLst>
                <a:path w="1278" h="693" extrusionOk="0">
                  <a:moveTo>
                    <a:pt x="1199" y="1"/>
                  </a:moveTo>
                  <a:cubicBezTo>
                    <a:pt x="659" y="1"/>
                    <a:pt x="134" y="366"/>
                    <a:pt x="0" y="569"/>
                  </a:cubicBezTo>
                  <a:lnTo>
                    <a:pt x="179" y="693"/>
                  </a:lnTo>
                  <a:cubicBezTo>
                    <a:pt x="262" y="572"/>
                    <a:pt x="723" y="233"/>
                    <a:pt x="1224" y="233"/>
                  </a:cubicBezTo>
                  <a:cubicBezTo>
                    <a:pt x="1236" y="233"/>
                    <a:pt x="1248" y="233"/>
                    <a:pt x="1260" y="233"/>
                  </a:cubicBezTo>
                  <a:lnTo>
                    <a:pt x="1277" y="3"/>
                  </a:lnTo>
                  <a:cubicBezTo>
                    <a:pt x="1251" y="2"/>
                    <a:pt x="1225" y="1"/>
                    <a:pt x="1199" y="1"/>
                  </a:cubicBezTo>
                  <a:close/>
                </a:path>
              </a:pathLst>
            </a:custGeom>
            <a:solidFill>
              <a:srgbClr val="994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9"/>
            <p:cNvSpPr/>
            <p:nvPr/>
          </p:nvSpPr>
          <p:spPr>
            <a:xfrm>
              <a:off x="742156" y="3070775"/>
              <a:ext cx="298660" cy="61219"/>
            </a:xfrm>
            <a:custGeom>
              <a:avLst/>
              <a:gdLst/>
              <a:ahLst/>
              <a:cxnLst/>
              <a:rect l="l" t="t" r="r" b="b"/>
              <a:pathLst>
                <a:path w="9118" h="1869" extrusionOk="0">
                  <a:moveTo>
                    <a:pt x="4590" y="1"/>
                  </a:moveTo>
                  <a:cubicBezTo>
                    <a:pt x="4491" y="1"/>
                    <a:pt x="4391" y="3"/>
                    <a:pt x="4291" y="9"/>
                  </a:cubicBezTo>
                  <a:cubicBezTo>
                    <a:pt x="1933" y="149"/>
                    <a:pt x="1" y="1869"/>
                    <a:pt x="1" y="1869"/>
                  </a:cubicBezTo>
                  <a:cubicBezTo>
                    <a:pt x="1547" y="1477"/>
                    <a:pt x="3702" y="1136"/>
                    <a:pt x="5663" y="1136"/>
                  </a:cubicBezTo>
                  <a:cubicBezTo>
                    <a:pt x="6985" y="1136"/>
                    <a:pt x="8218" y="1291"/>
                    <a:pt x="9118" y="1690"/>
                  </a:cubicBezTo>
                  <a:cubicBezTo>
                    <a:pt x="9118" y="1690"/>
                    <a:pt x="7082" y="1"/>
                    <a:pt x="4590"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9"/>
            <p:cNvSpPr/>
            <p:nvPr/>
          </p:nvSpPr>
          <p:spPr>
            <a:xfrm>
              <a:off x="943762" y="3108116"/>
              <a:ext cx="26106" cy="24435"/>
            </a:xfrm>
            <a:custGeom>
              <a:avLst/>
              <a:gdLst/>
              <a:ahLst/>
              <a:cxnLst/>
              <a:rect l="l" t="t" r="r" b="b"/>
              <a:pathLst>
                <a:path w="797" h="746" extrusionOk="0">
                  <a:moveTo>
                    <a:pt x="0" y="1"/>
                  </a:moveTo>
                  <a:lnTo>
                    <a:pt x="0" y="1"/>
                  </a:lnTo>
                  <a:cubicBezTo>
                    <a:pt x="175" y="214"/>
                    <a:pt x="303" y="465"/>
                    <a:pt x="388" y="712"/>
                  </a:cubicBezTo>
                  <a:cubicBezTo>
                    <a:pt x="533" y="729"/>
                    <a:pt x="673" y="729"/>
                    <a:pt x="796" y="746"/>
                  </a:cubicBezTo>
                  <a:cubicBezTo>
                    <a:pt x="779" y="499"/>
                    <a:pt x="728" y="252"/>
                    <a:pt x="622" y="39"/>
                  </a:cubicBezTo>
                  <a:cubicBezTo>
                    <a:pt x="426" y="18"/>
                    <a:pt x="213" y="18"/>
                    <a:pt x="0" y="1"/>
                  </a:cubicBezTo>
                  <a:close/>
                </a:path>
              </a:pathLst>
            </a:custGeom>
            <a:solidFill>
              <a:srgbClr val="963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9"/>
            <p:cNvSpPr/>
            <p:nvPr/>
          </p:nvSpPr>
          <p:spPr>
            <a:xfrm>
              <a:off x="799608" y="3116927"/>
              <a:ext cx="18146" cy="24959"/>
            </a:xfrm>
            <a:custGeom>
              <a:avLst/>
              <a:gdLst/>
              <a:ahLst/>
              <a:cxnLst/>
              <a:rect l="l" t="t" r="r" b="b"/>
              <a:pathLst>
                <a:path w="554" h="762" extrusionOk="0">
                  <a:moveTo>
                    <a:pt x="554" y="0"/>
                  </a:moveTo>
                  <a:lnTo>
                    <a:pt x="554" y="0"/>
                  </a:lnTo>
                  <a:cubicBezTo>
                    <a:pt x="375" y="34"/>
                    <a:pt x="213" y="51"/>
                    <a:pt x="39" y="89"/>
                  </a:cubicBezTo>
                  <a:cubicBezTo>
                    <a:pt x="0" y="302"/>
                    <a:pt x="0" y="532"/>
                    <a:pt x="22" y="762"/>
                  </a:cubicBezTo>
                  <a:cubicBezTo>
                    <a:pt x="128" y="745"/>
                    <a:pt x="252" y="728"/>
                    <a:pt x="358" y="707"/>
                  </a:cubicBezTo>
                  <a:cubicBezTo>
                    <a:pt x="392" y="460"/>
                    <a:pt x="447" y="213"/>
                    <a:pt x="554" y="0"/>
                  </a:cubicBezTo>
                  <a:close/>
                </a:path>
              </a:pathLst>
            </a:custGeom>
            <a:solidFill>
              <a:srgbClr val="963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9"/>
            <p:cNvSpPr/>
            <p:nvPr/>
          </p:nvSpPr>
          <p:spPr>
            <a:xfrm>
              <a:off x="811302" y="3108116"/>
              <a:ext cx="145170" cy="31969"/>
            </a:xfrm>
            <a:custGeom>
              <a:avLst/>
              <a:gdLst/>
              <a:ahLst/>
              <a:cxnLst/>
              <a:rect l="l" t="t" r="r" b="b"/>
              <a:pathLst>
                <a:path w="4432" h="976" extrusionOk="0">
                  <a:moveTo>
                    <a:pt x="3546" y="1"/>
                  </a:moveTo>
                  <a:cubicBezTo>
                    <a:pt x="2448" y="1"/>
                    <a:pt x="1278" y="107"/>
                    <a:pt x="197" y="269"/>
                  </a:cubicBezTo>
                  <a:cubicBezTo>
                    <a:pt x="90" y="482"/>
                    <a:pt x="35" y="729"/>
                    <a:pt x="1" y="976"/>
                  </a:cubicBezTo>
                  <a:cubicBezTo>
                    <a:pt x="214" y="942"/>
                    <a:pt x="427" y="925"/>
                    <a:pt x="622" y="891"/>
                  </a:cubicBezTo>
                  <a:cubicBezTo>
                    <a:pt x="707" y="835"/>
                    <a:pt x="814" y="784"/>
                    <a:pt x="920" y="729"/>
                  </a:cubicBezTo>
                  <a:cubicBezTo>
                    <a:pt x="976" y="678"/>
                    <a:pt x="1048" y="656"/>
                    <a:pt x="1133" y="639"/>
                  </a:cubicBezTo>
                  <a:cubicBezTo>
                    <a:pt x="1154" y="639"/>
                    <a:pt x="1188" y="622"/>
                    <a:pt x="1205" y="622"/>
                  </a:cubicBezTo>
                  <a:lnTo>
                    <a:pt x="1223" y="622"/>
                  </a:lnTo>
                  <a:cubicBezTo>
                    <a:pt x="1312" y="605"/>
                    <a:pt x="1435" y="588"/>
                    <a:pt x="1542" y="588"/>
                  </a:cubicBezTo>
                  <a:lnTo>
                    <a:pt x="1614" y="588"/>
                  </a:lnTo>
                  <a:lnTo>
                    <a:pt x="1597" y="784"/>
                  </a:lnTo>
                  <a:cubicBezTo>
                    <a:pt x="1984" y="746"/>
                    <a:pt x="2359" y="712"/>
                    <a:pt x="2751" y="695"/>
                  </a:cubicBezTo>
                  <a:cubicBezTo>
                    <a:pt x="2857" y="588"/>
                    <a:pt x="2997" y="499"/>
                    <a:pt x="3155" y="499"/>
                  </a:cubicBezTo>
                  <a:cubicBezTo>
                    <a:pt x="3317" y="499"/>
                    <a:pt x="3423" y="571"/>
                    <a:pt x="3512" y="695"/>
                  </a:cubicBezTo>
                  <a:cubicBezTo>
                    <a:pt x="3832" y="695"/>
                    <a:pt x="4134" y="695"/>
                    <a:pt x="4432" y="712"/>
                  </a:cubicBezTo>
                  <a:cubicBezTo>
                    <a:pt x="4347" y="465"/>
                    <a:pt x="4219" y="214"/>
                    <a:pt x="4044"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9"/>
            <p:cNvSpPr/>
            <p:nvPr/>
          </p:nvSpPr>
          <p:spPr>
            <a:xfrm>
              <a:off x="841436" y="3128489"/>
              <a:ext cx="9925" cy="3505"/>
            </a:xfrm>
            <a:custGeom>
              <a:avLst/>
              <a:gdLst/>
              <a:ahLst/>
              <a:cxnLst/>
              <a:rect l="l" t="t" r="r" b="b"/>
              <a:pathLst>
                <a:path w="303" h="107" extrusionOk="0">
                  <a:moveTo>
                    <a:pt x="285" y="0"/>
                  </a:moveTo>
                  <a:cubicBezTo>
                    <a:pt x="268" y="0"/>
                    <a:pt x="234" y="17"/>
                    <a:pt x="213" y="17"/>
                  </a:cubicBezTo>
                  <a:cubicBezTo>
                    <a:pt x="128" y="34"/>
                    <a:pt x="56" y="56"/>
                    <a:pt x="0" y="107"/>
                  </a:cubicBezTo>
                  <a:cubicBezTo>
                    <a:pt x="90" y="73"/>
                    <a:pt x="196" y="34"/>
                    <a:pt x="303" y="0"/>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9"/>
            <p:cNvSpPr/>
            <p:nvPr/>
          </p:nvSpPr>
          <p:spPr>
            <a:xfrm>
              <a:off x="901378" y="3124428"/>
              <a:ext cx="24992" cy="6453"/>
            </a:xfrm>
            <a:custGeom>
              <a:avLst/>
              <a:gdLst/>
              <a:ahLst/>
              <a:cxnLst/>
              <a:rect l="l" t="t" r="r" b="b"/>
              <a:pathLst>
                <a:path w="763" h="197" extrusionOk="0">
                  <a:moveTo>
                    <a:pt x="405" y="1"/>
                  </a:moveTo>
                  <a:cubicBezTo>
                    <a:pt x="247" y="1"/>
                    <a:pt x="107" y="90"/>
                    <a:pt x="1" y="197"/>
                  </a:cubicBezTo>
                  <a:lnTo>
                    <a:pt x="69" y="197"/>
                  </a:lnTo>
                  <a:lnTo>
                    <a:pt x="52" y="158"/>
                  </a:lnTo>
                  <a:cubicBezTo>
                    <a:pt x="107" y="124"/>
                    <a:pt x="213" y="107"/>
                    <a:pt x="337" y="107"/>
                  </a:cubicBezTo>
                  <a:cubicBezTo>
                    <a:pt x="460" y="107"/>
                    <a:pt x="601" y="124"/>
                    <a:pt x="745" y="197"/>
                  </a:cubicBezTo>
                  <a:lnTo>
                    <a:pt x="762" y="197"/>
                  </a:lnTo>
                  <a:cubicBezTo>
                    <a:pt x="673" y="73"/>
                    <a:pt x="567" y="1"/>
                    <a:pt x="405" y="1"/>
                  </a:cubicBezTo>
                  <a:close/>
                </a:path>
              </a:pathLst>
            </a:custGeom>
            <a:solidFill>
              <a:srgbClr val="DD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9"/>
            <p:cNvSpPr/>
            <p:nvPr/>
          </p:nvSpPr>
          <p:spPr>
            <a:xfrm>
              <a:off x="903048" y="3127932"/>
              <a:ext cx="22765" cy="2948"/>
            </a:xfrm>
            <a:custGeom>
              <a:avLst/>
              <a:gdLst/>
              <a:ahLst/>
              <a:cxnLst/>
              <a:rect l="l" t="t" r="r" b="b"/>
              <a:pathLst>
                <a:path w="695" h="90" extrusionOk="0">
                  <a:moveTo>
                    <a:pt x="286" y="0"/>
                  </a:moveTo>
                  <a:cubicBezTo>
                    <a:pt x="162" y="0"/>
                    <a:pt x="56" y="17"/>
                    <a:pt x="1" y="51"/>
                  </a:cubicBezTo>
                  <a:lnTo>
                    <a:pt x="18" y="90"/>
                  </a:lnTo>
                  <a:lnTo>
                    <a:pt x="694" y="90"/>
                  </a:lnTo>
                  <a:cubicBezTo>
                    <a:pt x="550" y="17"/>
                    <a:pt x="409" y="0"/>
                    <a:pt x="286" y="0"/>
                  </a:cubicBezTo>
                  <a:close/>
                </a:path>
              </a:pathLst>
            </a:custGeom>
            <a:solidFill>
              <a:srgbClr val="852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9"/>
            <p:cNvSpPr/>
            <p:nvPr/>
          </p:nvSpPr>
          <p:spPr>
            <a:xfrm>
              <a:off x="831675" y="3127375"/>
              <a:ext cx="32526" cy="9925"/>
            </a:xfrm>
            <a:custGeom>
              <a:avLst/>
              <a:gdLst/>
              <a:ahLst/>
              <a:cxnLst/>
              <a:rect l="l" t="t" r="r" b="b"/>
              <a:pathLst>
                <a:path w="993" h="303" extrusionOk="0">
                  <a:moveTo>
                    <a:pt x="920" y="0"/>
                  </a:moveTo>
                  <a:cubicBezTo>
                    <a:pt x="813" y="0"/>
                    <a:pt x="690" y="17"/>
                    <a:pt x="601" y="34"/>
                  </a:cubicBezTo>
                  <a:cubicBezTo>
                    <a:pt x="494" y="68"/>
                    <a:pt x="388" y="107"/>
                    <a:pt x="298" y="141"/>
                  </a:cubicBezTo>
                  <a:cubicBezTo>
                    <a:pt x="192" y="196"/>
                    <a:pt x="85" y="247"/>
                    <a:pt x="0" y="303"/>
                  </a:cubicBezTo>
                  <a:cubicBezTo>
                    <a:pt x="320" y="264"/>
                    <a:pt x="656" y="230"/>
                    <a:pt x="975" y="196"/>
                  </a:cubicBezTo>
                  <a:lnTo>
                    <a:pt x="992" y="0"/>
                  </a:lnTo>
                  <a:close/>
                </a:path>
              </a:pathLst>
            </a:custGeom>
            <a:solidFill>
              <a:srgbClr val="852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9"/>
            <p:cNvSpPr/>
            <p:nvPr/>
          </p:nvSpPr>
          <p:spPr>
            <a:xfrm>
              <a:off x="800853" y="3079684"/>
              <a:ext cx="163284" cy="40190"/>
            </a:xfrm>
            <a:custGeom>
              <a:avLst/>
              <a:gdLst/>
              <a:ahLst/>
              <a:cxnLst/>
              <a:rect l="l" t="t" r="r" b="b"/>
              <a:pathLst>
                <a:path w="4985" h="1227" extrusionOk="0">
                  <a:moveTo>
                    <a:pt x="3227" y="1"/>
                  </a:moveTo>
                  <a:cubicBezTo>
                    <a:pt x="2908" y="1"/>
                    <a:pt x="2644" y="56"/>
                    <a:pt x="2448" y="107"/>
                  </a:cubicBezTo>
                  <a:cubicBezTo>
                    <a:pt x="2235" y="56"/>
                    <a:pt x="2005" y="18"/>
                    <a:pt x="1754" y="18"/>
                  </a:cubicBezTo>
                  <a:cubicBezTo>
                    <a:pt x="1401" y="18"/>
                    <a:pt x="1026" y="90"/>
                    <a:pt x="656" y="286"/>
                  </a:cubicBezTo>
                  <a:cubicBezTo>
                    <a:pt x="282" y="499"/>
                    <a:pt x="90" y="835"/>
                    <a:pt x="1" y="1226"/>
                  </a:cubicBezTo>
                  <a:cubicBezTo>
                    <a:pt x="175" y="1188"/>
                    <a:pt x="337" y="1171"/>
                    <a:pt x="516" y="1137"/>
                  </a:cubicBezTo>
                  <a:cubicBezTo>
                    <a:pt x="1597" y="975"/>
                    <a:pt x="2767" y="869"/>
                    <a:pt x="3865" y="869"/>
                  </a:cubicBezTo>
                  <a:lnTo>
                    <a:pt x="4363" y="869"/>
                  </a:lnTo>
                  <a:cubicBezTo>
                    <a:pt x="4576" y="886"/>
                    <a:pt x="4789" y="886"/>
                    <a:pt x="4985" y="907"/>
                  </a:cubicBezTo>
                  <a:cubicBezTo>
                    <a:pt x="4896" y="728"/>
                    <a:pt x="4751" y="550"/>
                    <a:pt x="4576" y="426"/>
                  </a:cubicBezTo>
                  <a:cubicBezTo>
                    <a:pt x="4134" y="107"/>
                    <a:pt x="3653" y="1"/>
                    <a:pt x="3227" y="1"/>
                  </a:cubicBezTo>
                  <a:close/>
                </a:path>
              </a:pathLst>
            </a:custGeom>
            <a:solidFill>
              <a:srgbClr val="B18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9"/>
            <p:cNvSpPr/>
            <p:nvPr/>
          </p:nvSpPr>
          <p:spPr>
            <a:xfrm>
              <a:off x="823454" y="3377066"/>
              <a:ext cx="21487" cy="21651"/>
            </a:xfrm>
            <a:custGeom>
              <a:avLst/>
              <a:gdLst/>
              <a:ahLst/>
              <a:cxnLst/>
              <a:rect l="l" t="t" r="r" b="b"/>
              <a:pathLst>
                <a:path w="656" h="661" extrusionOk="0">
                  <a:moveTo>
                    <a:pt x="336" y="0"/>
                  </a:moveTo>
                  <a:cubicBezTo>
                    <a:pt x="145" y="0"/>
                    <a:pt x="0" y="145"/>
                    <a:pt x="0" y="320"/>
                  </a:cubicBezTo>
                  <a:cubicBezTo>
                    <a:pt x="0" y="498"/>
                    <a:pt x="145" y="660"/>
                    <a:pt x="336" y="660"/>
                  </a:cubicBezTo>
                  <a:cubicBezTo>
                    <a:pt x="515" y="660"/>
                    <a:pt x="656" y="498"/>
                    <a:pt x="656" y="320"/>
                  </a:cubicBezTo>
                  <a:cubicBezTo>
                    <a:pt x="656" y="145"/>
                    <a:pt x="515" y="0"/>
                    <a:pt x="336"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9"/>
            <p:cNvSpPr/>
            <p:nvPr/>
          </p:nvSpPr>
          <p:spPr>
            <a:xfrm>
              <a:off x="839766" y="3345687"/>
              <a:ext cx="12152" cy="12316"/>
            </a:xfrm>
            <a:custGeom>
              <a:avLst/>
              <a:gdLst/>
              <a:ahLst/>
              <a:cxnLst/>
              <a:rect l="l" t="t" r="r" b="b"/>
              <a:pathLst>
                <a:path w="371" h="376" extrusionOk="0">
                  <a:moveTo>
                    <a:pt x="196" y="1"/>
                  </a:moveTo>
                  <a:cubicBezTo>
                    <a:pt x="90" y="1"/>
                    <a:pt x="0" y="90"/>
                    <a:pt x="0" y="197"/>
                  </a:cubicBezTo>
                  <a:cubicBezTo>
                    <a:pt x="0" y="303"/>
                    <a:pt x="90" y="375"/>
                    <a:pt x="196" y="375"/>
                  </a:cubicBezTo>
                  <a:cubicBezTo>
                    <a:pt x="302" y="375"/>
                    <a:pt x="371" y="303"/>
                    <a:pt x="371" y="197"/>
                  </a:cubicBezTo>
                  <a:cubicBezTo>
                    <a:pt x="371" y="90"/>
                    <a:pt x="302" y="1"/>
                    <a:pt x="196" y="1"/>
                  </a:cubicBezTo>
                  <a:close/>
                </a:path>
              </a:pathLst>
            </a:custGeom>
            <a:solidFill>
              <a:srgbClr val="FF9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9"/>
            <p:cNvSpPr/>
            <p:nvPr/>
          </p:nvSpPr>
          <p:spPr>
            <a:xfrm>
              <a:off x="799608" y="3399438"/>
              <a:ext cx="12283" cy="12349"/>
            </a:xfrm>
            <a:custGeom>
              <a:avLst/>
              <a:gdLst/>
              <a:ahLst/>
              <a:cxnLst/>
              <a:rect l="l" t="t" r="r" b="b"/>
              <a:pathLst>
                <a:path w="375" h="377" extrusionOk="0">
                  <a:moveTo>
                    <a:pt x="155" y="1"/>
                  </a:moveTo>
                  <a:cubicBezTo>
                    <a:pt x="138" y="1"/>
                    <a:pt x="122" y="4"/>
                    <a:pt x="107" y="11"/>
                  </a:cubicBezTo>
                  <a:cubicBezTo>
                    <a:pt x="39" y="45"/>
                    <a:pt x="0" y="152"/>
                    <a:pt x="39" y="258"/>
                  </a:cubicBezTo>
                  <a:cubicBezTo>
                    <a:pt x="79" y="328"/>
                    <a:pt x="142" y="377"/>
                    <a:pt x="210" y="377"/>
                  </a:cubicBezTo>
                  <a:cubicBezTo>
                    <a:pt x="229" y="377"/>
                    <a:pt x="249" y="373"/>
                    <a:pt x="269" y="364"/>
                  </a:cubicBezTo>
                  <a:cubicBezTo>
                    <a:pt x="341" y="330"/>
                    <a:pt x="375" y="224"/>
                    <a:pt x="320" y="135"/>
                  </a:cubicBezTo>
                  <a:cubicBezTo>
                    <a:pt x="293" y="50"/>
                    <a:pt x="220" y="1"/>
                    <a:pt x="155"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9"/>
            <p:cNvSpPr/>
            <p:nvPr/>
          </p:nvSpPr>
          <p:spPr>
            <a:xfrm>
              <a:off x="904162" y="3303859"/>
              <a:ext cx="16345" cy="16345"/>
            </a:xfrm>
            <a:custGeom>
              <a:avLst/>
              <a:gdLst/>
              <a:ahLst/>
              <a:cxnLst/>
              <a:rect l="l" t="t" r="r" b="b"/>
              <a:pathLst>
                <a:path w="499" h="499" extrusionOk="0">
                  <a:moveTo>
                    <a:pt x="252" y="1"/>
                  </a:moveTo>
                  <a:cubicBezTo>
                    <a:pt x="107" y="1"/>
                    <a:pt x="1" y="107"/>
                    <a:pt x="1" y="252"/>
                  </a:cubicBezTo>
                  <a:cubicBezTo>
                    <a:pt x="1" y="392"/>
                    <a:pt x="107" y="499"/>
                    <a:pt x="252" y="499"/>
                  </a:cubicBezTo>
                  <a:cubicBezTo>
                    <a:pt x="392" y="499"/>
                    <a:pt x="499" y="392"/>
                    <a:pt x="499" y="252"/>
                  </a:cubicBezTo>
                  <a:cubicBezTo>
                    <a:pt x="499" y="107"/>
                    <a:pt x="392" y="1"/>
                    <a:pt x="252" y="1"/>
                  </a:cubicBezTo>
                  <a:close/>
                </a:path>
              </a:pathLst>
            </a:custGeom>
            <a:solidFill>
              <a:srgbClr val="CCC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9"/>
            <p:cNvSpPr/>
            <p:nvPr/>
          </p:nvSpPr>
          <p:spPr>
            <a:xfrm>
              <a:off x="921031" y="3263865"/>
              <a:ext cx="18015" cy="18015"/>
            </a:xfrm>
            <a:custGeom>
              <a:avLst/>
              <a:gdLst/>
              <a:ahLst/>
              <a:cxnLst/>
              <a:rect l="l" t="t" r="r" b="b"/>
              <a:pathLst>
                <a:path w="550" h="550" extrusionOk="0">
                  <a:moveTo>
                    <a:pt x="269" y="0"/>
                  </a:moveTo>
                  <a:cubicBezTo>
                    <a:pt x="107" y="0"/>
                    <a:pt x="1" y="124"/>
                    <a:pt x="1" y="285"/>
                  </a:cubicBezTo>
                  <a:cubicBezTo>
                    <a:pt x="1" y="426"/>
                    <a:pt x="107" y="549"/>
                    <a:pt x="269" y="549"/>
                  </a:cubicBezTo>
                  <a:cubicBezTo>
                    <a:pt x="426" y="549"/>
                    <a:pt x="550" y="426"/>
                    <a:pt x="550" y="285"/>
                  </a:cubicBezTo>
                  <a:cubicBezTo>
                    <a:pt x="550" y="124"/>
                    <a:pt x="426" y="0"/>
                    <a:pt x="269"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9"/>
            <p:cNvSpPr/>
            <p:nvPr/>
          </p:nvSpPr>
          <p:spPr>
            <a:xfrm>
              <a:off x="857748" y="3316142"/>
              <a:ext cx="15788" cy="15657"/>
            </a:xfrm>
            <a:custGeom>
              <a:avLst/>
              <a:gdLst/>
              <a:ahLst/>
              <a:cxnLst/>
              <a:rect l="l" t="t" r="r" b="b"/>
              <a:pathLst>
                <a:path w="482" h="478" extrusionOk="0">
                  <a:moveTo>
                    <a:pt x="247" y="0"/>
                  </a:moveTo>
                  <a:cubicBezTo>
                    <a:pt x="107" y="0"/>
                    <a:pt x="0" y="107"/>
                    <a:pt x="0" y="247"/>
                  </a:cubicBezTo>
                  <a:cubicBezTo>
                    <a:pt x="0" y="371"/>
                    <a:pt x="107" y="477"/>
                    <a:pt x="247" y="477"/>
                  </a:cubicBezTo>
                  <a:cubicBezTo>
                    <a:pt x="375" y="477"/>
                    <a:pt x="481" y="371"/>
                    <a:pt x="481" y="247"/>
                  </a:cubicBezTo>
                  <a:cubicBezTo>
                    <a:pt x="481" y="107"/>
                    <a:pt x="375" y="0"/>
                    <a:pt x="247"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9"/>
            <p:cNvSpPr/>
            <p:nvPr/>
          </p:nvSpPr>
          <p:spPr>
            <a:xfrm>
              <a:off x="853686" y="3354466"/>
              <a:ext cx="15657" cy="18015"/>
            </a:xfrm>
            <a:custGeom>
              <a:avLst/>
              <a:gdLst/>
              <a:ahLst/>
              <a:cxnLst/>
              <a:rect l="l" t="t" r="r" b="b"/>
              <a:pathLst>
                <a:path w="478" h="550" extrusionOk="0">
                  <a:moveTo>
                    <a:pt x="197" y="1"/>
                  </a:moveTo>
                  <a:lnTo>
                    <a:pt x="1" y="550"/>
                  </a:lnTo>
                  <a:lnTo>
                    <a:pt x="478" y="533"/>
                  </a:lnTo>
                  <a:lnTo>
                    <a:pt x="197"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9"/>
            <p:cNvSpPr/>
            <p:nvPr/>
          </p:nvSpPr>
          <p:spPr>
            <a:xfrm>
              <a:off x="895514" y="3271399"/>
              <a:ext cx="15657" cy="18015"/>
            </a:xfrm>
            <a:custGeom>
              <a:avLst/>
              <a:gdLst/>
              <a:ahLst/>
              <a:cxnLst/>
              <a:rect l="l" t="t" r="r" b="b"/>
              <a:pathLst>
                <a:path w="478" h="550" extrusionOk="0">
                  <a:moveTo>
                    <a:pt x="197" y="0"/>
                  </a:moveTo>
                  <a:lnTo>
                    <a:pt x="1" y="549"/>
                  </a:lnTo>
                  <a:lnTo>
                    <a:pt x="477" y="532"/>
                  </a:lnTo>
                  <a:lnTo>
                    <a:pt x="197" y="0"/>
                  </a:ln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9"/>
            <p:cNvSpPr/>
            <p:nvPr/>
          </p:nvSpPr>
          <p:spPr>
            <a:xfrm>
              <a:off x="881037" y="3298160"/>
              <a:ext cx="13397" cy="13397"/>
            </a:xfrm>
            <a:custGeom>
              <a:avLst/>
              <a:gdLst/>
              <a:ahLst/>
              <a:cxnLst/>
              <a:rect l="l" t="t" r="r" b="b"/>
              <a:pathLst>
                <a:path w="409" h="409" extrusionOk="0">
                  <a:moveTo>
                    <a:pt x="319" y="0"/>
                  </a:moveTo>
                  <a:lnTo>
                    <a:pt x="0" y="68"/>
                  </a:lnTo>
                  <a:lnTo>
                    <a:pt x="89" y="409"/>
                  </a:lnTo>
                  <a:lnTo>
                    <a:pt x="409" y="337"/>
                  </a:lnTo>
                  <a:lnTo>
                    <a:pt x="319" y="0"/>
                  </a:ln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9"/>
            <p:cNvSpPr/>
            <p:nvPr/>
          </p:nvSpPr>
          <p:spPr>
            <a:xfrm>
              <a:off x="867083" y="3338710"/>
              <a:ext cx="12152" cy="12316"/>
            </a:xfrm>
            <a:custGeom>
              <a:avLst/>
              <a:gdLst/>
              <a:ahLst/>
              <a:cxnLst/>
              <a:rect l="l" t="t" r="r" b="b"/>
              <a:pathLst>
                <a:path w="371" h="376" extrusionOk="0">
                  <a:moveTo>
                    <a:pt x="337" y="1"/>
                  </a:moveTo>
                  <a:lnTo>
                    <a:pt x="0" y="39"/>
                  </a:lnTo>
                  <a:lnTo>
                    <a:pt x="35" y="375"/>
                  </a:lnTo>
                  <a:lnTo>
                    <a:pt x="371" y="358"/>
                  </a:lnTo>
                  <a:lnTo>
                    <a:pt x="33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9"/>
            <p:cNvSpPr/>
            <p:nvPr/>
          </p:nvSpPr>
          <p:spPr>
            <a:xfrm>
              <a:off x="948348" y="3249355"/>
              <a:ext cx="12316" cy="12709"/>
            </a:xfrm>
            <a:custGeom>
              <a:avLst/>
              <a:gdLst/>
              <a:ahLst/>
              <a:cxnLst/>
              <a:rect l="l" t="t" r="r" b="b"/>
              <a:pathLst>
                <a:path w="376" h="388" extrusionOk="0">
                  <a:moveTo>
                    <a:pt x="337" y="1"/>
                  </a:moveTo>
                  <a:lnTo>
                    <a:pt x="1" y="35"/>
                  </a:lnTo>
                  <a:lnTo>
                    <a:pt x="35" y="388"/>
                  </a:lnTo>
                  <a:lnTo>
                    <a:pt x="375" y="354"/>
                  </a:lnTo>
                  <a:lnTo>
                    <a:pt x="337"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9"/>
            <p:cNvSpPr/>
            <p:nvPr/>
          </p:nvSpPr>
          <p:spPr>
            <a:xfrm>
              <a:off x="924535" y="3268451"/>
              <a:ext cx="9368" cy="9925"/>
            </a:xfrm>
            <a:custGeom>
              <a:avLst/>
              <a:gdLst/>
              <a:ahLst/>
              <a:cxnLst/>
              <a:rect l="l" t="t" r="r" b="b"/>
              <a:pathLst>
                <a:path w="286" h="303" extrusionOk="0">
                  <a:moveTo>
                    <a:pt x="268" y="1"/>
                  </a:moveTo>
                  <a:lnTo>
                    <a:pt x="0" y="18"/>
                  </a:lnTo>
                  <a:lnTo>
                    <a:pt x="17" y="303"/>
                  </a:lnTo>
                  <a:lnTo>
                    <a:pt x="285" y="269"/>
                  </a:lnTo>
                  <a:lnTo>
                    <a:pt x="268" y="1"/>
                  </a:lnTo>
                  <a:close/>
                </a:path>
              </a:pathLst>
            </a:custGeom>
            <a:solidFill>
              <a:srgbClr val="CD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9"/>
            <p:cNvSpPr/>
            <p:nvPr/>
          </p:nvSpPr>
          <p:spPr>
            <a:xfrm>
              <a:off x="860106" y="3318501"/>
              <a:ext cx="11038" cy="11038"/>
            </a:xfrm>
            <a:custGeom>
              <a:avLst/>
              <a:gdLst/>
              <a:ahLst/>
              <a:cxnLst/>
              <a:rect l="l" t="t" r="r" b="b"/>
              <a:pathLst>
                <a:path w="337" h="337" extrusionOk="0">
                  <a:moveTo>
                    <a:pt x="175" y="1"/>
                  </a:moveTo>
                  <a:cubicBezTo>
                    <a:pt x="90" y="1"/>
                    <a:pt x="1" y="69"/>
                    <a:pt x="1" y="175"/>
                  </a:cubicBezTo>
                  <a:cubicBezTo>
                    <a:pt x="1" y="265"/>
                    <a:pt x="90" y="337"/>
                    <a:pt x="175" y="337"/>
                  </a:cubicBezTo>
                  <a:cubicBezTo>
                    <a:pt x="265" y="337"/>
                    <a:pt x="337" y="265"/>
                    <a:pt x="337" y="175"/>
                  </a:cubicBezTo>
                  <a:cubicBezTo>
                    <a:pt x="337" y="69"/>
                    <a:pt x="265" y="1"/>
                    <a:pt x="175" y="1"/>
                  </a:cubicBezTo>
                  <a:close/>
                </a:path>
              </a:pathLst>
            </a:custGeom>
            <a:solidFill>
              <a:srgbClr val="CD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9"/>
            <p:cNvSpPr/>
            <p:nvPr/>
          </p:nvSpPr>
          <p:spPr>
            <a:xfrm>
              <a:off x="831675" y="3381259"/>
              <a:ext cx="5175" cy="13266"/>
            </a:xfrm>
            <a:custGeom>
              <a:avLst/>
              <a:gdLst/>
              <a:ahLst/>
              <a:cxnLst/>
              <a:rect l="l" t="t" r="r" b="b"/>
              <a:pathLst>
                <a:path w="158" h="405" extrusionOk="0">
                  <a:moveTo>
                    <a:pt x="0" y="0"/>
                  </a:moveTo>
                  <a:lnTo>
                    <a:pt x="0" y="404"/>
                  </a:lnTo>
                  <a:lnTo>
                    <a:pt x="158" y="404"/>
                  </a:lnTo>
                  <a:lnTo>
                    <a:pt x="158" y="0"/>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9"/>
            <p:cNvSpPr/>
            <p:nvPr/>
          </p:nvSpPr>
          <p:spPr>
            <a:xfrm>
              <a:off x="827483" y="3385288"/>
              <a:ext cx="13430" cy="5175"/>
            </a:xfrm>
            <a:custGeom>
              <a:avLst/>
              <a:gdLst/>
              <a:ahLst/>
              <a:cxnLst/>
              <a:rect l="l" t="t" r="r" b="b"/>
              <a:pathLst>
                <a:path w="410" h="158" extrusionOk="0">
                  <a:moveTo>
                    <a:pt x="1" y="1"/>
                  </a:moveTo>
                  <a:lnTo>
                    <a:pt x="1" y="158"/>
                  </a:lnTo>
                  <a:lnTo>
                    <a:pt x="409" y="158"/>
                  </a:lnTo>
                  <a:lnTo>
                    <a:pt x="409" y="1"/>
                  </a:ln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9"/>
            <p:cNvSpPr/>
            <p:nvPr/>
          </p:nvSpPr>
          <p:spPr>
            <a:xfrm>
              <a:off x="857191" y="3362556"/>
              <a:ext cx="7010" cy="6453"/>
            </a:xfrm>
            <a:custGeom>
              <a:avLst/>
              <a:gdLst/>
              <a:ahLst/>
              <a:cxnLst/>
              <a:rect l="l" t="t" r="r" b="b"/>
              <a:pathLst>
                <a:path w="214" h="197" extrusionOk="0">
                  <a:moveTo>
                    <a:pt x="124" y="1"/>
                  </a:moveTo>
                  <a:lnTo>
                    <a:pt x="0" y="124"/>
                  </a:lnTo>
                  <a:lnTo>
                    <a:pt x="213" y="197"/>
                  </a:lnTo>
                  <a:lnTo>
                    <a:pt x="124"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9"/>
            <p:cNvSpPr/>
            <p:nvPr/>
          </p:nvSpPr>
          <p:spPr>
            <a:xfrm>
              <a:off x="862334" y="3320728"/>
              <a:ext cx="7010" cy="7010"/>
            </a:xfrm>
            <a:custGeom>
              <a:avLst/>
              <a:gdLst/>
              <a:ahLst/>
              <a:cxnLst/>
              <a:rect l="l" t="t" r="r" b="b"/>
              <a:pathLst>
                <a:path w="214" h="214" extrusionOk="0">
                  <a:moveTo>
                    <a:pt x="107" y="1"/>
                  </a:moveTo>
                  <a:lnTo>
                    <a:pt x="1" y="107"/>
                  </a:lnTo>
                  <a:lnTo>
                    <a:pt x="107" y="214"/>
                  </a:lnTo>
                  <a:lnTo>
                    <a:pt x="214" y="90"/>
                  </a:lnTo>
                  <a:lnTo>
                    <a:pt x="107" y="1"/>
                  </a:ln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9"/>
            <p:cNvSpPr/>
            <p:nvPr/>
          </p:nvSpPr>
          <p:spPr>
            <a:xfrm>
              <a:off x="801410" y="3401338"/>
              <a:ext cx="7566" cy="9073"/>
            </a:xfrm>
            <a:custGeom>
              <a:avLst/>
              <a:gdLst/>
              <a:ahLst/>
              <a:cxnLst/>
              <a:rect l="l" t="t" r="r" b="b"/>
              <a:pathLst>
                <a:path w="231" h="277" extrusionOk="0">
                  <a:moveTo>
                    <a:pt x="79" y="0"/>
                  </a:moveTo>
                  <a:cubicBezTo>
                    <a:pt x="70" y="0"/>
                    <a:pt x="61" y="2"/>
                    <a:pt x="52" y="4"/>
                  </a:cubicBezTo>
                  <a:cubicBezTo>
                    <a:pt x="1" y="26"/>
                    <a:pt x="1" y="111"/>
                    <a:pt x="35" y="183"/>
                  </a:cubicBezTo>
                  <a:cubicBezTo>
                    <a:pt x="49" y="243"/>
                    <a:pt x="101" y="277"/>
                    <a:pt x="150" y="277"/>
                  </a:cubicBezTo>
                  <a:cubicBezTo>
                    <a:pt x="160" y="277"/>
                    <a:pt x="170" y="275"/>
                    <a:pt x="179" y="272"/>
                  </a:cubicBezTo>
                  <a:cubicBezTo>
                    <a:pt x="231" y="255"/>
                    <a:pt x="231" y="166"/>
                    <a:pt x="214" y="94"/>
                  </a:cubicBezTo>
                  <a:cubicBezTo>
                    <a:pt x="185" y="36"/>
                    <a:pt x="129" y="0"/>
                    <a:pt x="79"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9"/>
            <p:cNvSpPr/>
            <p:nvPr/>
          </p:nvSpPr>
          <p:spPr>
            <a:xfrm>
              <a:off x="969835" y="3377689"/>
              <a:ext cx="20767" cy="21029"/>
            </a:xfrm>
            <a:custGeom>
              <a:avLst/>
              <a:gdLst/>
              <a:ahLst/>
              <a:cxnLst/>
              <a:rect l="l" t="t" r="r" b="b"/>
              <a:pathLst>
                <a:path w="634" h="642" extrusionOk="0">
                  <a:moveTo>
                    <a:pt x="472" y="0"/>
                  </a:moveTo>
                  <a:cubicBezTo>
                    <a:pt x="433" y="0"/>
                    <a:pt x="392" y="14"/>
                    <a:pt x="358" y="54"/>
                  </a:cubicBezTo>
                  <a:cubicBezTo>
                    <a:pt x="358" y="71"/>
                    <a:pt x="337" y="88"/>
                    <a:pt x="320" y="109"/>
                  </a:cubicBezTo>
                  <a:cubicBezTo>
                    <a:pt x="303" y="109"/>
                    <a:pt x="286" y="126"/>
                    <a:pt x="269" y="126"/>
                  </a:cubicBezTo>
                  <a:cubicBezTo>
                    <a:pt x="196" y="177"/>
                    <a:pt x="107" y="250"/>
                    <a:pt x="107" y="284"/>
                  </a:cubicBezTo>
                  <a:lnTo>
                    <a:pt x="124" y="301"/>
                  </a:lnTo>
                  <a:lnTo>
                    <a:pt x="124" y="322"/>
                  </a:lnTo>
                  <a:cubicBezTo>
                    <a:pt x="73" y="407"/>
                    <a:pt x="17" y="479"/>
                    <a:pt x="0" y="496"/>
                  </a:cubicBezTo>
                  <a:cubicBezTo>
                    <a:pt x="0" y="513"/>
                    <a:pt x="0" y="513"/>
                    <a:pt x="17" y="513"/>
                  </a:cubicBezTo>
                  <a:lnTo>
                    <a:pt x="17" y="535"/>
                  </a:lnTo>
                  <a:cubicBezTo>
                    <a:pt x="17" y="535"/>
                    <a:pt x="39" y="535"/>
                    <a:pt x="39" y="552"/>
                  </a:cubicBezTo>
                  <a:cubicBezTo>
                    <a:pt x="107" y="586"/>
                    <a:pt x="252" y="620"/>
                    <a:pt x="337" y="641"/>
                  </a:cubicBezTo>
                  <a:lnTo>
                    <a:pt x="409" y="641"/>
                  </a:lnTo>
                  <a:cubicBezTo>
                    <a:pt x="443" y="620"/>
                    <a:pt x="481" y="586"/>
                    <a:pt x="481" y="552"/>
                  </a:cubicBezTo>
                  <a:cubicBezTo>
                    <a:pt x="481" y="552"/>
                    <a:pt x="464" y="552"/>
                    <a:pt x="464" y="535"/>
                  </a:cubicBezTo>
                  <a:cubicBezTo>
                    <a:pt x="515" y="390"/>
                    <a:pt x="605" y="126"/>
                    <a:pt x="622" y="88"/>
                  </a:cubicBezTo>
                  <a:cubicBezTo>
                    <a:pt x="633" y="65"/>
                    <a:pt x="556" y="0"/>
                    <a:pt x="47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9"/>
            <p:cNvSpPr/>
            <p:nvPr/>
          </p:nvSpPr>
          <p:spPr>
            <a:xfrm>
              <a:off x="766165" y="3383454"/>
              <a:ext cx="21356" cy="20832"/>
            </a:xfrm>
            <a:custGeom>
              <a:avLst/>
              <a:gdLst/>
              <a:ahLst/>
              <a:cxnLst/>
              <a:rect l="l" t="t" r="r" b="b"/>
              <a:pathLst>
                <a:path w="652" h="636" extrusionOk="0">
                  <a:moveTo>
                    <a:pt x="182" y="0"/>
                  </a:moveTo>
                  <a:cubicBezTo>
                    <a:pt x="91" y="0"/>
                    <a:pt x="0" y="83"/>
                    <a:pt x="13" y="108"/>
                  </a:cubicBezTo>
                  <a:cubicBezTo>
                    <a:pt x="30" y="125"/>
                    <a:pt x="136" y="393"/>
                    <a:pt x="208" y="533"/>
                  </a:cubicBezTo>
                  <a:lnTo>
                    <a:pt x="191" y="550"/>
                  </a:lnTo>
                  <a:cubicBezTo>
                    <a:pt x="191" y="589"/>
                    <a:pt x="225" y="606"/>
                    <a:pt x="260" y="623"/>
                  </a:cubicBezTo>
                  <a:cubicBezTo>
                    <a:pt x="279" y="631"/>
                    <a:pt x="293" y="635"/>
                    <a:pt x="304" y="635"/>
                  </a:cubicBezTo>
                  <a:cubicBezTo>
                    <a:pt x="315" y="635"/>
                    <a:pt x="323" y="631"/>
                    <a:pt x="332" y="623"/>
                  </a:cubicBezTo>
                  <a:cubicBezTo>
                    <a:pt x="421" y="606"/>
                    <a:pt x="562" y="550"/>
                    <a:pt x="617" y="516"/>
                  </a:cubicBezTo>
                  <a:cubicBezTo>
                    <a:pt x="634" y="516"/>
                    <a:pt x="651" y="499"/>
                    <a:pt x="651" y="499"/>
                  </a:cubicBezTo>
                  <a:lnTo>
                    <a:pt x="651" y="482"/>
                  </a:lnTo>
                  <a:lnTo>
                    <a:pt x="651" y="465"/>
                  </a:lnTo>
                  <a:cubicBezTo>
                    <a:pt x="651" y="444"/>
                    <a:pt x="579" y="376"/>
                    <a:pt x="511" y="303"/>
                  </a:cubicBezTo>
                  <a:cubicBezTo>
                    <a:pt x="528" y="286"/>
                    <a:pt x="528" y="286"/>
                    <a:pt x="528" y="269"/>
                  </a:cubicBezTo>
                  <a:cubicBezTo>
                    <a:pt x="545" y="231"/>
                    <a:pt x="455" y="146"/>
                    <a:pt x="383" y="108"/>
                  </a:cubicBezTo>
                  <a:cubicBezTo>
                    <a:pt x="349" y="108"/>
                    <a:pt x="332" y="91"/>
                    <a:pt x="315" y="91"/>
                  </a:cubicBezTo>
                  <a:cubicBezTo>
                    <a:pt x="298" y="74"/>
                    <a:pt x="298" y="57"/>
                    <a:pt x="277" y="40"/>
                  </a:cubicBezTo>
                  <a:cubicBezTo>
                    <a:pt x="248" y="11"/>
                    <a:pt x="215" y="0"/>
                    <a:pt x="18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9"/>
            <p:cNvSpPr/>
            <p:nvPr/>
          </p:nvSpPr>
          <p:spPr>
            <a:xfrm>
              <a:off x="875174" y="3079815"/>
              <a:ext cx="129382" cy="155619"/>
            </a:xfrm>
            <a:custGeom>
              <a:avLst/>
              <a:gdLst/>
              <a:ahLst/>
              <a:cxnLst/>
              <a:rect l="l" t="t" r="r" b="b"/>
              <a:pathLst>
                <a:path w="3950" h="4751" extrusionOk="0">
                  <a:moveTo>
                    <a:pt x="805" y="1"/>
                  </a:moveTo>
                  <a:cubicBezTo>
                    <a:pt x="701" y="1"/>
                    <a:pt x="613" y="28"/>
                    <a:pt x="549" y="86"/>
                  </a:cubicBezTo>
                  <a:cubicBezTo>
                    <a:pt x="0" y="584"/>
                    <a:pt x="1013" y="1699"/>
                    <a:pt x="2022" y="2142"/>
                  </a:cubicBezTo>
                  <a:cubicBezTo>
                    <a:pt x="2907" y="2533"/>
                    <a:pt x="2290" y="4325"/>
                    <a:pt x="2146" y="4751"/>
                  </a:cubicBezTo>
                  <a:cubicBezTo>
                    <a:pt x="2146" y="4751"/>
                    <a:pt x="2695" y="4432"/>
                    <a:pt x="3120" y="3649"/>
                  </a:cubicBezTo>
                  <a:cubicBezTo>
                    <a:pt x="3949" y="2075"/>
                    <a:pt x="1720" y="1"/>
                    <a:pt x="805" y="1"/>
                  </a:cubicBezTo>
                  <a:close/>
                </a:path>
              </a:pathLst>
            </a:custGeom>
            <a:solidFill>
              <a:srgbClr val="BA5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9"/>
            <p:cNvSpPr/>
            <p:nvPr/>
          </p:nvSpPr>
          <p:spPr>
            <a:xfrm>
              <a:off x="830430" y="3147716"/>
              <a:ext cx="9368" cy="8123"/>
            </a:xfrm>
            <a:custGeom>
              <a:avLst/>
              <a:gdLst/>
              <a:ahLst/>
              <a:cxnLst/>
              <a:rect l="l" t="t" r="r" b="b"/>
              <a:pathLst>
                <a:path w="286" h="248" extrusionOk="0">
                  <a:moveTo>
                    <a:pt x="106" y="1"/>
                  </a:moveTo>
                  <a:lnTo>
                    <a:pt x="0" y="141"/>
                  </a:lnTo>
                  <a:lnTo>
                    <a:pt x="162" y="248"/>
                  </a:lnTo>
                  <a:lnTo>
                    <a:pt x="285" y="175"/>
                  </a:lnTo>
                  <a:lnTo>
                    <a:pt x="106"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9"/>
            <p:cNvSpPr/>
            <p:nvPr/>
          </p:nvSpPr>
          <p:spPr>
            <a:xfrm>
              <a:off x="842124" y="3143556"/>
              <a:ext cx="7566" cy="8254"/>
            </a:xfrm>
            <a:custGeom>
              <a:avLst/>
              <a:gdLst/>
              <a:ahLst/>
              <a:cxnLst/>
              <a:rect l="l" t="t" r="r" b="b"/>
              <a:pathLst>
                <a:path w="231" h="252" extrusionOk="0">
                  <a:moveTo>
                    <a:pt x="175" y="0"/>
                  </a:moveTo>
                  <a:lnTo>
                    <a:pt x="1" y="89"/>
                  </a:lnTo>
                  <a:lnTo>
                    <a:pt x="86" y="251"/>
                  </a:lnTo>
                  <a:lnTo>
                    <a:pt x="230" y="213"/>
                  </a:lnTo>
                  <a:lnTo>
                    <a:pt x="175"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9"/>
            <p:cNvSpPr/>
            <p:nvPr/>
          </p:nvSpPr>
          <p:spPr>
            <a:xfrm>
              <a:off x="857748" y="3144801"/>
              <a:ext cx="7566" cy="6453"/>
            </a:xfrm>
            <a:custGeom>
              <a:avLst/>
              <a:gdLst/>
              <a:ahLst/>
              <a:cxnLst/>
              <a:rect l="l" t="t" r="r" b="b"/>
              <a:pathLst>
                <a:path w="231" h="197" extrusionOk="0">
                  <a:moveTo>
                    <a:pt x="34" y="0"/>
                  </a:moveTo>
                  <a:lnTo>
                    <a:pt x="0" y="175"/>
                  </a:lnTo>
                  <a:lnTo>
                    <a:pt x="141" y="196"/>
                  </a:lnTo>
                  <a:lnTo>
                    <a:pt x="230"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9"/>
            <p:cNvSpPr/>
            <p:nvPr/>
          </p:nvSpPr>
          <p:spPr>
            <a:xfrm>
              <a:off x="924535" y="3142443"/>
              <a:ext cx="9368" cy="8090"/>
            </a:xfrm>
            <a:custGeom>
              <a:avLst/>
              <a:gdLst/>
              <a:ahLst/>
              <a:cxnLst/>
              <a:rect l="l" t="t" r="r" b="b"/>
              <a:pathLst>
                <a:path w="286" h="247" extrusionOk="0">
                  <a:moveTo>
                    <a:pt x="179" y="0"/>
                  </a:moveTo>
                  <a:lnTo>
                    <a:pt x="0" y="196"/>
                  </a:lnTo>
                  <a:lnTo>
                    <a:pt x="124" y="247"/>
                  </a:lnTo>
                  <a:lnTo>
                    <a:pt x="285" y="140"/>
                  </a:lnTo>
                  <a:lnTo>
                    <a:pt x="179"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9"/>
            <p:cNvSpPr/>
            <p:nvPr/>
          </p:nvSpPr>
          <p:spPr>
            <a:xfrm>
              <a:off x="914611" y="3138938"/>
              <a:ext cx="7697" cy="8123"/>
            </a:xfrm>
            <a:custGeom>
              <a:avLst/>
              <a:gdLst/>
              <a:ahLst/>
              <a:cxnLst/>
              <a:rect l="l" t="t" r="r" b="b"/>
              <a:pathLst>
                <a:path w="235" h="248" extrusionOk="0">
                  <a:moveTo>
                    <a:pt x="56" y="1"/>
                  </a:moveTo>
                  <a:lnTo>
                    <a:pt x="1" y="230"/>
                  </a:lnTo>
                  <a:lnTo>
                    <a:pt x="163" y="247"/>
                  </a:lnTo>
                  <a:lnTo>
                    <a:pt x="235" y="73"/>
                  </a:lnTo>
                  <a:lnTo>
                    <a:pt x="56"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9"/>
            <p:cNvSpPr/>
            <p:nvPr/>
          </p:nvSpPr>
          <p:spPr>
            <a:xfrm>
              <a:off x="899019" y="3140739"/>
              <a:ext cx="8123" cy="6322"/>
            </a:xfrm>
            <a:custGeom>
              <a:avLst/>
              <a:gdLst/>
              <a:ahLst/>
              <a:cxnLst/>
              <a:rect l="l" t="t" r="r" b="b"/>
              <a:pathLst>
                <a:path w="248" h="193" extrusionOk="0">
                  <a:moveTo>
                    <a:pt x="196" y="1"/>
                  </a:moveTo>
                  <a:lnTo>
                    <a:pt x="0" y="18"/>
                  </a:lnTo>
                  <a:lnTo>
                    <a:pt x="90" y="192"/>
                  </a:lnTo>
                  <a:lnTo>
                    <a:pt x="247" y="175"/>
                  </a:lnTo>
                  <a:lnTo>
                    <a:pt x="196"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9"/>
            <p:cNvSpPr/>
            <p:nvPr/>
          </p:nvSpPr>
          <p:spPr>
            <a:xfrm>
              <a:off x="796824" y="3025671"/>
              <a:ext cx="174289" cy="73863"/>
            </a:xfrm>
            <a:custGeom>
              <a:avLst/>
              <a:gdLst/>
              <a:ahLst/>
              <a:cxnLst/>
              <a:rect l="l" t="t" r="r" b="b"/>
              <a:pathLst>
                <a:path w="5321" h="2255" extrusionOk="0">
                  <a:moveTo>
                    <a:pt x="2952" y="0"/>
                  </a:moveTo>
                  <a:cubicBezTo>
                    <a:pt x="2477" y="0"/>
                    <a:pt x="2003" y="98"/>
                    <a:pt x="1771" y="266"/>
                  </a:cubicBezTo>
                  <a:cubicBezTo>
                    <a:pt x="1362" y="552"/>
                    <a:pt x="639" y="1492"/>
                    <a:pt x="0" y="2254"/>
                  </a:cubicBezTo>
                  <a:lnTo>
                    <a:pt x="5321" y="1918"/>
                  </a:lnTo>
                  <a:cubicBezTo>
                    <a:pt x="5321" y="1918"/>
                    <a:pt x="4576" y="764"/>
                    <a:pt x="4129" y="322"/>
                  </a:cubicBezTo>
                  <a:cubicBezTo>
                    <a:pt x="3899" y="98"/>
                    <a:pt x="3426" y="0"/>
                    <a:pt x="2952" y="0"/>
                  </a:cubicBezTo>
                  <a:close/>
                </a:path>
              </a:pathLst>
            </a:custGeom>
            <a:solidFill>
              <a:srgbClr val="D1B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9"/>
            <p:cNvSpPr/>
            <p:nvPr/>
          </p:nvSpPr>
          <p:spPr>
            <a:xfrm>
              <a:off x="814250" y="3026195"/>
              <a:ext cx="139438" cy="59385"/>
            </a:xfrm>
            <a:custGeom>
              <a:avLst/>
              <a:gdLst/>
              <a:ahLst/>
              <a:cxnLst/>
              <a:rect l="l" t="t" r="r" b="b"/>
              <a:pathLst>
                <a:path w="4257" h="1813" extrusionOk="0">
                  <a:moveTo>
                    <a:pt x="2379" y="0"/>
                  </a:moveTo>
                  <a:cubicBezTo>
                    <a:pt x="1994" y="0"/>
                    <a:pt x="1605" y="80"/>
                    <a:pt x="1418" y="216"/>
                  </a:cubicBezTo>
                  <a:cubicBezTo>
                    <a:pt x="1081" y="446"/>
                    <a:pt x="511" y="1191"/>
                    <a:pt x="0" y="1812"/>
                  </a:cubicBezTo>
                  <a:lnTo>
                    <a:pt x="4257" y="1544"/>
                  </a:lnTo>
                  <a:cubicBezTo>
                    <a:pt x="4257" y="1544"/>
                    <a:pt x="3669" y="604"/>
                    <a:pt x="3299" y="250"/>
                  </a:cubicBezTo>
                  <a:cubicBezTo>
                    <a:pt x="3123" y="76"/>
                    <a:pt x="2753" y="0"/>
                    <a:pt x="2379" y="0"/>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9"/>
            <p:cNvSpPr/>
            <p:nvPr/>
          </p:nvSpPr>
          <p:spPr>
            <a:xfrm>
              <a:off x="742156" y="3070775"/>
              <a:ext cx="298660" cy="61219"/>
            </a:xfrm>
            <a:custGeom>
              <a:avLst/>
              <a:gdLst/>
              <a:ahLst/>
              <a:cxnLst/>
              <a:rect l="l" t="t" r="r" b="b"/>
              <a:pathLst>
                <a:path w="9118" h="1869" extrusionOk="0">
                  <a:moveTo>
                    <a:pt x="4590" y="1"/>
                  </a:moveTo>
                  <a:cubicBezTo>
                    <a:pt x="4491" y="1"/>
                    <a:pt x="4391" y="3"/>
                    <a:pt x="4291" y="9"/>
                  </a:cubicBezTo>
                  <a:cubicBezTo>
                    <a:pt x="1933" y="149"/>
                    <a:pt x="1" y="1869"/>
                    <a:pt x="1" y="1869"/>
                  </a:cubicBezTo>
                  <a:cubicBezTo>
                    <a:pt x="1547" y="1477"/>
                    <a:pt x="3702" y="1136"/>
                    <a:pt x="5663" y="1136"/>
                  </a:cubicBezTo>
                  <a:cubicBezTo>
                    <a:pt x="6985" y="1136"/>
                    <a:pt x="8218" y="1291"/>
                    <a:pt x="9118" y="1690"/>
                  </a:cubicBezTo>
                  <a:cubicBezTo>
                    <a:pt x="9118" y="1690"/>
                    <a:pt x="7082" y="1"/>
                    <a:pt x="4590" y="1"/>
                  </a:cubicBezTo>
                  <a:close/>
                </a:path>
              </a:pathLst>
            </a:custGeom>
            <a:solidFill>
              <a:srgbClr val="D1B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9"/>
            <p:cNvSpPr/>
            <p:nvPr/>
          </p:nvSpPr>
          <p:spPr>
            <a:xfrm>
              <a:off x="771734" y="3066681"/>
              <a:ext cx="238849" cy="49722"/>
            </a:xfrm>
            <a:custGeom>
              <a:avLst/>
              <a:gdLst/>
              <a:ahLst/>
              <a:cxnLst/>
              <a:rect l="l" t="t" r="r" b="b"/>
              <a:pathLst>
                <a:path w="7292" h="1518" extrusionOk="0">
                  <a:moveTo>
                    <a:pt x="3663" y="1"/>
                  </a:moveTo>
                  <a:cubicBezTo>
                    <a:pt x="3590" y="1"/>
                    <a:pt x="3517" y="2"/>
                    <a:pt x="3444" y="6"/>
                  </a:cubicBezTo>
                  <a:cubicBezTo>
                    <a:pt x="1562" y="112"/>
                    <a:pt x="0" y="1517"/>
                    <a:pt x="0" y="1517"/>
                  </a:cubicBezTo>
                  <a:cubicBezTo>
                    <a:pt x="1248" y="1198"/>
                    <a:pt x="2986" y="923"/>
                    <a:pt x="4561" y="923"/>
                  </a:cubicBezTo>
                  <a:cubicBezTo>
                    <a:pt x="5608" y="923"/>
                    <a:pt x="6582" y="1044"/>
                    <a:pt x="7291" y="1355"/>
                  </a:cubicBezTo>
                  <a:cubicBezTo>
                    <a:pt x="7291" y="1355"/>
                    <a:pt x="5655" y="1"/>
                    <a:pt x="3663"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9"/>
            <p:cNvSpPr/>
            <p:nvPr/>
          </p:nvSpPr>
          <p:spPr>
            <a:xfrm>
              <a:off x="802523" y="3055806"/>
              <a:ext cx="167902" cy="37865"/>
            </a:xfrm>
            <a:custGeom>
              <a:avLst/>
              <a:gdLst/>
              <a:ahLst/>
              <a:cxnLst/>
              <a:rect l="l" t="t" r="r" b="b"/>
              <a:pathLst>
                <a:path w="5126" h="1156" extrusionOk="0">
                  <a:moveTo>
                    <a:pt x="2726" y="1"/>
                  </a:moveTo>
                  <a:cubicBezTo>
                    <a:pt x="1537" y="1"/>
                    <a:pt x="584" y="476"/>
                    <a:pt x="286" y="730"/>
                  </a:cubicBezTo>
                  <a:lnTo>
                    <a:pt x="1" y="1155"/>
                  </a:lnTo>
                  <a:cubicBezTo>
                    <a:pt x="946" y="653"/>
                    <a:pt x="1898" y="495"/>
                    <a:pt x="2721" y="495"/>
                  </a:cubicBezTo>
                  <a:cubicBezTo>
                    <a:pt x="4106" y="495"/>
                    <a:pt x="5125" y="942"/>
                    <a:pt x="5125" y="942"/>
                  </a:cubicBezTo>
                  <a:lnTo>
                    <a:pt x="4806" y="534"/>
                  </a:lnTo>
                  <a:cubicBezTo>
                    <a:pt x="4088" y="141"/>
                    <a:pt x="3372" y="1"/>
                    <a:pt x="2726"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descr="Afbeelding met kaart">
            <a:extLst>
              <a:ext uri="{FF2B5EF4-FFF2-40B4-BE49-F238E27FC236}">
                <a16:creationId xmlns:a16="http://schemas.microsoft.com/office/drawing/2014/main" id="{CC0A3BFF-8B99-CE91-7EA8-BB86114E2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989" y="1289291"/>
            <a:ext cx="2995819" cy="2604058"/>
          </a:xfrm>
          <a:prstGeom prst="rect">
            <a:avLst/>
          </a:prstGeom>
        </p:spPr>
      </p:pic>
      <p:grpSp>
        <p:nvGrpSpPr>
          <p:cNvPr id="4" name="Google Shape;5987;p79">
            <a:extLst>
              <a:ext uri="{FF2B5EF4-FFF2-40B4-BE49-F238E27FC236}">
                <a16:creationId xmlns:a16="http://schemas.microsoft.com/office/drawing/2014/main" id="{D243A62B-36BB-4736-2D05-E54A2F6791F6}"/>
              </a:ext>
            </a:extLst>
          </p:cNvPr>
          <p:cNvGrpSpPr/>
          <p:nvPr/>
        </p:nvGrpSpPr>
        <p:grpSpPr>
          <a:xfrm>
            <a:off x="7025171" y="1758499"/>
            <a:ext cx="227223" cy="346219"/>
            <a:chOff x="4727296" y="3504166"/>
            <a:chExt cx="227223" cy="346219"/>
          </a:xfrm>
        </p:grpSpPr>
        <p:sp>
          <p:nvSpPr>
            <p:cNvPr id="5" name="Google Shape;5988;p79">
              <a:extLst>
                <a:ext uri="{FF2B5EF4-FFF2-40B4-BE49-F238E27FC236}">
                  <a16:creationId xmlns:a16="http://schemas.microsoft.com/office/drawing/2014/main" id="{9D7B89A6-F439-8345-5209-2638BB16E0AF}"/>
                </a:ext>
              </a:extLst>
            </p:cNvPr>
            <p:cNvSpPr/>
            <p:nvPr/>
          </p:nvSpPr>
          <p:spPr>
            <a:xfrm>
              <a:off x="4727296" y="3504166"/>
              <a:ext cx="227223" cy="300888"/>
            </a:xfrm>
            <a:custGeom>
              <a:avLst/>
              <a:gdLst/>
              <a:ahLst/>
              <a:cxnLst/>
              <a:rect l="l" t="t" r="r" b="b"/>
              <a:pathLst>
                <a:path w="7659" h="10142" extrusionOk="0">
                  <a:moveTo>
                    <a:pt x="3848" y="0"/>
                  </a:moveTo>
                  <a:cubicBezTo>
                    <a:pt x="3839" y="0"/>
                    <a:pt x="3831" y="0"/>
                    <a:pt x="3823" y="0"/>
                  </a:cubicBezTo>
                  <a:cubicBezTo>
                    <a:pt x="1719" y="14"/>
                    <a:pt x="1" y="1790"/>
                    <a:pt x="42" y="3894"/>
                  </a:cubicBezTo>
                  <a:cubicBezTo>
                    <a:pt x="59" y="5244"/>
                    <a:pt x="795" y="6424"/>
                    <a:pt x="1876" y="7075"/>
                  </a:cubicBezTo>
                  <a:cubicBezTo>
                    <a:pt x="1903" y="7106"/>
                    <a:pt x="1934" y="7133"/>
                    <a:pt x="1948" y="7160"/>
                  </a:cubicBezTo>
                  <a:lnTo>
                    <a:pt x="3666" y="10045"/>
                  </a:lnTo>
                  <a:cubicBezTo>
                    <a:pt x="3708" y="10109"/>
                    <a:pt x="3779" y="10142"/>
                    <a:pt x="3850" y="10142"/>
                  </a:cubicBezTo>
                  <a:cubicBezTo>
                    <a:pt x="3921" y="10142"/>
                    <a:pt x="3991" y="10109"/>
                    <a:pt x="4034" y="10045"/>
                  </a:cubicBezTo>
                  <a:lnTo>
                    <a:pt x="5739" y="7160"/>
                  </a:lnTo>
                  <a:cubicBezTo>
                    <a:pt x="5769" y="7133"/>
                    <a:pt x="5797" y="7106"/>
                    <a:pt x="5838" y="7075"/>
                  </a:cubicBezTo>
                  <a:cubicBezTo>
                    <a:pt x="6932" y="6407"/>
                    <a:pt x="7658" y="5200"/>
                    <a:pt x="7658" y="3822"/>
                  </a:cubicBezTo>
                  <a:cubicBezTo>
                    <a:pt x="7658" y="1714"/>
                    <a:pt x="5953" y="0"/>
                    <a:pt x="3848"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989;p79">
              <a:extLst>
                <a:ext uri="{FF2B5EF4-FFF2-40B4-BE49-F238E27FC236}">
                  <a16:creationId xmlns:a16="http://schemas.microsoft.com/office/drawing/2014/main" id="{5C190260-2853-BCE4-F43D-2E4B07C009D0}"/>
                </a:ext>
              </a:extLst>
            </p:cNvPr>
            <p:cNvSpPr/>
            <p:nvPr/>
          </p:nvSpPr>
          <p:spPr>
            <a:xfrm>
              <a:off x="4727296" y="3504166"/>
              <a:ext cx="121014" cy="300888"/>
            </a:xfrm>
            <a:custGeom>
              <a:avLst/>
              <a:gdLst/>
              <a:ahLst/>
              <a:cxnLst/>
              <a:rect l="l" t="t" r="r" b="b"/>
              <a:pathLst>
                <a:path w="4079" h="10142" extrusionOk="0">
                  <a:moveTo>
                    <a:pt x="3823" y="0"/>
                  </a:moveTo>
                  <a:cubicBezTo>
                    <a:pt x="1719" y="14"/>
                    <a:pt x="1" y="1790"/>
                    <a:pt x="42" y="3894"/>
                  </a:cubicBezTo>
                  <a:cubicBezTo>
                    <a:pt x="59" y="5244"/>
                    <a:pt x="795" y="6424"/>
                    <a:pt x="1876" y="7075"/>
                  </a:cubicBezTo>
                  <a:cubicBezTo>
                    <a:pt x="1903" y="7106"/>
                    <a:pt x="1934" y="7133"/>
                    <a:pt x="1948" y="7160"/>
                  </a:cubicBezTo>
                  <a:lnTo>
                    <a:pt x="3666" y="10045"/>
                  </a:lnTo>
                  <a:cubicBezTo>
                    <a:pt x="3708" y="10109"/>
                    <a:pt x="3779" y="10142"/>
                    <a:pt x="3850" y="10142"/>
                  </a:cubicBezTo>
                  <a:cubicBezTo>
                    <a:pt x="3921" y="10142"/>
                    <a:pt x="3991" y="10109"/>
                    <a:pt x="4034" y="10045"/>
                  </a:cubicBezTo>
                  <a:lnTo>
                    <a:pt x="4078" y="9959"/>
                  </a:lnTo>
                  <a:lnTo>
                    <a:pt x="2415" y="7160"/>
                  </a:lnTo>
                  <a:lnTo>
                    <a:pt x="2329" y="7075"/>
                  </a:lnTo>
                  <a:cubicBezTo>
                    <a:pt x="1252" y="6424"/>
                    <a:pt x="526" y="5244"/>
                    <a:pt x="499" y="3894"/>
                  </a:cubicBezTo>
                  <a:cubicBezTo>
                    <a:pt x="468" y="1862"/>
                    <a:pt x="2074" y="144"/>
                    <a:pt x="4078" y="14"/>
                  </a:cubicBezTo>
                  <a:cubicBezTo>
                    <a:pt x="3993" y="0"/>
                    <a:pt x="3908" y="0"/>
                    <a:pt x="3823" y="0"/>
                  </a:cubicBezTo>
                  <a:close/>
                </a:path>
              </a:pathLst>
            </a:custGeom>
            <a:solidFill>
              <a:srgbClr val="D3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990;p79">
              <a:extLst>
                <a:ext uri="{FF2B5EF4-FFF2-40B4-BE49-F238E27FC236}">
                  <a16:creationId xmlns:a16="http://schemas.microsoft.com/office/drawing/2014/main" id="{11EDF556-6679-73F8-00B8-431B84A03DE5}"/>
                </a:ext>
              </a:extLst>
            </p:cNvPr>
            <p:cNvSpPr/>
            <p:nvPr/>
          </p:nvSpPr>
          <p:spPr>
            <a:xfrm>
              <a:off x="4752603" y="3536118"/>
              <a:ext cx="177827" cy="162074"/>
            </a:xfrm>
            <a:custGeom>
              <a:avLst/>
              <a:gdLst/>
              <a:ahLst/>
              <a:cxnLst/>
              <a:rect l="l" t="t" r="r" b="b"/>
              <a:pathLst>
                <a:path w="5994" h="5463" extrusionOk="0">
                  <a:moveTo>
                    <a:pt x="2997" y="1"/>
                  </a:moveTo>
                  <a:cubicBezTo>
                    <a:pt x="2297" y="1"/>
                    <a:pt x="1597" y="267"/>
                    <a:pt x="1064" y="799"/>
                  </a:cubicBezTo>
                  <a:cubicBezTo>
                    <a:pt x="0" y="1866"/>
                    <a:pt x="0" y="3598"/>
                    <a:pt x="1064" y="4665"/>
                  </a:cubicBezTo>
                  <a:cubicBezTo>
                    <a:pt x="1597" y="5197"/>
                    <a:pt x="2297" y="5463"/>
                    <a:pt x="2997" y="5463"/>
                  </a:cubicBezTo>
                  <a:cubicBezTo>
                    <a:pt x="3697" y="5463"/>
                    <a:pt x="4397" y="5197"/>
                    <a:pt x="4930" y="4665"/>
                  </a:cubicBezTo>
                  <a:cubicBezTo>
                    <a:pt x="5994" y="3598"/>
                    <a:pt x="5994" y="1866"/>
                    <a:pt x="4930" y="799"/>
                  </a:cubicBezTo>
                  <a:cubicBezTo>
                    <a:pt x="4397" y="267"/>
                    <a:pt x="3697" y="1"/>
                    <a:pt x="2997" y="1"/>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91;p79">
              <a:extLst>
                <a:ext uri="{FF2B5EF4-FFF2-40B4-BE49-F238E27FC236}">
                  <a16:creationId xmlns:a16="http://schemas.microsoft.com/office/drawing/2014/main" id="{1E66B31F-F2F1-D69A-15A4-985D9CE1C434}"/>
                </a:ext>
              </a:extLst>
            </p:cNvPr>
            <p:cNvSpPr/>
            <p:nvPr/>
          </p:nvSpPr>
          <p:spPr>
            <a:xfrm>
              <a:off x="4806093" y="3808317"/>
              <a:ext cx="70846" cy="42069"/>
            </a:xfrm>
            <a:custGeom>
              <a:avLst/>
              <a:gdLst/>
              <a:ahLst/>
              <a:cxnLst/>
              <a:rect l="l" t="t" r="r" b="b"/>
              <a:pathLst>
                <a:path w="2388" h="1418" extrusionOk="0">
                  <a:moveTo>
                    <a:pt x="200" y="1"/>
                  </a:moveTo>
                  <a:cubicBezTo>
                    <a:pt x="136" y="1"/>
                    <a:pt x="73" y="34"/>
                    <a:pt x="45" y="93"/>
                  </a:cubicBezTo>
                  <a:cubicBezTo>
                    <a:pt x="1" y="178"/>
                    <a:pt x="28" y="290"/>
                    <a:pt x="113" y="331"/>
                  </a:cubicBezTo>
                  <a:lnTo>
                    <a:pt x="826" y="717"/>
                  </a:lnTo>
                  <a:lnTo>
                    <a:pt x="113" y="1098"/>
                  </a:lnTo>
                  <a:cubicBezTo>
                    <a:pt x="28" y="1143"/>
                    <a:pt x="1" y="1242"/>
                    <a:pt x="45" y="1327"/>
                  </a:cubicBezTo>
                  <a:cubicBezTo>
                    <a:pt x="73" y="1386"/>
                    <a:pt x="136" y="1417"/>
                    <a:pt x="200" y="1417"/>
                  </a:cubicBezTo>
                  <a:cubicBezTo>
                    <a:pt x="229" y="1417"/>
                    <a:pt x="257" y="1411"/>
                    <a:pt x="284" y="1398"/>
                  </a:cubicBezTo>
                  <a:lnTo>
                    <a:pt x="1194" y="914"/>
                  </a:lnTo>
                  <a:lnTo>
                    <a:pt x="2104" y="1398"/>
                  </a:lnTo>
                  <a:cubicBezTo>
                    <a:pt x="2130" y="1411"/>
                    <a:pt x="2159" y="1417"/>
                    <a:pt x="2188" y="1417"/>
                  </a:cubicBezTo>
                  <a:cubicBezTo>
                    <a:pt x="2252" y="1417"/>
                    <a:pt x="2316" y="1386"/>
                    <a:pt x="2346" y="1327"/>
                  </a:cubicBezTo>
                  <a:cubicBezTo>
                    <a:pt x="2387" y="1242"/>
                    <a:pt x="2360" y="1143"/>
                    <a:pt x="2275" y="1098"/>
                  </a:cubicBezTo>
                  <a:lnTo>
                    <a:pt x="1562" y="717"/>
                  </a:lnTo>
                  <a:lnTo>
                    <a:pt x="2275" y="331"/>
                  </a:lnTo>
                  <a:cubicBezTo>
                    <a:pt x="2360" y="290"/>
                    <a:pt x="2387" y="178"/>
                    <a:pt x="2346" y="93"/>
                  </a:cubicBezTo>
                  <a:cubicBezTo>
                    <a:pt x="2316" y="34"/>
                    <a:pt x="2252" y="1"/>
                    <a:pt x="2188" y="1"/>
                  </a:cubicBezTo>
                  <a:cubicBezTo>
                    <a:pt x="2159" y="1"/>
                    <a:pt x="2131" y="7"/>
                    <a:pt x="2104" y="21"/>
                  </a:cubicBezTo>
                  <a:lnTo>
                    <a:pt x="1194" y="519"/>
                  </a:lnTo>
                  <a:lnTo>
                    <a:pt x="284" y="21"/>
                  </a:lnTo>
                  <a:cubicBezTo>
                    <a:pt x="257" y="7"/>
                    <a:pt x="228" y="1"/>
                    <a:pt x="200"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992;p79">
              <a:extLst>
                <a:ext uri="{FF2B5EF4-FFF2-40B4-BE49-F238E27FC236}">
                  <a16:creationId xmlns:a16="http://schemas.microsoft.com/office/drawing/2014/main" id="{4C074D3E-7F66-0E92-5968-092C356B01BE}"/>
                </a:ext>
              </a:extLst>
            </p:cNvPr>
            <p:cNvSpPr/>
            <p:nvPr/>
          </p:nvSpPr>
          <p:spPr>
            <a:xfrm>
              <a:off x="4771115" y="3553058"/>
              <a:ext cx="140802" cy="128312"/>
            </a:xfrm>
            <a:custGeom>
              <a:avLst/>
              <a:gdLst/>
              <a:ahLst/>
              <a:cxnLst/>
              <a:rect l="l" t="t" r="r" b="b"/>
              <a:pathLst>
                <a:path w="4746" h="4325" extrusionOk="0">
                  <a:moveTo>
                    <a:pt x="2373" y="1"/>
                  </a:moveTo>
                  <a:cubicBezTo>
                    <a:pt x="1822" y="1"/>
                    <a:pt x="1272" y="214"/>
                    <a:pt x="852" y="640"/>
                  </a:cubicBezTo>
                  <a:cubicBezTo>
                    <a:pt x="0" y="1479"/>
                    <a:pt x="0" y="2843"/>
                    <a:pt x="852" y="3695"/>
                  </a:cubicBezTo>
                  <a:cubicBezTo>
                    <a:pt x="1272" y="4114"/>
                    <a:pt x="1822" y="4324"/>
                    <a:pt x="2373" y="4324"/>
                  </a:cubicBezTo>
                  <a:cubicBezTo>
                    <a:pt x="2924" y="4324"/>
                    <a:pt x="3474" y="4114"/>
                    <a:pt x="3894" y="3695"/>
                  </a:cubicBezTo>
                  <a:cubicBezTo>
                    <a:pt x="4746" y="2843"/>
                    <a:pt x="4746" y="1479"/>
                    <a:pt x="3894" y="640"/>
                  </a:cubicBezTo>
                  <a:cubicBezTo>
                    <a:pt x="3474" y="214"/>
                    <a:pt x="2924" y="1"/>
                    <a:pt x="2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993;p79">
              <a:extLst>
                <a:ext uri="{FF2B5EF4-FFF2-40B4-BE49-F238E27FC236}">
                  <a16:creationId xmlns:a16="http://schemas.microsoft.com/office/drawing/2014/main" id="{D29BC1F9-578D-6D1D-14D2-ECA81D74B524}"/>
                </a:ext>
              </a:extLst>
            </p:cNvPr>
            <p:cNvSpPr/>
            <p:nvPr/>
          </p:nvSpPr>
          <p:spPr>
            <a:xfrm>
              <a:off x="4811225" y="3607854"/>
              <a:ext cx="39606" cy="39369"/>
            </a:xfrm>
            <a:custGeom>
              <a:avLst/>
              <a:gdLst/>
              <a:ahLst/>
              <a:cxnLst/>
              <a:rect l="l" t="t" r="r" b="b"/>
              <a:pathLst>
                <a:path w="1335" h="1327" extrusionOk="0">
                  <a:moveTo>
                    <a:pt x="707" y="0"/>
                  </a:moveTo>
                  <a:cubicBezTo>
                    <a:pt x="694" y="14"/>
                    <a:pt x="680" y="31"/>
                    <a:pt x="666" y="58"/>
                  </a:cubicBezTo>
                  <a:lnTo>
                    <a:pt x="12" y="1279"/>
                  </a:lnTo>
                  <a:cubicBezTo>
                    <a:pt x="1" y="1304"/>
                    <a:pt x="17" y="1327"/>
                    <a:pt x="40" y="1327"/>
                  </a:cubicBezTo>
                  <a:cubicBezTo>
                    <a:pt x="45" y="1327"/>
                    <a:pt x="51" y="1325"/>
                    <a:pt x="56" y="1323"/>
                  </a:cubicBezTo>
                  <a:lnTo>
                    <a:pt x="1290" y="668"/>
                  </a:lnTo>
                  <a:cubicBezTo>
                    <a:pt x="1304" y="655"/>
                    <a:pt x="1321" y="655"/>
                    <a:pt x="1335" y="627"/>
                  </a:cubicBezTo>
                  <a:lnTo>
                    <a:pt x="707"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994;p79">
              <a:extLst>
                <a:ext uri="{FF2B5EF4-FFF2-40B4-BE49-F238E27FC236}">
                  <a16:creationId xmlns:a16="http://schemas.microsoft.com/office/drawing/2014/main" id="{18F3A39D-F5D1-B24E-8D36-A3D89B710558}"/>
                </a:ext>
              </a:extLst>
            </p:cNvPr>
            <p:cNvSpPr/>
            <p:nvPr/>
          </p:nvSpPr>
          <p:spPr>
            <a:xfrm>
              <a:off x="4832200" y="3587087"/>
              <a:ext cx="39606" cy="39398"/>
            </a:xfrm>
            <a:custGeom>
              <a:avLst/>
              <a:gdLst/>
              <a:ahLst/>
              <a:cxnLst/>
              <a:rect l="l" t="t" r="r" b="b"/>
              <a:pathLst>
                <a:path w="1335" h="1328" extrusionOk="0">
                  <a:moveTo>
                    <a:pt x="1295" y="1"/>
                  </a:moveTo>
                  <a:cubicBezTo>
                    <a:pt x="1290" y="1"/>
                    <a:pt x="1284" y="2"/>
                    <a:pt x="1279" y="5"/>
                  </a:cubicBezTo>
                  <a:lnTo>
                    <a:pt x="45" y="659"/>
                  </a:lnTo>
                  <a:lnTo>
                    <a:pt x="0" y="700"/>
                  </a:lnTo>
                  <a:lnTo>
                    <a:pt x="628" y="1327"/>
                  </a:lnTo>
                  <a:cubicBezTo>
                    <a:pt x="641" y="1310"/>
                    <a:pt x="655" y="1297"/>
                    <a:pt x="669" y="1283"/>
                  </a:cubicBezTo>
                  <a:lnTo>
                    <a:pt x="1323" y="49"/>
                  </a:lnTo>
                  <a:cubicBezTo>
                    <a:pt x="1334" y="24"/>
                    <a:pt x="1318" y="1"/>
                    <a:pt x="1295" y="1"/>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95;p79">
              <a:extLst>
                <a:ext uri="{FF2B5EF4-FFF2-40B4-BE49-F238E27FC236}">
                  <a16:creationId xmlns:a16="http://schemas.microsoft.com/office/drawing/2014/main" id="{8F3A76E0-13A9-5BF8-0FB8-ABAD1985CC2A}"/>
                </a:ext>
              </a:extLst>
            </p:cNvPr>
            <p:cNvSpPr/>
            <p:nvPr/>
          </p:nvSpPr>
          <p:spPr>
            <a:xfrm>
              <a:off x="4832200" y="3587087"/>
              <a:ext cx="39606" cy="28362"/>
            </a:xfrm>
            <a:custGeom>
              <a:avLst/>
              <a:gdLst/>
              <a:ahLst/>
              <a:cxnLst/>
              <a:rect l="l" t="t" r="r" b="b"/>
              <a:pathLst>
                <a:path w="1335" h="956" extrusionOk="0">
                  <a:moveTo>
                    <a:pt x="1295" y="1"/>
                  </a:moveTo>
                  <a:cubicBezTo>
                    <a:pt x="1290" y="1"/>
                    <a:pt x="1284" y="2"/>
                    <a:pt x="1279" y="5"/>
                  </a:cubicBezTo>
                  <a:lnTo>
                    <a:pt x="45" y="659"/>
                  </a:lnTo>
                  <a:lnTo>
                    <a:pt x="0" y="700"/>
                  </a:lnTo>
                  <a:lnTo>
                    <a:pt x="242" y="956"/>
                  </a:lnTo>
                  <a:cubicBezTo>
                    <a:pt x="242" y="942"/>
                    <a:pt x="242" y="942"/>
                    <a:pt x="256" y="942"/>
                  </a:cubicBezTo>
                  <a:cubicBezTo>
                    <a:pt x="273" y="929"/>
                    <a:pt x="287" y="915"/>
                    <a:pt x="300" y="915"/>
                  </a:cubicBezTo>
                  <a:lnTo>
                    <a:pt x="1081" y="489"/>
                  </a:lnTo>
                  <a:lnTo>
                    <a:pt x="1323" y="49"/>
                  </a:lnTo>
                  <a:cubicBezTo>
                    <a:pt x="1334" y="24"/>
                    <a:pt x="1318" y="1"/>
                    <a:pt x="1295" y="1"/>
                  </a:cubicBezTo>
                  <a:close/>
                </a:path>
              </a:pathLst>
            </a:custGeom>
            <a:solidFill>
              <a:srgbClr val="CCC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996;p79">
              <a:extLst>
                <a:ext uri="{FF2B5EF4-FFF2-40B4-BE49-F238E27FC236}">
                  <a16:creationId xmlns:a16="http://schemas.microsoft.com/office/drawing/2014/main" id="{8277BBF5-D077-9078-FB1B-DC42516945CE}"/>
                </a:ext>
              </a:extLst>
            </p:cNvPr>
            <p:cNvSpPr/>
            <p:nvPr/>
          </p:nvSpPr>
          <p:spPr>
            <a:xfrm>
              <a:off x="4811225" y="3607854"/>
              <a:ext cx="28184" cy="39369"/>
            </a:xfrm>
            <a:custGeom>
              <a:avLst/>
              <a:gdLst/>
              <a:ahLst/>
              <a:cxnLst/>
              <a:rect l="l" t="t" r="r" b="b"/>
              <a:pathLst>
                <a:path w="950" h="1327" extrusionOk="0">
                  <a:moveTo>
                    <a:pt x="707" y="0"/>
                  </a:moveTo>
                  <a:cubicBezTo>
                    <a:pt x="694" y="14"/>
                    <a:pt x="680" y="31"/>
                    <a:pt x="666" y="58"/>
                  </a:cubicBezTo>
                  <a:lnTo>
                    <a:pt x="12" y="1279"/>
                  </a:lnTo>
                  <a:cubicBezTo>
                    <a:pt x="1" y="1304"/>
                    <a:pt x="17" y="1327"/>
                    <a:pt x="40" y="1327"/>
                  </a:cubicBezTo>
                  <a:cubicBezTo>
                    <a:pt x="45" y="1327"/>
                    <a:pt x="51" y="1325"/>
                    <a:pt x="56" y="1323"/>
                  </a:cubicBezTo>
                  <a:lnTo>
                    <a:pt x="510" y="1081"/>
                  </a:lnTo>
                  <a:lnTo>
                    <a:pt x="922" y="300"/>
                  </a:lnTo>
                  <a:cubicBezTo>
                    <a:pt x="922" y="287"/>
                    <a:pt x="936" y="269"/>
                    <a:pt x="949" y="256"/>
                  </a:cubicBezTo>
                  <a:lnTo>
                    <a:pt x="707"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3027" name="Google Shape;3027;p50"/>
          <p:cNvSpPr txBox="1">
            <a:spLocks noGrp="1"/>
          </p:cNvSpPr>
          <p:nvPr>
            <p:ph type="title"/>
          </p:nvPr>
        </p:nvSpPr>
        <p:spPr>
          <a:xfrm>
            <a:off x="744135" y="366469"/>
            <a:ext cx="7704000" cy="5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BE" sz="4800" dirty="0" err="1">
                <a:solidFill>
                  <a:schemeClr val="dk2"/>
                </a:solidFill>
              </a:rPr>
              <a:t>Scherpenheuvel-zichem</a:t>
            </a:r>
            <a:endParaRPr sz="4800" dirty="0"/>
          </a:p>
          <a:p>
            <a:pPr marL="0" lvl="0" indent="0" algn="l" rtl="0">
              <a:spcBef>
                <a:spcPts val="0"/>
              </a:spcBef>
              <a:spcAft>
                <a:spcPts val="0"/>
              </a:spcAft>
              <a:buNone/>
            </a:pPr>
            <a:endParaRPr dirty="0"/>
          </a:p>
        </p:txBody>
      </p:sp>
      <p:grpSp>
        <p:nvGrpSpPr>
          <p:cNvPr id="3029" name="Google Shape;3029;p50"/>
          <p:cNvGrpSpPr/>
          <p:nvPr/>
        </p:nvGrpSpPr>
        <p:grpSpPr>
          <a:xfrm>
            <a:off x="7015950" y="2779925"/>
            <a:ext cx="1738291" cy="926554"/>
            <a:chOff x="7232965" y="2051900"/>
            <a:chExt cx="871935" cy="464695"/>
          </a:xfrm>
        </p:grpSpPr>
        <p:sp>
          <p:nvSpPr>
            <p:cNvPr id="3030" name="Google Shape;3030;p50"/>
            <p:cNvSpPr/>
            <p:nvPr/>
          </p:nvSpPr>
          <p:spPr>
            <a:xfrm>
              <a:off x="7319405" y="2051900"/>
              <a:ext cx="355523" cy="365448"/>
            </a:xfrm>
            <a:custGeom>
              <a:avLst/>
              <a:gdLst/>
              <a:ahLst/>
              <a:cxnLst/>
              <a:rect l="l" t="t" r="r" b="b"/>
              <a:pathLst>
                <a:path w="10854" h="11157" extrusionOk="0">
                  <a:moveTo>
                    <a:pt x="10607" y="0"/>
                  </a:moveTo>
                  <a:cubicBezTo>
                    <a:pt x="6423" y="3955"/>
                    <a:pt x="3852" y="6598"/>
                    <a:pt x="0" y="11101"/>
                  </a:cubicBezTo>
                  <a:lnTo>
                    <a:pt x="2111" y="11156"/>
                  </a:lnTo>
                  <a:lnTo>
                    <a:pt x="10854" y="443"/>
                  </a:lnTo>
                  <a:lnTo>
                    <a:pt x="10607"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0"/>
            <p:cNvSpPr/>
            <p:nvPr/>
          </p:nvSpPr>
          <p:spPr>
            <a:xfrm>
              <a:off x="7666803" y="2051900"/>
              <a:ext cx="334658" cy="365448"/>
            </a:xfrm>
            <a:custGeom>
              <a:avLst/>
              <a:gdLst/>
              <a:ahLst/>
              <a:cxnLst/>
              <a:rect l="l" t="t" r="r" b="b"/>
              <a:pathLst>
                <a:path w="10217" h="11157" extrusionOk="0">
                  <a:moveTo>
                    <a:pt x="1" y="0"/>
                  </a:moveTo>
                  <a:lnTo>
                    <a:pt x="1" y="779"/>
                  </a:lnTo>
                  <a:lnTo>
                    <a:pt x="9135" y="11156"/>
                  </a:lnTo>
                  <a:lnTo>
                    <a:pt x="10216" y="11050"/>
                  </a:lnTo>
                  <a:cubicBezTo>
                    <a:pt x="6420" y="6615"/>
                    <a:pt x="4151" y="4116"/>
                    <a:pt x="1"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0"/>
            <p:cNvSpPr/>
            <p:nvPr/>
          </p:nvSpPr>
          <p:spPr>
            <a:xfrm>
              <a:off x="7576760" y="2207617"/>
              <a:ext cx="160368" cy="300887"/>
            </a:xfrm>
            <a:custGeom>
              <a:avLst/>
              <a:gdLst/>
              <a:ahLst/>
              <a:cxnLst/>
              <a:rect l="l" t="t" r="r" b="b"/>
              <a:pathLst>
                <a:path w="4896" h="9186" extrusionOk="0">
                  <a:moveTo>
                    <a:pt x="0" y="1"/>
                  </a:moveTo>
                  <a:lnTo>
                    <a:pt x="0" y="9186"/>
                  </a:lnTo>
                  <a:lnTo>
                    <a:pt x="4895" y="9186"/>
                  </a:lnTo>
                  <a:lnTo>
                    <a:pt x="48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0"/>
            <p:cNvSpPr/>
            <p:nvPr/>
          </p:nvSpPr>
          <p:spPr>
            <a:xfrm>
              <a:off x="7372369" y="2062905"/>
              <a:ext cx="603020" cy="443241"/>
            </a:xfrm>
            <a:custGeom>
              <a:avLst/>
              <a:gdLst/>
              <a:ahLst/>
              <a:cxnLst/>
              <a:rect l="l" t="t" r="r" b="b"/>
              <a:pathLst>
                <a:path w="18410" h="13532" extrusionOk="0">
                  <a:moveTo>
                    <a:pt x="8973" y="1"/>
                  </a:moveTo>
                  <a:cubicBezTo>
                    <a:pt x="5427" y="3440"/>
                    <a:pt x="2784" y="6066"/>
                    <a:pt x="1" y="9258"/>
                  </a:cubicBezTo>
                  <a:lnTo>
                    <a:pt x="903" y="12753"/>
                  </a:lnTo>
                  <a:lnTo>
                    <a:pt x="7215" y="13532"/>
                  </a:lnTo>
                  <a:cubicBezTo>
                    <a:pt x="7215" y="13532"/>
                    <a:pt x="8688" y="7909"/>
                    <a:pt x="8832" y="5994"/>
                  </a:cubicBezTo>
                  <a:cubicBezTo>
                    <a:pt x="9024" y="7947"/>
                    <a:pt x="10514" y="12736"/>
                    <a:pt x="10514" y="13532"/>
                  </a:cubicBezTo>
                  <a:lnTo>
                    <a:pt x="16634" y="13055"/>
                  </a:lnTo>
                  <a:lnTo>
                    <a:pt x="18409" y="10271"/>
                  </a:lnTo>
                  <a:cubicBezTo>
                    <a:pt x="14719" y="5909"/>
                    <a:pt x="12378" y="3372"/>
                    <a:pt x="8973"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0"/>
            <p:cNvSpPr/>
            <p:nvPr/>
          </p:nvSpPr>
          <p:spPr>
            <a:xfrm>
              <a:off x="7578005" y="2102834"/>
              <a:ext cx="223520" cy="159222"/>
            </a:xfrm>
            <a:custGeom>
              <a:avLst/>
              <a:gdLst/>
              <a:ahLst/>
              <a:cxnLst/>
              <a:rect l="l" t="t" r="r" b="b"/>
              <a:pathLst>
                <a:path w="6824" h="4861" extrusionOk="0">
                  <a:moveTo>
                    <a:pt x="2504" y="1"/>
                  </a:moveTo>
                  <a:cubicBezTo>
                    <a:pt x="2495" y="1"/>
                    <a:pt x="2488" y="3"/>
                    <a:pt x="2482" y="8"/>
                  </a:cubicBezTo>
                  <a:cubicBezTo>
                    <a:pt x="2129" y="344"/>
                    <a:pt x="1" y="4511"/>
                    <a:pt x="265" y="4707"/>
                  </a:cubicBezTo>
                  <a:cubicBezTo>
                    <a:pt x="406" y="4818"/>
                    <a:pt x="1533" y="4860"/>
                    <a:pt x="2801" y="4860"/>
                  </a:cubicBezTo>
                  <a:cubicBezTo>
                    <a:pt x="4540" y="4860"/>
                    <a:pt x="6546" y="4781"/>
                    <a:pt x="6649" y="4690"/>
                  </a:cubicBezTo>
                  <a:cubicBezTo>
                    <a:pt x="6824" y="4515"/>
                    <a:pt x="2908" y="1"/>
                    <a:pt x="2504"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0"/>
            <p:cNvSpPr/>
            <p:nvPr/>
          </p:nvSpPr>
          <p:spPr>
            <a:xfrm>
              <a:off x="7680200" y="2295891"/>
              <a:ext cx="18015" cy="122012"/>
            </a:xfrm>
            <a:custGeom>
              <a:avLst/>
              <a:gdLst/>
              <a:ahLst/>
              <a:cxnLst/>
              <a:rect l="l" t="t" r="r" b="b"/>
              <a:pathLst>
                <a:path w="550" h="3725" extrusionOk="0">
                  <a:moveTo>
                    <a:pt x="73" y="0"/>
                  </a:moveTo>
                  <a:lnTo>
                    <a:pt x="73" y="0"/>
                  </a:lnTo>
                  <a:cubicBezTo>
                    <a:pt x="1" y="1154"/>
                    <a:pt x="196" y="2643"/>
                    <a:pt x="550" y="3724"/>
                  </a:cubicBezTo>
                  <a:lnTo>
                    <a:pt x="73" y="0"/>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0"/>
            <p:cNvSpPr/>
            <p:nvPr/>
          </p:nvSpPr>
          <p:spPr>
            <a:xfrm>
              <a:off x="7372369" y="2062905"/>
              <a:ext cx="603020" cy="350380"/>
            </a:xfrm>
            <a:custGeom>
              <a:avLst/>
              <a:gdLst/>
              <a:ahLst/>
              <a:cxnLst/>
              <a:rect l="l" t="t" r="r" b="b"/>
              <a:pathLst>
                <a:path w="18410" h="10697" extrusionOk="0">
                  <a:moveTo>
                    <a:pt x="8973" y="1"/>
                  </a:moveTo>
                  <a:cubicBezTo>
                    <a:pt x="5427" y="3440"/>
                    <a:pt x="2784" y="6066"/>
                    <a:pt x="1" y="9258"/>
                  </a:cubicBezTo>
                  <a:lnTo>
                    <a:pt x="158" y="9880"/>
                  </a:lnTo>
                  <a:cubicBezTo>
                    <a:pt x="2891" y="6777"/>
                    <a:pt x="5708" y="3972"/>
                    <a:pt x="8973" y="712"/>
                  </a:cubicBezTo>
                  <a:cubicBezTo>
                    <a:pt x="12272" y="3972"/>
                    <a:pt x="14596" y="6547"/>
                    <a:pt x="18107" y="10697"/>
                  </a:cubicBezTo>
                  <a:lnTo>
                    <a:pt x="18409" y="10271"/>
                  </a:lnTo>
                  <a:cubicBezTo>
                    <a:pt x="14719" y="5909"/>
                    <a:pt x="12378" y="3372"/>
                    <a:pt x="8973" y="1"/>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0"/>
            <p:cNvSpPr/>
            <p:nvPr/>
          </p:nvSpPr>
          <p:spPr>
            <a:xfrm>
              <a:off x="7372926" y="2367952"/>
              <a:ext cx="248054" cy="140552"/>
            </a:xfrm>
            <a:custGeom>
              <a:avLst/>
              <a:gdLst/>
              <a:ahLst/>
              <a:cxnLst/>
              <a:rect l="l" t="t" r="r" b="b"/>
              <a:pathLst>
                <a:path w="7573" h="4291" extrusionOk="0">
                  <a:moveTo>
                    <a:pt x="1" y="1"/>
                  </a:moveTo>
                  <a:lnTo>
                    <a:pt x="707" y="4291"/>
                  </a:lnTo>
                  <a:lnTo>
                    <a:pt x="7198" y="4291"/>
                  </a:lnTo>
                  <a:cubicBezTo>
                    <a:pt x="7198" y="4291"/>
                    <a:pt x="7360" y="3367"/>
                    <a:pt x="7573" y="2163"/>
                  </a:cubicBezTo>
                  <a:cubicBezTo>
                    <a:pt x="4538" y="1861"/>
                    <a:pt x="1878" y="1082"/>
                    <a:pt x="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0"/>
            <p:cNvSpPr/>
            <p:nvPr/>
          </p:nvSpPr>
          <p:spPr>
            <a:xfrm>
              <a:off x="7708074" y="2398611"/>
              <a:ext cx="267314" cy="109893"/>
            </a:xfrm>
            <a:custGeom>
              <a:avLst/>
              <a:gdLst/>
              <a:ahLst/>
              <a:cxnLst/>
              <a:rect l="l" t="t" r="r" b="b"/>
              <a:pathLst>
                <a:path w="8161" h="3355" extrusionOk="0">
                  <a:moveTo>
                    <a:pt x="8139" y="1"/>
                  </a:moveTo>
                  <a:cubicBezTo>
                    <a:pt x="5926" y="835"/>
                    <a:pt x="3087" y="1350"/>
                    <a:pt x="1" y="1350"/>
                  </a:cubicBezTo>
                  <a:cubicBezTo>
                    <a:pt x="158" y="2308"/>
                    <a:pt x="265" y="3070"/>
                    <a:pt x="265" y="3355"/>
                  </a:cubicBezTo>
                  <a:lnTo>
                    <a:pt x="6581" y="3355"/>
                  </a:lnTo>
                  <a:lnTo>
                    <a:pt x="8160" y="22"/>
                  </a:lnTo>
                  <a:cubicBezTo>
                    <a:pt x="8139" y="22"/>
                    <a:pt x="8139" y="22"/>
                    <a:pt x="8139"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0"/>
            <p:cNvSpPr/>
            <p:nvPr/>
          </p:nvSpPr>
          <p:spPr>
            <a:xfrm>
              <a:off x="7582623" y="2307454"/>
              <a:ext cx="72094" cy="200493"/>
            </a:xfrm>
            <a:custGeom>
              <a:avLst/>
              <a:gdLst/>
              <a:ahLst/>
              <a:cxnLst/>
              <a:rect l="l" t="t" r="r" b="b"/>
              <a:pathLst>
                <a:path w="2201" h="6121" extrusionOk="0">
                  <a:moveTo>
                    <a:pt x="2201" y="0"/>
                  </a:moveTo>
                  <a:cubicBezTo>
                    <a:pt x="1686" y="1809"/>
                    <a:pt x="443" y="4912"/>
                    <a:pt x="0" y="5623"/>
                  </a:cubicBezTo>
                  <a:cubicBezTo>
                    <a:pt x="46" y="5620"/>
                    <a:pt x="89" y="5618"/>
                    <a:pt x="129" y="5618"/>
                  </a:cubicBezTo>
                  <a:cubicBezTo>
                    <a:pt x="514" y="5618"/>
                    <a:pt x="684" y="5767"/>
                    <a:pt x="796" y="6121"/>
                  </a:cubicBezTo>
                  <a:cubicBezTo>
                    <a:pt x="1400" y="4027"/>
                    <a:pt x="1898" y="1826"/>
                    <a:pt x="2201" y="0"/>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0"/>
            <p:cNvSpPr/>
            <p:nvPr/>
          </p:nvSpPr>
          <p:spPr>
            <a:xfrm>
              <a:off x="7671422" y="2313317"/>
              <a:ext cx="71537" cy="194630"/>
            </a:xfrm>
            <a:custGeom>
              <a:avLst/>
              <a:gdLst/>
              <a:ahLst/>
              <a:cxnLst/>
              <a:rect l="l" t="t" r="r" b="b"/>
              <a:pathLst>
                <a:path w="2184" h="5942" extrusionOk="0">
                  <a:moveTo>
                    <a:pt x="0" y="0"/>
                  </a:moveTo>
                  <a:cubicBezTo>
                    <a:pt x="426" y="1932"/>
                    <a:pt x="784" y="3635"/>
                    <a:pt x="1405" y="5942"/>
                  </a:cubicBezTo>
                  <a:cubicBezTo>
                    <a:pt x="1528" y="5623"/>
                    <a:pt x="1741" y="5303"/>
                    <a:pt x="2184" y="5303"/>
                  </a:cubicBezTo>
                  <a:cubicBezTo>
                    <a:pt x="1618" y="4610"/>
                    <a:pt x="498" y="1809"/>
                    <a:pt x="0" y="0"/>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0"/>
            <p:cNvSpPr/>
            <p:nvPr/>
          </p:nvSpPr>
          <p:spPr>
            <a:xfrm>
              <a:off x="7631395" y="2204145"/>
              <a:ext cx="27383" cy="143500"/>
            </a:xfrm>
            <a:custGeom>
              <a:avLst/>
              <a:gdLst/>
              <a:ahLst/>
              <a:cxnLst/>
              <a:rect l="l" t="t" r="r" b="b"/>
              <a:pathLst>
                <a:path w="836" h="4381" extrusionOk="0">
                  <a:moveTo>
                    <a:pt x="835" y="0"/>
                  </a:moveTo>
                  <a:lnTo>
                    <a:pt x="1" y="4380"/>
                  </a:lnTo>
                  <a:cubicBezTo>
                    <a:pt x="303" y="3529"/>
                    <a:pt x="818" y="1558"/>
                    <a:pt x="835"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0"/>
            <p:cNvSpPr/>
            <p:nvPr/>
          </p:nvSpPr>
          <p:spPr>
            <a:xfrm>
              <a:off x="7434407" y="2398611"/>
              <a:ext cx="157584" cy="22339"/>
            </a:xfrm>
            <a:custGeom>
              <a:avLst/>
              <a:gdLst/>
              <a:ahLst/>
              <a:cxnLst/>
              <a:rect l="l" t="t" r="r" b="b"/>
              <a:pathLst>
                <a:path w="4811" h="682" extrusionOk="0">
                  <a:moveTo>
                    <a:pt x="1" y="1"/>
                  </a:moveTo>
                  <a:lnTo>
                    <a:pt x="1" y="1"/>
                  </a:lnTo>
                  <a:cubicBezTo>
                    <a:pt x="624" y="247"/>
                    <a:pt x="2171" y="681"/>
                    <a:pt x="3739" y="681"/>
                  </a:cubicBezTo>
                  <a:cubicBezTo>
                    <a:pt x="4099" y="681"/>
                    <a:pt x="4459" y="659"/>
                    <a:pt x="4810" y="605"/>
                  </a:cubicBezTo>
                  <a:lnTo>
                    <a:pt x="1"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0"/>
            <p:cNvSpPr/>
            <p:nvPr/>
          </p:nvSpPr>
          <p:spPr>
            <a:xfrm>
              <a:off x="7738897" y="2402803"/>
              <a:ext cx="199805" cy="27612"/>
            </a:xfrm>
            <a:custGeom>
              <a:avLst/>
              <a:gdLst/>
              <a:ahLst/>
              <a:cxnLst/>
              <a:rect l="l" t="t" r="r" b="b"/>
              <a:pathLst>
                <a:path w="6100" h="843" extrusionOk="0">
                  <a:moveTo>
                    <a:pt x="6100" y="1"/>
                  </a:moveTo>
                  <a:lnTo>
                    <a:pt x="6100" y="1"/>
                  </a:lnTo>
                  <a:cubicBezTo>
                    <a:pt x="3932" y="493"/>
                    <a:pt x="2221" y="785"/>
                    <a:pt x="432" y="785"/>
                  </a:cubicBezTo>
                  <a:cubicBezTo>
                    <a:pt x="289" y="785"/>
                    <a:pt x="145" y="783"/>
                    <a:pt x="0" y="780"/>
                  </a:cubicBezTo>
                  <a:lnTo>
                    <a:pt x="0" y="780"/>
                  </a:lnTo>
                  <a:cubicBezTo>
                    <a:pt x="209" y="812"/>
                    <a:pt x="591" y="842"/>
                    <a:pt x="1100" y="842"/>
                  </a:cubicBezTo>
                  <a:cubicBezTo>
                    <a:pt x="2272" y="842"/>
                    <a:pt x="4121" y="680"/>
                    <a:pt x="6100"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0"/>
            <p:cNvSpPr/>
            <p:nvPr/>
          </p:nvSpPr>
          <p:spPr>
            <a:xfrm>
              <a:off x="7392022" y="2431235"/>
              <a:ext cx="105144" cy="70882"/>
            </a:xfrm>
            <a:custGeom>
              <a:avLst/>
              <a:gdLst/>
              <a:ahLst/>
              <a:cxnLst/>
              <a:rect l="l" t="t" r="r" b="b"/>
              <a:pathLst>
                <a:path w="3210" h="2164" extrusionOk="0">
                  <a:moveTo>
                    <a:pt x="1" y="1"/>
                  </a:moveTo>
                  <a:lnTo>
                    <a:pt x="1" y="1"/>
                  </a:lnTo>
                  <a:cubicBezTo>
                    <a:pt x="1" y="2"/>
                    <a:pt x="409" y="2129"/>
                    <a:pt x="465" y="2129"/>
                  </a:cubicBezTo>
                  <a:cubicBezTo>
                    <a:pt x="516" y="2146"/>
                    <a:pt x="3210" y="2163"/>
                    <a:pt x="3210" y="2163"/>
                  </a:cubicBezTo>
                  <a:cubicBezTo>
                    <a:pt x="3210" y="2163"/>
                    <a:pt x="482" y="1878"/>
                    <a:pt x="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0"/>
            <p:cNvSpPr/>
            <p:nvPr/>
          </p:nvSpPr>
          <p:spPr>
            <a:xfrm>
              <a:off x="7830086" y="2428319"/>
              <a:ext cx="122569" cy="73797"/>
            </a:xfrm>
            <a:custGeom>
              <a:avLst/>
              <a:gdLst/>
              <a:ahLst/>
              <a:cxnLst/>
              <a:rect l="l" t="t" r="r" b="b"/>
              <a:pathLst>
                <a:path w="3742" h="2253" extrusionOk="0">
                  <a:moveTo>
                    <a:pt x="3741" y="1"/>
                  </a:moveTo>
                  <a:lnTo>
                    <a:pt x="3741" y="1"/>
                  </a:lnTo>
                  <a:cubicBezTo>
                    <a:pt x="2605" y="1737"/>
                    <a:pt x="0" y="2252"/>
                    <a:pt x="0" y="2252"/>
                  </a:cubicBezTo>
                  <a:cubicBezTo>
                    <a:pt x="0" y="2252"/>
                    <a:pt x="2643" y="2235"/>
                    <a:pt x="2677" y="2218"/>
                  </a:cubicBezTo>
                  <a:cubicBezTo>
                    <a:pt x="2924" y="1967"/>
                    <a:pt x="3741" y="1"/>
                    <a:pt x="374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0"/>
            <p:cNvSpPr/>
            <p:nvPr/>
          </p:nvSpPr>
          <p:spPr>
            <a:xfrm>
              <a:off x="7428446" y="2309255"/>
              <a:ext cx="34589" cy="64462"/>
            </a:xfrm>
            <a:custGeom>
              <a:avLst/>
              <a:gdLst/>
              <a:ahLst/>
              <a:cxnLst/>
              <a:rect l="l" t="t" r="r" b="b"/>
              <a:pathLst>
                <a:path w="1056" h="1968" extrusionOk="0">
                  <a:moveTo>
                    <a:pt x="1055" y="1"/>
                  </a:moveTo>
                  <a:lnTo>
                    <a:pt x="1055" y="1"/>
                  </a:lnTo>
                  <a:cubicBezTo>
                    <a:pt x="1055" y="1"/>
                    <a:pt x="0" y="1967"/>
                    <a:pt x="218" y="1967"/>
                  </a:cubicBezTo>
                  <a:cubicBezTo>
                    <a:pt x="219" y="1967"/>
                    <a:pt x="220" y="1967"/>
                    <a:pt x="221" y="1967"/>
                  </a:cubicBezTo>
                  <a:cubicBezTo>
                    <a:pt x="327" y="1950"/>
                    <a:pt x="1055" y="1"/>
                    <a:pt x="1055"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0"/>
            <p:cNvSpPr/>
            <p:nvPr/>
          </p:nvSpPr>
          <p:spPr>
            <a:xfrm>
              <a:off x="7827695" y="2273847"/>
              <a:ext cx="31969" cy="67836"/>
            </a:xfrm>
            <a:custGeom>
              <a:avLst/>
              <a:gdLst/>
              <a:ahLst/>
              <a:cxnLst/>
              <a:rect l="l" t="t" r="r" b="b"/>
              <a:pathLst>
                <a:path w="976" h="2071" extrusionOk="0">
                  <a:moveTo>
                    <a:pt x="1" y="1"/>
                  </a:moveTo>
                  <a:cubicBezTo>
                    <a:pt x="1" y="1"/>
                    <a:pt x="599" y="2070"/>
                    <a:pt x="808" y="2070"/>
                  </a:cubicBezTo>
                  <a:cubicBezTo>
                    <a:pt x="818" y="2070"/>
                    <a:pt x="827" y="2066"/>
                    <a:pt x="835" y="2056"/>
                  </a:cubicBezTo>
                  <a:cubicBezTo>
                    <a:pt x="975" y="1878"/>
                    <a:pt x="1" y="1"/>
                    <a:pt x="1"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0"/>
            <p:cNvSpPr/>
            <p:nvPr/>
          </p:nvSpPr>
          <p:spPr>
            <a:xfrm>
              <a:off x="8060681" y="2449217"/>
              <a:ext cx="44219" cy="67377"/>
            </a:xfrm>
            <a:custGeom>
              <a:avLst/>
              <a:gdLst/>
              <a:ahLst/>
              <a:cxnLst/>
              <a:rect l="l" t="t" r="r" b="b"/>
              <a:pathLst>
                <a:path w="1350" h="2057" extrusionOk="0">
                  <a:moveTo>
                    <a:pt x="745" y="1"/>
                  </a:moveTo>
                  <a:lnTo>
                    <a:pt x="0" y="2057"/>
                  </a:lnTo>
                  <a:lnTo>
                    <a:pt x="141" y="2057"/>
                  </a:lnTo>
                  <a:cubicBezTo>
                    <a:pt x="141" y="2057"/>
                    <a:pt x="1349" y="461"/>
                    <a:pt x="1243" y="320"/>
                  </a:cubicBezTo>
                  <a:cubicBezTo>
                    <a:pt x="1154" y="158"/>
                    <a:pt x="745" y="1"/>
                    <a:pt x="745" y="1"/>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0"/>
            <p:cNvSpPr/>
            <p:nvPr/>
          </p:nvSpPr>
          <p:spPr>
            <a:xfrm>
              <a:off x="7985115" y="2408929"/>
              <a:ext cx="115036" cy="70259"/>
            </a:xfrm>
            <a:custGeom>
              <a:avLst/>
              <a:gdLst/>
              <a:ahLst/>
              <a:cxnLst/>
              <a:rect l="l" t="t" r="r" b="b"/>
              <a:pathLst>
                <a:path w="3512" h="2145" extrusionOk="0">
                  <a:moveTo>
                    <a:pt x="49" y="1"/>
                  </a:moveTo>
                  <a:cubicBezTo>
                    <a:pt x="43" y="1"/>
                    <a:pt x="40" y="2"/>
                    <a:pt x="39" y="5"/>
                  </a:cubicBezTo>
                  <a:cubicBezTo>
                    <a:pt x="0" y="78"/>
                    <a:pt x="1830" y="1248"/>
                    <a:pt x="2682" y="1763"/>
                  </a:cubicBezTo>
                  <a:cubicBezTo>
                    <a:pt x="3030" y="1965"/>
                    <a:pt x="3247" y="2144"/>
                    <a:pt x="3352" y="2144"/>
                  </a:cubicBezTo>
                  <a:cubicBezTo>
                    <a:pt x="3375" y="2144"/>
                    <a:pt x="3393" y="2136"/>
                    <a:pt x="3405" y="2116"/>
                  </a:cubicBezTo>
                  <a:cubicBezTo>
                    <a:pt x="3512" y="1976"/>
                    <a:pt x="3107" y="1852"/>
                    <a:pt x="2750" y="1640"/>
                  </a:cubicBezTo>
                  <a:cubicBezTo>
                    <a:pt x="1945" y="1110"/>
                    <a:pt x="200" y="1"/>
                    <a:pt x="49"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0"/>
            <p:cNvSpPr/>
            <p:nvPr/>
          </p:nvSpPr>
          <p:spPr>
            <a:xfrm>
              <a:off x="7978826" y="2403524"/>
              <a:ext cx="14543" cy="10154"/>
            </a:xfrm>
            <a:custGeom>
              <a:avLst/>
              <a:gdLst/>
              <a:ahLst/>
              <a:cxnLst/>
              <a:rect l="l" t="t" r="r" b="b"/>
              <a:pathLst>
                <a:path w="444" h="310" extrusionOk="0">
                  <a:moveTo>
                    <a:pt x="155" y="0"/>
                  </a:moveTo>
                  <a:cubicBezTo>
                    <a:pt x="94" y="0"/>
                    <a:pt x="45" y="23"/>
                    <a:pt x="35" y="64"/>
                  </a:cubicBezTo>
                  <a:cubicBezTo>
                    <a:pt x="1" y="119"/>
                    <a:pt x="52" y="226"/>
                    <a:pt x="158" y="277"/>
                  </a:cubicBezTo>
                  <a:cubicBezTo>
                    <a:pt x="201" y="299"/>
                    <a:pt x="246" y="309"/>
                    <a:pt x="288" y="309"/>
                  </a:cubicBezTo>
                  <a:cubicBezTo>
                    <a:pt x="350" y="309"/>
                    <a:pt x="403" y="286"/>
                    <a:pt x="426" y="243"/>
                  </a:cubicBezTo>
                  <a:cubicBezTo>
                    <a:pt x="443" y="170"/>
                    <a:pt x="388" y="85"/>
                    <a:pt x="282" y="30"/>
                  </a:cubicBezTo>
                  <a:cubicBezTo>
                    <a:pt x="240" y="10"/>
                    <a:pt x="195" y="0"/>
                    <a:pt x="155" y="0"/>
                  </a:cubicBezTo>
                  <a:close/>
                </a:path>
              </a:pathLst>
            </a:custGeom>
            <a:solidFill>
              <a:srgbClr val="35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0"/>
            <p:cNvSpPr/>
            <p:nvPr/>
          </p:nvSpPr>
          <p:spPr>
            <a:xfrm>
              <a:off x="7982888" y="2406472"/>
              <a:ext cx="6977" cy="5077"/>
            </a:xfrm>
            <a:custGeom>
              <a:avLst/>
              <a:gdLst/>
              <a:ahLst/>
              <a:cxnLst/>
              <a:rect l="l" t="t" r="r" b="b"/>
              <a:pathLst>
                <a:path w="213" h="155" extrusionOk="0">
                  <a:moveTo>
                    <a:pt x="72" y="1"/>
                  </a:moveTo>
                  <a:cubicBezTo>
                    <a:pt x="39" y="1"/>
                    <a:pt x="10" y="9"/>
                    <a:pt x="0" y="29"/>
                  </a:cubicBezTo>
                  <a:cubicBezTo>
                    <a:pt x="0" y="63"/>
                    <a:pt x="17" y="118"/>
                    <a:pt x="68" y="136"/>
                  </a:cubicBezTo>
                  <a:cubicBezTo>
                    <a:pt x="89" y="149"/>
                    <a:pt x="110" y="154"/>
                    <a:pt x="128" y="154"/>
                  </a:cubicBezTo>
                  <a:cubicBezTo>
                    <a:pt x="158" y="154"/>
                    <a:pt x="183" y="140"/>
                    <a:pt x="196" y="118"/>
                  </a:cubicBezTo>
                  <a:cubicBezTo>
                    <a:pt x="213" y="101"/>
                    <a:pt x="196" y="46"/>
                    <a:pt x="141" y="12"/>
                  </a:cubicBezTo>
                  <a:cubicBezTo>
                    <a:pt x="119" y="5"/>
                    <a:pt x="95" y="1"/>
                    <a:pt x="72"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0"/>
            <p:cNvSpPr/>
            <p:nvPr/>
          </p:nvSpPr>
          <p:spPr>
            <a:xfrm>
              <a:off x="7232965" y="2449217"/>
              <a:ext cx="43531" cy="67377"/>
            </a:xfrm>
            <a:custGeom>
              <a:avLst/>
              <a:gdLst/>
              <a:ahLst/>
              <a:cxnLst/>
              <a:rect l="l" t="t" r="r" b="b"/>
              <a:pathLst>
                <a:path w="1329" h="2057" extrusionOk="0">
                  <a:moveTo>
                    <a:pt x="583" y="1"/>
                  </a:moveTo>
                  <a:cubicBezTo>
                    <a:pt x="583" y="1"/>
                    <a:pt x="175" y="158"/>
                    <a:pt x="85" y="320"/>
                  </a:cubicBezTo>
                  <a:cubicBezTo>
                    <a:pt x="0" y="461"/>
                    <a:pt x="1188" y="2057"/>
                    <a:pt x="1188" y="2057"/>
                  </a:cubicBezTo>
                  <a:lnTo>
                    <a:pt x="1328" y="2057"/>
                  </a:lnTo>
                  <a:lnTo>
                    <a:pt x="583" y="1"/>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0"/>
            <p:cNvSpPr/>
            <p:nvPr/>
          </p:nvSpPr>
          <p:spPr>
            <a:xfrm>
              <a:off x="7236993" y="2408929"/>
              <a:ext cx="115625" cy="70259"/>
            </a:xfrm>
            <a:custGeom>
              <a:avLst/>
              <a:gdLst/>
              <a:ahLst/>
              <a:cxnLst/>
              <a:rect l="l" t="t" r="r" b="b"/>
              <a:pathLst>
                <a:path w="3530" h="2145" extrusionOk="0">
                  <a:moveTo>
                    <a:pt x="3483" y="1"/>
                  </a:moveTo>
                  <a:cubicBezTo>
                    <a:pt x="3314" y="1"/>
                    <a:pt x="1584" y="1110"/>
                    <a:pt x="763" y="1640"/>
                  </a:cubicBezTo>
                  <a:cubicBezTo>
                    <a:pt x="426" y="1852"/>
                    <a:pt x="1" y="1976"/>
                    <a:pt x="107" y="2116"/>
                  </a:cubicBezTo>
                  <a:cubicBezTo>
                    <a:pt x="123" y="2136"/>
                    <a:pt x="144" y="2144"/>
                    <a:pt x="170" y="2144"/>
                  </a:cubicBezTo>
                  <a:cubicBezTo>
                    <a:pt x="286" y="2144"/>
                    <a:pt x="500" y="1965"/>
                    <a:pt x="835" y="1763"/>
                  </a:cubicBezTo>
                  <a:cubicBezTo>
                    <a:pt x="1686" y="1248"/>
                    <a:pt x="3529" y="78"/>
                    <a:pt x="3495" y="5"/>
                  </a:cubicBezTo>
                  <a:cubicBezTo>
                    <a:pt x="3493" y="2"/>
                    <a:pt x="3489" y="1"/>
                    <a:pt x="3483"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0"/>
            <p:cNvSpPr/>
            <p:nvPr/>
          </p:nvSpPr>
          <p:spPr>
            <a:xfrm>
              <a:off x="7343774" y="2403524"/>
              <a:ext cx="15231" cy="10154"/>
            </a:xfrm>
            <a:custGeom>
              <a:avLst/>
              <a:gdLst/>
              <a:ahLst/>
              <a:cxnLst/>
              <a:rect l="l" t="t" r="r" b="b"/>
              <a:pathLst>
                <a:path w="465" h="310" extrusionOk="0">
                  <a:moveTo>
                    <a:pt x="290" y="0"/>
                  </a:moveTo>
                  <a:cubicBezTo>
                    <a:pt x="249" y="0"/>
                    <a:pt x="205" y="10"/>
                    <a:pt x="163" y="30"/>
                  </a:cubicBezTo>
                  <a:cubicBezTo>
                    <a:pt x="56" y="85"/>
                    <a:pt x="1" y="170"/>
                    <a:pt x="39" y="243"/>
                  </a:cubicBezTo>
                  <a:cubicBezTo>
                    <a:pt x="60" y="286"/>
                    <a:pt x="106" y="309"/>
                    <a:pt x="163" y="309"/>
                  </a:cubicBezTo>
                  <a:cubicBezTo>
                    <a:pt x="201" y="309"/>
                    <a:pt x="243" y="299"/>
                    <a:pt x="286" y="277"/>
                  </a:cubicBezTo>
                  <a:cubicBezTo>
                    <a:pt x="410" y="226"/>
                    <a:pt x="465" y="119"/>
                    <a:pt x="427" y="64"/>
                  </a:cubicBezTo>
                  <a:cubicBezTo>
                    <a:pt x="406" y="23"/>
                    <a:pt x="353" y="0"/>
                    <a:pt x="290" y="0"/>
                  </a:cubicBezTo>
                  <a:close/>
                </a:path>
              </a:pathLst>
            </a:custGeom>
            <a:solidFill>
              <a:srgbClr val="35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0"/>
            <p:cNvSpPr/>
            <p:nvPr/>
          </p:nvSpPr>
          <p:spPr>
            <a:xfrm>
              <a:off x="7347279" y="2406472"/>
              <a:ext cx="7697" cy="5077"/>
            </a:xfrm>
            <a:custGeom>
              <a:avLst/>
              <a:gdLst/>
              <a:ahLst/>
              <a:cxnLst/>
              <a:rect l="l" t="t" r="r" b="b"/>
              <a:pathLst>
                <a:path w="235" h="155" extrusionOk="0">
                  <a:moveTo>
                    <a:pt x="154" y="1"/>
                  </a:moveTo>
                  <a:cubicBezTo>
                    <a:pt x="135" y="1"/>
                    <a:pt x="113" y="5"/>
                    <a:pt x="90" y="12"/>
                  </a:cubicBezTo>
                  <a:cubicBezTo>
                    <a:pt x="39" y="46"/>
                    <a:pt x="0" y="101"/>
                    <a:pt x="22" y="118"/>
                  </a:cubicBezTo>
                  <a:cubicBezTo>
                    <a:pt x="32" y="140"/>
                    <a:pt x="56" y="154"/>
                    <a:pt x="85" y="154"/>
                  </a:cubicBezTo>
                  <a:cubicBezTo>
                    <a:pt x="103" y="154"/>
                    <a:pt x="124" y="149"/>
                    <a:pt x="145" y="136"/>
                  </a:cubicBezTo>
                  <a:cubicBezTo>
                    <a:pt x="196" y="118"/>
                    <a:pt x="234" y="63"/>
                    <a:pt x="213" y="29"/>
                  </a:cubicBezTo>
                  <a:cubicBezTo>
                    <a:pt x="203" y="9"/>
                    <a:pt x="182" y="1"/>
                    <a:pt x="154"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0"/>
            <p:cNvSpPr/>
            <p:nvPr/>
          </p:nvSpPr>
          <p:spPr>
            <a:xfrm>
              <a:off x="7523370" y="2225042"/>
              <a:ext cx="51753" cy="49296"/>
            </a:xfrm>
            <a:custGeom>
              <a:avLst/>
              <a:gdLst/>
              <a:ahLst/>
              <a:cxnLst/>
              <a:rect l="l" t="t" r="r" b="b"/>
              <a:pathLst>
                <a:path w="1580" h="1505" extrusionOk="0">
                  <a:moveTo>
                    <a:pt x="1418" y="1"/>
                  </a:moveTo>
                  <a:cubicBezTo>
                    <a:pt x="1243" y="1"/>
                    <a:pt x="0" y="1256"/>
                    <a:pt x="124" y="1346"/>
                  </a:cubicBezTo>
                  <a:cubicBezTo>
                    <a:pt x="209" y="1408"/>
                    <a:pt x="567" y="1504"/>
                    <a:pt x="897" y="1504"/>
                  </a:cubicBezTo>
                  <a:cubicBezTo>
                    <a:pt x="1044" y="1504"/>
                    <a:pt x="1185" y="1485"/>
                    <a:pt x="1294" y="1435"/>
                  </a:cubicBezTo>
                  <a:cubicBezTo>
                    <a:pt x="1524" y="1329"/>
                    <a:pt x="1579" y="1"/>
                    <a:pt x="1418"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7" name="Google Shape;3057;p50"/>
          <p:cNvGrpSpPr/>
          <p:nvPr/>
        </p:nvGrpSpPr>
        <p:grpSpPr>
          <a:xfrm>
            <a:off x="4912151" y="3121198"/>
            <a:ext cx="2643994" cy="1482180"/>
            <a:chOff x="6123884" y="1971748"/>
            <a:chExt cx="876685" cy="491455"/>
          </a:xfrm>
        </p:grpSpPr>
        <p:sp>
          <p:nvSpPr>
            <p:cNvPr id="3058" name="Google Shape;3058;p50"/>
            <p:cNvSpPr/>
            <p:nvPr/>
          </p:nvSpPr>
          <p:spPr>
            <a:xfrm>
              <a:off x="6556085" y="1971748"/>
              <a:ext cx="357914" cy="386902"/>
            </a:xfrm>
            <a:custGeom>
              <a:avLst/>
              <a:gdLst/>
              <a:ahLst/>
              <a:cxnLst/>
              <a:rect l="l" t="t" r="r" b="b"/>
              <a:pathLst>
                <a:path w="10927" h="11812" extrusionOk="0">
                  <a:moveTo>
                    <a:pt x="252" y="0"/>
                  </a:moveTo>
                  <a:lnTo>
                    <a:pt x="1" y="477"/>
                  </a:lnTo>
                  <a:lnTo>
                    <a:pt x="8781" y="11811"/>
                  </a:lnTo>
                  <a:lnTo>
                    <a:pt x="10927" y="11739"/>
                  </a:lnTo>
                  <a:cubicBezTo>
                    <a:pt x="7045" y="6968"/>
                    <a:pt x="4453" y="4167"/>
                    <a:pt x="252"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0"/>
            <p:cNvSpPr/>
            <p:nvPr/>
          </p:nvSpPr>
          <p:spPr>
            <a:xfrm>
              <a:off x="6227357" y="1971748"/>
              <a:ext cx="336983" cy="386345"/>
            </a:xfrm>
            <a:custGeom>
              <a:avLst/>
              <a:gdLst/>
              <a:ahLst/>
              <a:cxnLst/>
              <a:rect l="l" t="t" r="r" b="b"/>
              <a:pathLst>
                <a:path w="10288" h="11795" extrusionOk="0">
                  <a:moveTo>
                    <a:pt x="10288" y="0"/>
                  </a:moveTo>
                  <a:cubicBezTo>
                    <a:pt x="6099" y="4346"/>
                    <a:pt x="3814" y="7006"/>
                    <a:pt x="0" y="11688"/>
                  </a:cubicBezTo>
                  <a:lnTo>
                    <a:pt x="1098" y="11794"/>
                  </a:lnTo>
                  <a:lnTo>
                    <a:pt x="10288" y="817"/>
                  </a:lnTo>
                  <a:lnTo>
                    <a:pt x="10288"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0"/>
            <p:cNvSpPr/>
            <p:nvPr/>
          </p:nvSpPr>
          <p:spPr>
            <a:xfrm>
              <a:off x="6419595" y="2136113"/>
              <a:ext cx="285296" cy="318313"/>
            </a:xfrm>
            <a:custGeom>
              <a:avLst/>
              <a:gdLst/>
              <a:ahLst/>
              <a:cxnLst/>
              <a:rect l="l" t="t" r="r" b="b"/>
              <a:pathLst>
                <a:path w="8710" h="9718" extrusionOk="0">
                  <a:moveTo>
                    <a:pt x="1" y="0"/>
                  </a:moveTo>
                  <a:lnTo>
                    <a:pt x="1" y="9717"/>
                  </a:lnTo>
                  <a:lnTo>
                    <a:pt x="8709" y="9717"/>
                  </a:lnTo>
                  <a:lnTo>
                    <a:pt x="87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0"/>
            <p:cNvSpPr/>
            <p:nvPr/>
          </p:nvSpPr>
          <p:spPr>
            <a:xfrm>
              <a:off x="6254117" y="1983311"/>
              <a:ext cx="606492" cy="469445"/>
            </a:xfrm>
            <a:custGeom>
              <a:avLst/>
              <a:gdLst/>
              <a:ahLst/>
              <a:cxnLst/>
              <a:rect l="l" t="t" r="r" b="b"/>
              <a:pathLst>
                <a:path w="18516" h="14332" extrusionOk="0">
                  <a:moveTo>
                    <a:pt x="9488" y="0"/>
                  </a:moveTo>
                  <a:cubicBezTo>
                    <a:pt x="6066" y="3567"/>
                    <a:pt x="3708" y="6261"/>
                    <a:pt x="0" y="10871"/>
                  </a:cubicBezTo>
                  <a:lnTo>
                    <a:pt x="1792" y="13816"/>
                  </a:lnTo>
                  <a:lnTo>
                    <a:pt x="6278" y="14331"/>
                  </a:lnTo>
                  <a:cubicBezTo>
                    <a:pt x="6278" y="13480"/>
                    <a:pt x="9432" y="8407"/>
                    <a:pt x="9628" y="6334"/>
                  </a:cubicBezTo>
                  <a:cubicBezTo>
                    <a:pt x="9773" y="8373"/>
                    <a:pt x="12663" y="14331"/>
                    <a:pt x="12663" y="14331"/>
                  </a:cubicBezTo>
                  <a:lnTo>
                    <a:pt x="17609" y="13480"/>
                  </a:lnTo>
                  <a:lnTo>
                    <a:pt x="18515" y="9790"/>
                  </a:lnTo>
                  <a:cubicBezTo>
                    <a:pt x="15711" y="6402"/>
                    <a:pt x="13050" y="3635"/>
                    <a:pt x="9488"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0"/>
            <p:cNvSpPr/>
            <p:nvPr/>
          </p:nvSpPr>
          <p:spPr>
            <a:xfrm>
              <a:off x="6429061" y="2025434"/>
              <a:ext cx="224110" cy="168623"/>
            </a:xfrm>
            <a:custGeom>
              <a:avLst/>
              <a:gdLst/>
              <a:ahLst/>
              <a:cxnLst/>
              <a:rect l="l" t="t" r="r" b="b"/>
              <a:pathLst>
                <a:path w="6842" h="5148" extrusionOk="0">
                  <a:moveTo>
                    <a:pt x="4337" y="1"/>
                  </a:moveTo>
                  <a:cubicBezTo>
                    <a:pt x="3929" y="1"/>
                    <a:pt x="0" y="4767"/>
                    <a:pt x="154" y="4958"/>
                  </a:cubicBezTo>
                  <a:cubicBezTo>
                    <a:pt x="259" y="5063"/>
                    <a:pt x="2315" y="5148"/>
                    <a:pt x="4079" y="5148"/>
                  </a:cubicBezTo>
                  <a:cubicBezTo>
                    <a:pt x="5342" y="5148"/>
                    <a:pt x="6454" y="5104"/>
                    <a:pt x="6594" y="4992"/>
                  </a:cubicBezTo>
                  <a:cubicBezTo>
                    <a:pt x="6841" y="4780"/>
                    <a:pt x="4713" y="366"/>
                    <a:pt x="4360" y="8"/>
                  </a:cubicBezTo>
                  <a:cubicBezTo>
                    <a:pt x="4354" y="3"/>
                    <a:pt x="4346" y="1"/>
                    <a:pt x="4337"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0"/>
            <p:cNvSpPr/>
            <p:nvPr/>
          </p:nvSpPr>
          <p:spPr>
            <a:xfrm>
              <a:off x="6467286" y="2229661"/>
              <a:ext cx="35998" cy="128989"/>
            </a:xfrm>
            <a:custGeom>
              <a:avLst/>
              <a:gdLst/>
              <a:ahLst/>
              <a:cxnLst/>
              <a:rect l="l" t="t" r="r" b="b"/>
              <a:pathLst>
                <a:path w="1099" h="3938" extrusionOk="0">
                  <a:moveTo>
                    <a:pt x="958" y="0"/>
                  </a:moveTo>
                  <a:lnTo>
                    <a:pt x="0" y="3937"/>
                  </a:lnTo>
                  <a:cubicBezTo>
                    <a:pt x="711" y="2801"/>
                    <a:pt x="1098" y="1205"/>
                    <a:pt x="958"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0"/>
            <p:cNvSpPr/>
            <p:nvPr/>
          </p:nvSpPr>
          <p:spPr>
            <a:xfrm>
              <a:off x="6254117" y="1983311"/>
              <a:ext cx="606492" cy="370721"/>
            </a:xfrm>
            <a:custGeom>
              <a:avLst/>
              <a:gdLst/>
              <a:ahLst/>
              <a:cxnLst/>
              <a:rect l="l" t="t" r="r" b="b"/>
              <a:pathLst>
                <a:path w="18516" h="11318" extrusionOk="0">
                  <a:moveTo>
                    <a:pt x="9488" y="0"/>
                  </a:moveTo>
                  <a:cubicBezTo>
                    <a:pt x="6066" y="3567"/>
                    <a:pt x="3708" y="6244"/>
                    <a:pt x="0" y="10854"/>
                  </a:cubicBezTo>
                  <a:lnTo>
                    <a:pt x="303" y="11318"/>
                  </a:lnTo>
                  <a:cubicBezTo>
                    <a:pt x="3831" y="6917"/>
                    <a:pt x="6172" y="4206"/>
                    <a:pt x="9488" y="745"/>
                  </a:cubicBezTo>
                  <a:cubicBezTo>
                    <a:pt x="12769" y="4189"/>
                    <a:pt x="15604" y="7168"/>
                    <a:pt x="18337" y="10445"/>
                  </a:cubicBezTo>
                  <a:lnTo>
                    <a:pt x="18515" y="9790"/>
                  </a:lnTo>
                  <a:cubicBezTo>
                    <a:pt x="15711" y="6402"/>
                    <a:pt x="13050" y="3635"/>
                    <a:pt x="9488" y="0"/>
                  </a:cubicBezTo>
                  <a:close/>
                </a:path>
              </a:pathLst>
            </a:custGeom>
            <a:solidFill>
              <a:srgbClr val="8E8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0"/>
            <p:cNvSpPr/>
            <p:nvPr/>
          </p:nvSpPr>
          <p:spPr>
            <a:xfrm>
              <a:off x="6643213" y="2305783"/>
              <a:ext cx="216838" cy="148642"/>
            </a:xfrm>
            <a:custGeom>
              <a:avLst/>
              <a:gdLst/>
              <a:ahLst/>
              <a:cxnLst/>
              <a:rect l="l" t="t" r="r" b="b"/>
              <a:pathLst>
                <a:path w="6620" h="4538" extrusionOk="0">
                  <a:moveTo>
                    <a:pt x="6619" y="0"/>
                  </a:moveTo>
                  <a:lnTo>
                    <a:pt x="6619" y="0"/>
                  </a:lnTo>
                  <a:cubicBezTo>
                    <a:pt x="4721" y="1154"/>
                    <a:pt x="3053" y="1984"/>
                    <a:pt x="1" y="2286"/>
                  </a:cubicBezTo>
                  <a:cubicBezTo>
                    <a:pt x="341" y="3495"/>
                    <a:pt x="873" y="4537"/>
                    <a:pt x="873" y="4537"/>
                  </a:cubicBezTo>
                  <a:lnTo>
                    <a:pt x="5892" y="4537"/>
                  </a:lnTo>
                  <a:lnTo>
                    <a:pt x="6619" y="0"/>
                  </a:ln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0"/>
            <p:cNvSpPr/>
            <p:nvPr/>
          </p:nvSpPr>
          <p:spPr>
            <a:xfrm>
              <a:off x="6254117" y="2338800"/>
              <a:ext cx="213202" cy="115625"/>
            </a:xfrm>
            <a:custGeom>
              <a:avLst/>
              <a:gdLst/>
              <a:ahLst/>
              <a:cxnLst/>
              <a:rect l="l" t="t" r="r" b="b"/>
              <a:pathLst>
                <a:path w="6509" h="3530" extrusionOk="0">
                  <a:moveTo>
                    <a:pt x="17" y="1"/>
                  </a:moveTo>
                  <a:cubicBezTo>
                    <a:pt x="0" y="1"/>
                    <a:pt x="0" y="1"/>
                    <a:pt x="0" y="18"/>
                  </a:cubicBezTo>
                  <a:lnTo>
                    <a:pt x="1260" y="3529"/>
                  </a:lnTo>
                  <a:lnTo>
                    <a:pt x="6295" y="3529"/>
                  </a:lnTo>
                  <a:cubicBezTo>
                    <a:pt x="6295" y="3249"/>
                    <a:pt x="6385" y="2431"/>
                    <a:pt x="6508" y="1423"/>
                  </a:cubicBezTo>
                  <a:cubicBezTo>
                    <a:pt x="4044" y="1423"/>
                    <a:pt x="1792" y="891"/>
                    <a:pt x="17"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0"/>
            <p:cNvSpPr/>
            <p:nvPr/>
          </p:nvSpPr>
          <p:spPr>
            <a:xfrm>
              <a:off x="6581732" y="2242468"/>
              <a:ext cx="141141" cy="211958"/>
            </a:xfrm>
            <a:custGeom>
              <a:avLst/>
              <a:gdLst/>
              <a:ahLst/>
              <a:cxnLst/>
              <a:rect l="l" t="t" r="r" b="b"/>
              <a:pathLst>
                <a:path w="4309" h="6471" extrusionOk="0">
                  <a:moveTo>
                    <a:pt x="1" y="1"/>
                  </a:moveTo>
                  <a:lnTo>
                    <a:pt x="1" y="1"/>
                  </a:lnTo>
                  <a:cubicBezTo>
                    <a:pt x="567" y="1933"/>
                    <a:pt x="1559" y="4257"/>
                    <a:pt x="2750" y="6470"/>
                  </a:cubicBezTo>
                  <a:cubicBezTo>
                    <a:pt x="2983" y="6096"/>
                    <a:pt x="3284" y="5929"/>
                    <a:pt x="3993" y="5929"/>
                  </a:cubicBezTo>
                  <a:cubicBezTo>
                    <a:pt x="4090" y="5929"/>
                    <a:pt x="4195" y="5932"/>
                    <a:pt x="4308" y="5938"/>
                  </a:cubicBezTo>
                  <a:cubicBezTo>
                    <a:pt x="3457" y="5194"/>
                    <a:pt x="1010" y="1895"/>
                    <a:pt x="1" y="1"/>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0"/>
            <p:cNvSpPr/>
            <p:nvPr/>
          </p:nvSpPr>
          <p:spPr>
            <a:xfrm>
              <a:off x="6407476" y="2248757"/>
              <a:ext cx="145170" cy="205669"/>
            </a:xfrm>
            <a:custGeom>
              <a:avLst/>
              <a:gdLst/>
              <a:ahLst/>
              <a:cxnLst/>
              <a:rect l="l" t="t" r="r" b="b"/>
              <a:pathLst>
                <a:path w="4432" h="6279" extrusionOk="0">
                  <a:moveTo>
                    <a:pt x="4431" y="0"/>
                  </a:moveTo>
                  <a:cubicBezTo>
                    <a:pt x="3456" y="1916"/>
                    <a:pt x="1116" y="4878"/>
                    <a:pt x="0" y="5606"/>
                  </a:cubicBezTo>
                  <a:cubicBezTo>
                    <a:pt x="869" y="5606"/>
                    <a:pt x="1294" y="5925"/>
                    <a:pt x="1541" y="6278"/>
                  </a:cubicBezTo>
                  <a:cubicBezTo>
                    <a:pt x="2750" y="3814"/>
                    <a:pt x="3601" y="2043"/>
                    <a:pt x="4431" y="0"/>
                  </a:cubicBezTo>
                  <a:close/>
                </a:path>
              </a:pathLst>
            </a:custGeom>
            <a:solidFill>
              <a:srgbClr val="F4F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0"/>
            <p:cNvSpPr/>
            <p:nvPr/>
          </p:nvSpPr>
          <p:spPr>
            <a:xfrm>
              <a:off x="6572953" y="2132608"/>
              <a:ext cx="53587" cy="151721"/>
            </a:xfrm>
            <a:custGeom>
              <a:avLst/>
              <a:gdLst/>
              <a:ahLst/>
              <a:cxnLst/>
              <a:rect l="l" t="t" r="r" b="b"/>
              <a:pathLst>
                <a:path w="1636" h="4632" extrusionOk="0">
                  <a:moveTo>
                    <a:pt x="1" y="1"/>
                  </a:moveTo>
                  <a:lnTo>
                    <a:pt x="1" y="1"/>
                  </a:lnTo>
                  <a:cubicBezTo>
                    <a:pt x="56" y="1652"/>
                    <a:pt x="1065" y="3725"/>
                    <a:pt x="1635" y="4632"/>
                  </a:cubicBezTo>
                  <a:lnTo>
                    <a:pt x="1" y="1"/>
                  </a:ln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0"/>
            <p:cNvSpPr/>
            <p:nvPr/>
          </p:nvSpPr>
          <p:spPr>
            <a:xfrm>
              <a:off x="6679898" y="2321931"/>
              <a:ext cx="135409" cy="38061"/>
            </a:xfrm>
            <a:custGeom>
              <a:avLst/>
              <a:gdLst/>
              <a:ahLst/>
              <a:cxnLst/>
              <a:rect l="l" t="t" r="r" b="b"/>
              <a:pathLst>
                <a:path w="4134" h="1162" extrusionOk="0">
                  <a:moveTo>
                    <a:pt x="4133" y="1"/>
                  </a:moveTo>
                  <a:lnTo>
                    <a:pt x="0" y="1154"/>
                  </a:lnTo>
                  <a:cubicBezTo>
                    <a:pt x="87" y="1159"/>
                    <a:pt x="173" y="1161"/>
                    <a:pt x="260" y="1161"/>
                  </a:cubicBezTo>
                  <a:cubicBezTo>
                    <a:pt x="1899" y="1161"/>
                    <a:pt x="3559" y="389"/>
                    <a:pt x="4133"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0"/>
            <p:cNvSpPr/>
            <p:nvPr/>
          </p:nvSpPr>
          <p:spPr>
            <a:xfrm>
              <a:off x="6291884" y="2337687"/>
              <a:ext cx="160925" cy="38520"/>
            </a:xfrm>
            <a:custGeom>
              <a:avLst/>
              <a:gdLst/>
              <a:ahLst/>
              <a:cxnLst/>
              <a:rect l="l" t="t" r="r" b="b"/>
              <a:pathLst>
                <a:path w="4913" h="1176" extrusionOk="0">
                  <a:moveTo>
                    <a:pt x="1" y="1"/>
                  </a:moveTo>
                  <a:cubicBezTo>
                    <a:pt x="2091" y="979"/>
                    <a:pt x="3622" y="1176"/>
                    <a:pt x="4407" y="1176"/>
                  </a:cubicBezTo>
                  <a:cubicBezTo>
                    <a:pt x="4647" y="1176"/>
                    <a:pt x="4817" y="1157"/>
                    <a:pt x="4913" y="1137"/>
                  </a:cubicBezTo>
                  <a:lnTo>
                    <a:pt x="4913" y="1137"/>
                  </a:lnTo>
                  <a:cubicBezTo>
                    <a:pt x="4861" y="1139"/>
                    <a:pt x="4808" y="1140"/>
                    <a:pt x="4756" y="1140"/>
                  </a:cubicBezTo>
                  <a:cubicBezTo>
                    <a:pt x="3606" y="1140"/>
                    <a:pt x="2288" y="782"/>
                    <a:pt x="1" y="1"/>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0"/>
            <p:cNvSpPr/>
            <p:nvPr/>
          </p:nvSpPr>
          <p:spPr>
            <a:xfrm>
              <a:off x="6735090" y="2373127"/>
              <a:ext cx="105733" cy="75009"/>
            </a:xfrm>
            <a:custGeom>
              <a:avLst/>
              <a:gdLst/>
              <a:ahLst/>
              <a:cxnLst/>
              <a:rect l="l" t="t" r="r" b="b"/>
              <a:pathLst>
                <a:path w="3228" h="2290" extrusionOk="0">
                  <a:moveTo>
                    <a:pt x="3227" y="0"/>
                  </a:moveTo>
                  <a:cubicBezTo>
                    <a:pt x="2729" y="1988"/>
                    <a:pt x="1" y="2290"/>
                    <a:pt x="1" y="2290"/>
                  </a:cubicBezTo>
                  <a:cubicBezTo>
                    <a:pt x="1" y="2290"/>
                    <a:pt x="2695" y="2269"/>
                    <a:pt x="2750" y="2252"/>
                  </a:cubicBezTo>
                  <a:cubicBezTo>
                    <a:pt x="2801" y="2235"/>
                    <a:pt x="3227" y="1"/>
                    <a:pt x="3227" y="0"/>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0"/>
            <p:cNvSpPr/>
            <p:nvPr/>
          </p:nvSpPr>
          <p:spPr>
            <a:xfrm>
              <a:off x="6276685" y="2369623"/>
              <a:ext cx="123290" cy="78514"/>
            </a:xfrm>
            <a:custGeom>
              <a:avLst/>
              <a:gdLst/>
              <a:ahLst/>
              <a:cxnLst/>
              <a:rect l="l" t="t" r="r" b="b"/>
              <a:pathLst>
                <a:path w="3764" h="2397" extrusionOk="0">
                  <a:moveTo>
                    <a:pt x="1" y="1"/>
                  </a:moveTo>
                  <a:cubicBezTo>
                    <a:pt x="1" y="1"/>
                    <a:pt x="818" y="2095"/>
                    <a:pt x="1065" y="2342"/>
                  </a:cubicBezTo>
                  <a:cubicBezTo>
                    <a:pt x="1120" y="2376"/>
                    <a:pt x="3763" y="2397"/>
                    <a:pt x="3763" y="2397"/>
                  </a:cubicBezTo>
                  <a:cubicBezTo>
                    <a:pt x="3763" y="2397"/>
                    <a:pt x="1137" y="1865"/>
                    <a:pt x="1" y="1"/>
                  </a:cubicBezTo>
                  <a:close/>
                </a:path>
              </a:pathLst>
            </a:custGeom>
            <a:solidFill>
              <a:srgbClr val="FCA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0"/>
            <p:cNvSpPr/>
            <p:nvPr/>
          </p:nvSpPr>
          <p:spPr>
            <a:xfrm>
              <a:off x="6737318" y="2228547"/>
              <a:ext cx="33803" cy="67377"/>
            </a:xfrm>
            <a:custGeom>
              <a:avLst/>
              <a:gdLst/>
              <a:ahLst/>
              <a:cxnLst/>
              <a:rect l="l" t="t" r="r" b="b"/>
              <a:pathLst>
                <a:path w="1032" h="2057" extrusionOk="0">
                  <a:moveTo>
                    <a:pt x="1" y="0"/>
                  </a:moveTo>
                  <a:cubicBezTo>
                    <a:pt x="1" y="1"/>
                    <a:pt x="712" y="2039"/>
                    <a:pt x="835" y="2056"/>
                  </a:cubicBezTo>
                  <a:cubicBezTo>
                    <a:pt x="837" y="2056"/>
                    <a:pt x="838" y="2056"/>
                    <a:pt x="840" y="2056"/>
                  </a:cubicBezTo>
                  <a:cubicBezTo>
                    <a:pt x="1031" y="2056"/>
                    <a:pt x="1" y="1"/>
                    <a:pt x="1"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0"/>
            <p:cNvSpPr/>
            <p:nvPr/>
          </p:nvSpPr>
          <p:spPr>
            <a:xfrm>
              <a:off x="6389493" y="2202343"/>
              <a:ext cx="31936" cy="71373"/>
            </a:xfrm>
            <a:custGeom>
              <a:avLst/>
              <a:gdLst/>
              <a:ahLst/>
              <a:cxnLst/>
              <a:rect l="l" t="t" r="r" b="b"/>
              <a:pathLst>
                <a:path w="975" h="2179" extrusionOk="0">
                  <a:moveTo>
                    <a:pt x="975" y="0"/>
                  </a:moveTo>
                  <a:cubicBezTo>
                    <a:pt x="975" y="1"/>
                    <a:pt x="0" y="1988"/>
                    <a:pt x="141" y="2162"/>
                  </a:cubicBezTo>
                  <a:cubicBezTo>
                    <a:pt x="150" y="2173"/>
                    <a:pt x="160" y="2178"/>
                    <a:pt x="171" y="2178"/>
                  </a:cubicBezTo>
                  <a:cubicBezTo>
                    <a:pt x="395" y="2178"/>
                    <a:pt x="975" y="1"/>
                    <a:pt x="975"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0"/>
            <p:cNvSpPr/>
            <p:nvPr/>
          </p:nvSpPr>
          <p:spPr>
            <a:xfrm>
              <a:off x="6123884" y="2391667"/>
              <a:ext cx="43695" cy="71537"/>
            </a:xfrm>
            <a:custGeom>
              <a:avLst/>
              <a:gdLst/>
              <a:ahLst/>
              <a:cxnLst/>
              <a:rect l="l" t="t" r="r" b="b"/>
              <a:pathLst>
                <a:path w="1334" h="2184" extrusionOk="0">
                  <a:moveTo>
                    <a:pt x="588" y="0"/>
                  </a:moveTo>
                  <a:cubicBezTo>
                    <a:pt x="588" y="0"/>
                    <a:pt x="180" y="179"/>
                    <a:pt x="90" y="341"/>
                  </a:cubicBezTo>
                  <a:cubicBezTo>
                    <a:pt x="1" y="498"/>
                    <a:pt x="1193" y="2184"/>
                    <a:pt x="1193" y="2184"/>
                  </a:cubicBezTo>
                  <a:lnTo>
                    <a:pt x="1333" y="2184"/>
                  </a:lnTo>
                  <a:lnTo>
                    <a:pt x="588" y="0"/>
                  </a:ln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0"/>
            <p:cNvSpPr/>
            <p:nvPr/>
          </p:nvSpPr>
          <p:spPr>
            <a:xfrm>
              <a:off x="6128076" y="2349118"/>
              <a:ext cx="116182" cy="74518"/>
            </a:xfrm>
            <a:custGeom>
              <a:avLst/>
              <a:gdLst/>
              <a:ahLst/>
              <a:cxnLst/>
              <a:rect l="l" t="t" r="r" b="b"/>
              <a:pathLst>
                <a:path w="3547" h="2275" extrusionOk="0">
                  <a:moveTo>
                    <a:pt x="3500" y="1"/>
                  </a:moveTo>
                  <a:cubicBezTo>
                    <a:pt x="3333" y="1"/>
                    <a:pt x="1585" y="1195"/>
                    <a:pt x="763" y="1746"/>
                  </a:cubicBezTo>
                  <a:cubicBezTo>
                    <a:pt x="426" y="1976"/>
                    <a:pt x="1" y="2099"/>
                    <a:pt x="107" y="2240"/>
                  </a:cubicBezTo>
                  <a:cubicBezTo>
                    <a:pt x="120" y="2263"/>
                    <a:pt x="140" y="2274"/>
                    <a:pt x="166" y="2274"/>
                  </a:cubicBezTo>
                  <a:cubicBezTo>
                    <a:pt x="277" y="2274"/>
                    <a:pt x="504" y="2083"/>
                    <a:pt x="831" y="1869"/>
                  </a:cubicBezTo>
                  <a:cubicBezTo>
                    <a:pt x="1682" y="1320"/>
                    <a:pt x="3546" y="95"/>
                    <a:pt x="3512" y="5"/>
                  </a:cubicBezTo>
                  <a:cubicBezTo>
                    <a:pt x="3510" y="2"/>
                    <a:pt x="3506" y="1"/>
                    <a:pt x="3500"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0"/>
            <p:cNvSpPr/>
            <p:nvPr/>
          </p:nvSpPr>
          <p:spPr>
            <a:xfrm>
              <a:off x="6235447" y="2343648"/>
              <a:ext cx="15198" cy="10776"/>
            </a:xfrm>
            <a:custGeom>
              <a:avLst/>
              <a:gdLst/>
              <a:ahLst/>
              <a:cxnLst/>
              <a:rect l="l" t="t" r="r" b="b"/>
              <a:pathLst>
                <a:path w="464" h="329" extrusionOk="0">
                  <a:moveTo>
                    <a:pt x="288" y="0"/>
                  </a:moveTo>
                  <a:cubicBezTo>
                    <a:pt x="248" y="0"/>
                    <a:pt x="203" y="10"/>
                    <a:pt x="162" y="32"/>
                  </a:cubicBezTo>
                  <a:cubicBezTo>
                    <a:pt x="55" y="83"/>
                    <a:pt x="0" y="189"/>
                    <a:pt x="38" y="262"/>
                  </a:cubicBezTo>
                  <a:cubicBezTo>
                    <a:pt x="59" y="305"/>
                    <a:pt x="105" y="328"/>
                    <a:pt x="162" y="328"/>
                  </a:cubicBezTo>
                  <a:cubicBezTo>
                    <a:pt x="200" y="328"/>
                    <a:pt x="242" y="318"/>
                    <a:pt x="285" y="296"/>
                  </a:cubicBezTo>
                  <a:cubicBezTo>
                    <a:pt x="409" y="245"/>
                    <a:pt x="464" y="138"/>
                    <a:pt x="426" y="66"/>
                  </a:cubicBezTo>
                  <a:cubicBezTo>
                    <a:pt x="405" y="24"/>
                    <a:pt x="351" y="0"/>
                    <a:pt x="288" y="0"/>
                  </a:cubicBezTo>
                  <a:close/>
                </a:path>
              </a:pathLst>
            </a:custGeom>
            <a:solidFill>
              <a:srgbClr val="35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0"/>
            <p:cNvSpPr/>
            <p:nvPr/>
          </p:nvSpPr>
          <p:spPr>
            <a:xfrm>
              <a:off x="6238919" y="2346923"/>
              <a:ext cx="7697" cy="5110"/>
            </a:xfrm>
            <a:custGeom>
              <a:avLst/>
              <a:gdLst/>
              <a:ahLst/>
              <a:cxnLst/>
              <a:rect l="l" t="t" r="r" b="b"/>
              <a:pathLst>
                <a:path w="235" h="156" extrusionOk="0">
                  <a:moveTo>
                    <a:pt x="149" y="1"/>
                  </a:moveTo>
                  <a:cubicBezTo>
                    <a:pt x="131" y="1"/>
                    <a:pt x="111" y="7"/>
                    <a:pt x="90" y="21"/>
                  </a:cubicBezTo>
                  <a:cubicBezTo>
                    <a:pt x="39" y="38"/>
                    <a:pt x="0" y="89"/>
                    <a:pt x="22" y="128"/>
                  </a:cubicBezTo>
                  <a:cubicBezTo>
                    <a:pt x="32" y="147"/>
                    <a:pt x="53" y="156"/>
                    <a:pt x="81" y="156"/>
                  </a:cubicBezTo>
                  <a:cubicBezTo>
                    <a:pt x="100" y="156"/>
                    <a:pt x="122" y="152"/>
                    <a:pt x="145" y="145"/>
                  </a:cubicBezTo>
                  <a:cubicBezTo>
                    <a:pt x="196" y="111"/>
                    <a:pt x="235" y="72"/>
                    <a:pt x="213" y="38"/>
                  </a:cubicBezTo>
                  <a:cubicBezTo>
                    <a:pt x="203" y="17"/>
                    <a:pt x="179" y="1"/>
                    <a:pt x="149"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0"/>
            <p:cNvSpPr/>
            <p:nvPr/>
          </p:nvSpPr>
          <p:spPr>
            <a:xfrm>
              <a:off x="6956906" y="2391667"/>
              <a:ext cx="43662" cy="71537"/>
            </a:xfrm>
            <a:custGeom>
              <a:avLst/>
              <a:gdLst/>
              <a:ahLst/>
              <a:cxnLst/>
              <a:rect l="l" t="t" r="r" b="b"/>
              <a:pathLst>
                <a:path w="1333" h="2184" extrusionOk="0">
                  <a:moveTo>
                    <a:pt x="745" y="0"/>
                  </a:moveTo>
                  <a:lnTo>
                    <a:pt x="1" y="2184"/>
                  </a:lnTo>
                  <a:lnTo>
                    <a:pt x="128" y="2184"/>
                  </a:lnTo>
                  <a:cubicBezTo>
                    <a:pt x="128" y="2184"/>
                    <a:pt x="1333" y="498"/>
                    <a:pt x="1243" y="341"/>
                  </a:cubicBezTo>
                  <a:cubicBezTo>
                    <a:pt x="1154" y="179"/>
                    <a:pt x="745" y="0"/>
                    <a:pt x="745" y="0"/>
                  </a:cubicBezTo>
                  <a:close/>
                </a:path>
              </a:pathLst>
            </a:custGeom>
            <a:solidFill>
              <a:srgbClr val="70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0"/>
            <p:cNvSpPr/>
            <p:nvPr/>
          </p:nvSpPr>
          <p:spPr>
            <a:xfrm>
              <a:off x="6880227" y="2349118"/>
              <a:ext cx="116313" cy="74518"/>
            </a:xfrm>
            <a:custGeom>
              <a:avLst/>
              <a:gdLst/>
              <a:ahLst/>
              <a:cxnLst/>
              <a:rect l="l" t="t" r="r" b="b"/>
              <a:pathLst>
                <a:path w="3551" h="2275" extrusionOk="0">
                  <a:moveTo>
                    <a:pt x="50" y="1"/>
                  </a:moveTo>
                  <a:cubicBezTo>
                    <a:pt x="44" y="1"/>
                    <a:pt x="41" y="2"/>
                    <a:pt x="39" y="5"/>
                  </a:cubicBezTo>
                  <a:cubicBezTo>
                    <a:pt x="1" y="95"/>
                    <a:pt x="1865" y="1320"/>
                    <a:pt x="2716" y="1869"/>
                  </a:cubicBezTo>
                  <a:cubicBezTo>
                    <a:pt x="3047" y="2083"/>
                    <a:pt x="3271" y="2274"/>
                    <a:pt x="3383" y="2274"/>
                  </a:cubicBezTo>
                  <a:cubicBezTo>
                    <a:pt x="3410" y="2274"/>
                    <a:pt x="3430" y="2263"/>
                    <a:pt x="3444" y="2240"/>
                  </a:cubicBezTo>
                  <a:cubicBezTo>
                    <a:pt x="3550" y="2099"/>
                    <a:pt x="3125" y="1976"/>
                    <a:pt x="2789" y="1746"/>
                  </a:cubicBezTo>
                  <a:cubicBezTo>
                    <a:pt x="1966" y="1195"/>
                    <a:pt x="214" y="1"/>
                    <a:pt x="50"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0"/>
            <p:cNvSpPr/>
            <p:nvPr/>
          </p:nvSpPr>
          <p:spPr>
            <a:xfrm>
              <a:off x="6873971" y="2343648"/>
              <a:ext cx="15067" cy="10776"/>
            </a:xfrm>
            <a:custGeom>
              <a:avLst/>
              <a:gdLst/>
              <a:ahLst/>
              <a:cxnLst/>
              <a:rect l="l" t="t" r="r" b="b"/>
              <a:pathLst>
                <a:path w="460" h="329" extrusionOk="0">
                  <a:moveTo>
                    <a:pt x="172" y="0"/>
                  </a:moveTo>
                  <a:cubicBezTo>
                    <a:pt x="109" y="0"/>
                    <a:pt x="55" y="24"/>
                    <a:pt x="34" y="66"/>
                  </a:cubicBezTo>
                  <a:cubicBezTo>
                    <a:pt x="0" y="138"/>
                    <a:pt x="51" y="245"/>
                    <a:pt x="175" y="296"/>
                  </a:cubicBezTo>
                  <a:cubicBezTo>
                    <a:pt x="217" y="318"/>
                    <a:pt x="260" y="328"/>
                    <a:pt x="298" y="328"/>
                  </a:cubicBezTo>
                  <a:cubicBezTo>
                    <a:pt x="355" y="328"/>
                    <a:pt x="403" y="305"/>
                    <a:pt x="426" y="262"/>
                  </a:cubicBezTo>
                  <a:cubicBezTo>
                    <a:pt x="460" y="189"/>
                    <a:pt x="404" y="83"/>
                    <a:pt x="298" y="32"/>
                  </a:cubicBezTo>
                  <a:cubicBezTo>
                    <a:pt x="256" y="10"/>
                    <a:pt x="212" y="0"/>
                    <a:pt x="172" y="0"/>
                  </a:cubicBezTo>
                  <a:close/>
                </a:path>
              </a:pathLst>
            </a:custGeom>
            <a:solidFill>
              <a:srgbClr val="35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0"/>
            <p:cNvSpPr/>
            <p:nvPr/>
          </p:nvSpPr>
          <p:spPr>
            <a:xfrm>
              <a:off x="6878000" y="2346923"/>
              <a:ext cx="7566" cy="5110"/>
            </a:xfrm>
            <a:custGeom>
              <a:avLst/>
              <a:gdLst/>
              <a:ahLst/>
              <a:cxnLst/>
              <a:rect l="l" t="t" r="r" b="b"/>
              <a:pathLst>
                <a:path w="231" h="156" extrusionOk="0">
                  <a:moveTo>
                    <a:pt x="84" y="1"/>
                  </a:moveTo>
                  <a:cubicBezTo>
                    <a:pt x="54" y="1"/>
                    <a:pt x="28" y="17"/>
                    <a:pt x="18" y="38"/>
                  </a:cubicBezTo>
                  <a:cubicBezTo>
                    <a:pt x="1" y="72"/>
                    <a:pt x="35" y="111"/>
                    <a:pt x="90" y="145"/>
                  </a:cubicBezTo>
                  <a:cubicBezTo>
                    <a:pt x="111" y="152"/>
                    <a:pt x="133" y="156"/>
                    <a:pt x="153" y="156"/>
                  </a:cubicBezTo>
                  <a:cubicBezTo>
                    <a:pt x="180" y="156"/>
                    <a:pt x="203" y="147"/>
                    <a:pt x="213" y="128"/>
                  </a:cubicBezTo>
                  <a:cubicBezTo>
                    <a:pt x="230" y="89"/>
                    <a:pt x="196" y="38"/>
                    <a:pt x="141" y="21"/>
                  </a:cubicBezTo>
                  <a:cubicBezTo>
                    <a:pt x="122" y="7"/>
                    <a:pt x="102" y="1"/>
                    <a:pt x="84" y="1"/>
                  </a:cubicBezTo>
                  <a:close/>
                </a:path>
              </a:pathLst>
            </a:custGeom>
            <a:solidFill>
              <a:srgbClr val="CA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0"/>
            <p:cNvSpPr/>
            <p:nvPr/>
          </p:nvSpPr>
          <p:spPr>
            <a:xfrm>
              <a:off x="6656609" y="2154652"/>
              <a:ext cx="51753" cy="52277"/>
            </a:xfrm>
            <a:custGeom>
              <a:avLst/>
              <a:gdLst/>
              <a:ahLst/>
              <a:cxnLst/>
              <a:rect l="l" t="t" r="r" b="b"/>
              <a:pathLst>
                <a:path w="1580" h="1596" extrusionOk="0">
                  <a:moveTo>
                    <a:pt x="162" y="0"/>
                  </a:moveTo>
                  <a:cubicBezTo>
                    <a:pt x="0" y="0"/>
                    <a:pt x="56" y="1405"/>
                    <a:pt x="286" y="1528"/>
                  </a:cubicBezTo>
                  <a:cubicBezTo>
                    <a:pt x="389" y="1577"/>
                    <a:pt x="528" y="1595"/>
                    <a:pt x="674" y="1595"/>
                  </a:cubicBezTo>
                  <a:cubicBezTo>
                    <a:pt x="1003" y="1595"/>
                    <a:pt x="1371" y="1501"/>
                    <a:pt x="1456" y="1439"/>
                  </a:cubicBezTo>
                  <a:cubicBezTo>
                    <a:pt x="1580" y="1350"/>
                    <a:pt x="337" y="0"/>
                    <a:pt x="162" y="0"/>
                  </a:cubicBezTo>
                  <a:close/>
                </a:path>
              </a:pathLst>
            </a:custGeom>
            <a:solidFill>
              <a:srgbClr val="FFD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44;p49">
            <a:extLst>
              <a:ext uri="{FF2B5EF4-FFF2-40B4-BE49-F238E27FC236}">
                <a16:creationId xmlns:a16="http://schemas.microsoft.com/office/drawing/2014/main" id="{E72C405A-E968-4075-989E-C09AFD455325}"/>
              </a:ext>
            </a:extLst>
          </p:cNvPr>
          <p:cNvSpPr txBox="1">
            <a:spLocks/>
          </p:cNvSpPr>
          <p:nvPr/>
        </p:nvSpPr>
        <p:spPr>
          <a:xfrm>
            <a:off x="912075" y="1135099"/>
            <a:ext cx="3608100"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2. Kampplaats</a:t>
            </a:r>
          </a:p>
        </p:txBody>
      </p:sp>
      <p:sp>
        <p:nvSpPr>
          <p:cNvPr id="7" name="Google Shape;2845;p49">
            <a:extLst>
              <a:ext uri="{FF2B5EF4-FFF2-40B4-BE49-F238E27FC236}">
                <a16:creationId xmlns:a16="http://schemas.microsoft.com/office/drawing/2014/main" id="{9A33661F-EA98-CDC2-96D3-AA7E447767E2}"/>
              </a:ext>
            </a:extLst>
          </p:cNvPr>
          <p:cNvSpPr txBox="1">
            <a:spLocks/>
          </p:cNvSpPr>
          <p:nvPr/>
        </p:nvSpPr>
        <p:spPr>
          <a:xfrm>
            <a:off x="912074" y="1825356"/>
            <a:ext cx="6256813" cy="1119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245595" lvl="0" indent="-317500" algn="l" rtl="0">
              <a:lnSpc>
                <a:spcPct val="100000"/>
              </a:lnSpc>
              <a:spcBef>
                <a:spcPts val="0"/>
              </a:spcBef>
              <a:spcAft>
                <a:spcPts val="0"/>
              </a:spcAft>
              <a:buClr>
                <a:schemeClr val="accent6"/>
              </a:buClr>
              <a:buSzPts val="1400"/>
              <a:buFont typeface="Lato"/>
              <a:buChar char="●"/>
              <a:defRPr sz="1400" b="0" i="0" u="none" strike="noStrike" cap="none">
                <a:solidFill>
                  <a:schemeClr val="accent6"/>
                </a:solidFill>
                <a:latin typeface="Lato"/>
                <a:ea typeface="Lato"/>
                <a:cs typeface="Lato"/>
                <a:sym typeface="Lato"/>
              </a:defRPr>
            </a:lvl1pPr>
            <a:lvl2pPr marL="914400" marR="0" lvl="1" indent="-317500" algn="r" rtl="0">
              <a:lnSpc>
                <a:spcPct val="100000"/>
              </a:lnSpc>
              <a:spcBef>
                <a:spcPts val="1600"/>
              </a:spcBef>
              <a:spcAft>
                <a:spcPts val="0"/>
              </a:spcAft>
              <a:buClr>
                <a:schemeClr val="accent6"/>
              </a:buClr>
              <a:buSzPts val="1400"/>
              <a:buFont typeface="Lato"/>
              <a:buChar char="○"/>
              <a:defRPr sz="2100" b="0" i="0" u="none" strike="noStrike" cap="none">
                <a:solidFill>
                  <a:schemeClr val="accent6"/>
                </a:solidFill>
                <a:latin typeface="Lato"/>
                <a:ea typeface="Lato"/>
                <a:cs typeface="Lato"/>
                <a:sym typeface="Lato"/>
              </a:defRPr>
            </a:lvl2pPr>
            <a:lvl3pPr marL="1371600" marR="0" lvl="2" indent="-317500" algn="r" rtl="0">
              <a:lnSpc>
                <a:spcPct val="100000"/>
              </a:lnSpc>
              <a:spcBef>
                <a:spcPts val="0"/>
              </a:spcBef>
              <a:spcAft>
                <a:spcPts val="0"/>
              </a:spcAft>
              <a:buClr>
                <a:schemeClr val="accent6"/>
              </a:buClr>
              <a:buSzPts val="1400"/>
              <a:buFont typeface="Lato"/>
              <a:buChar char="■"/>
              <a:defRPr sz="2100" b="0" i="0" u="none" strike="noStrike" cap="none">
                <a:solidFill>
                  <a:schemeClr val="accent6"/>
                </a:solidFill>
                <a:latin typeface="Lato"/>
                <a:ea typeface="Lato"/>
                <a:cs typeface="Lato"/>
                <a:sym typeface="Lato"/>
              </a:defRPr>
            </a:lvl3pPr>
            <a:lvl4pPr marL="1828800" marR="0" lvl="3" indent="-317500" algn="r" rtl="0">
              <a:lnSpc>
                <a:spcPct val="100000"/>
              </a:lnSpc>
              <a:spcBef>
                <a:spcPts val="0"/>
              </a:spcBef>
              <a:spcAft>
                <a:spcPts val="0"/>
              </a:spcAft>
              <a:buClr>
                <a:schemeClr val="accent6"/>
              </a:buClr>
              <a:buSzPts val="1400"/>
              <a:buFont typeface="Lato"/>
              <a:buChar char="●"/>
              <a:defRPr sz="2100" b="0" i="0" u="none" strike="noStrike" cap="none">
                <a:solidFill>
                  <a:schemeClr val="accent6"/>
                </a:solidFill>
                <a:latin typeface="Lato"/>
                <a:ea typeface="Lato"/>
                <a:cs typeface="Lato"/>
                <a:sym typeface="Lato"/>
              </a:defRPr>
            </a:lvl4pPr>
            <a:lvl5pPr marL="2286000" marR="0" lvl="4" indent="-317500" algn="r" rtl="0">
              <a:lnSpc>
                <a:spcPct val="100000"/>
              </a:lnSpc>
              <a:spcBef>
                <a:spcPts val="0"/>
              </a:spcBef>
              <a:spcAft>
                <a:spcPts val="0"/>
              </a:spcAft>
              <a:buClr>
                <a:schemeClr val="accent6"/>
              </a:buClr>
              <a:buSzPts val="1400"/>
              <a:buFont typeface="Lato"/>
              <a:buChar char="○"/>
              <a:defRPr sz="2100" b="0" i="0" u="none" strike="noStrike" cap="none">
                <a:solidFill>
                  <a:schemeClr val="accent6"/>
                </a:solidFill>
                <a:latin typeface="Lato"/>
                <a:ea typeface="Lato"/>
                <a:cs typeface="Lato"/>
                <a:sym typeface="Lato"/>
              </a:defRPr>
            </a:lvl5pPr>
            <a:lvl6pPr marL="2743200" marR="0" lvl="5" indent="-317500" algn="r" rtl="0">
              <a:lnSpc>
                <a:spcPct val="100000"/>
              </a:lnSpc>
              <a:spcBef>
                <a:spcPts val="0"/>
              </a:spcBef>
              <a:spcAft>
                <a:spcPts val="0"/>
              </a:spcAft>
              <a:buClr>
                <a:schemeClr val="accent6"/>
              </a:buClr>
              <a:buSzPts val="1400"/>
              <a:buFont typeface="Lato"/>
              <a:buChar char="■"/>
              <a:defRPr sz="2100" b="0" i="0" u="none" strike="noStrike" cap="none">
                <a:solidFill>
                  <a:schemeClr val="accent6"/>
                </a:solidFill>
                <a:latin typeface="Lato"/>
                <a:ea typeface="Lato"/>
                <a:cs typeface="Lato"/>
                <a:sym typeface="Lato"/>
              </a:defRPr>
            </a:lvl6pPr>
            <a:lvl7pPr marL="3200400" marR="0" lvl="6" indent="-317500" algn="r" rtl="0">
              <a:lnSpc>
                <a:spcPct val="100000"/>
              </a:lnSpc>
              <a:spcBef>
                <a:spcPts val="0"/>
              </a:spcBef>
              <a:spcAft>
                <a:spcPts val="0"/>
              </a:spcAft>
              <a:buClr>
                <a:schemeClr val="accent6"/>
              </a:buClr>
              <a:buSzPts val="1400"/>
              <a:buFont typeface="Lato"/>
              <a:buChar char="●"/>
              <a:defRPr sz="2100" b="0" i="0" u="none" strike="noStrike" cap="none">
                <a:solidFill>
                  <a:schemeClr val="accent6"/>
                </a:solidFill>
                <a:latin typeface="Lato"/>
                <a:ea typeface="Lato"/>
                <a:cs typeface="Lato"/>
                <a:sym typeface="Lato"/>
              </a:defRPr>
            </a:lvl7pPr>
            <a:lvl8pPr marL="3657600" marR="0" lvl="7" indent="-317500" algn="r" rtl="0">
              <a:lnSpc>
                <a:spcPct val="100000"/>
              </a:lnSpc>
              <a:spcBef>
                <a:spcPts val="0"/>
              </a:spcBef>
              <a:spcAft>
                <a:spcPts val="0"/>
              </a:spcAft>
              <a:buClr>
                <a:schemeClr val="accent6"/>
              </a:buClr>
              <a:buSzPts val="1400"/>
              <a:buFont typeface="Lato"/>
              <a:buChar char="○"/>
              <a:defRPr sz="2100" b="0" i="0" u="none" strike="noStrike" cap="none">
                <a:solidFill>
                  <a:schemeClr val="accent6"/>
                </a:solidFill>
                <a:latin typeface="Lato"/>
                <a:ea typeface="Lato"/>
                <a:cs typeface="Lato"/>
                <a:sym typeface="Lato"/>
              </a:defRPr>
            </a:lvl8pPr>
            <a:lvl9pPr marL="4114800" marR="0" lvl="8" indent="-317500" algn="r" rtl="0">
              <a:lnSpc>
                <a:spcPct val="100000"/>
              </a:lnSpc>
              <a:spcBef>
                <a:spcPts val="0"/>
              </a:spcBef>
              <a:spcAft>
                <a:spcPts val="0"/>
              </a:spcAft>
              <a:buClr>
                <a:schemeClr val="accent6"/>
              </a:buClr>
              <a:buSzPts val="1400"/>
              <a:buFont typeface="Lato"/>
              <a:buChar char="■"/>
              <a:defRPr sz="2100" b="0" i="0" u="none" strike="noStrike" cap="none">
                <a:solidFill>
                  <a:schemeClr val="accent6"/>
                </a:solidFill>
                <a:latin typeface="Lato"/>
                <a:ea typeface="Lato"/>
                <a:cs typeface="Lato"/>
                <a:sym typeface="Lato"/>
              </a:defRPr>
            </a:lvl9pPr>
          </a:lstStyle>
          <a:p>
            <a:pPr marL="285750" indent="-285750">
              <a:buClrTx/>
              <a:buSzPts val="1100"/>
            </a:pPr>
            <a:r>
              <a:rPr lang="nl-NL" sz="2000" dirty="0"/>
              <a:t>De Witte Hoeve</a:t>
            </a:r>
          </a:p>
          <a:p>
            <a:pPr marL="285750" indent="-285750">
              <a:buClrTx/>
              <a:buSzPts val="1100"/>
            </a:pPr>
            <a:r>
              <a:rPr lang="nl-NL" sz="2000" dirty="0"/>
              <a:t>Vorststraat 130, 3271 </a:t>
            </a:r>
            <a:r>
              <a:rPr lang="nl-NL" sz="2000" dirty="0" err="1"/>
              <a:t>Okselaar</a:t>
            </a:r>
            <a:r>
              <a:rPr lang="nl-NL" sz="2000" dirty="0"/>
              <a:t>-Zichem</a:t>
            </a:r>
          </a:p>
          <a:p>
            <a:pPr marL="285750" indent="-285750">
              <a:buClrTx/>
              <a:buSzPts val="1100"/>
            </a:pPr>
            <a:r>
              <a:rPr lang="nl-NL" sz="2000" dirty="0"/>
              <a:t>Veel speelruimte en bos!</a:t>
            </a:r>
          </a:p>
          <a:p>
            <a:pPr marL="285750" indent="-285750">
              <a:buClrTx/>
              <a:buSzPts val="1100"/>
            </a:pPr>
            <a:r>
              <a:rPr lang="nl-NL" sz="2000" dirty="0"/>
              <a:t>Rustige omgeving</a:t>
            </a:r>
          </a:p>
          <a:p>
            <a:pPr marL="0" indent="0">
              <a:buClr>
                <a:schemeClr val="dk1"/>
              </a:buClr>
              <a:buSzPts val="1100"/>
              <a:buFont typeface="Arial"/>
              <a:buNone/>
            </a:pP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3"/>
        <p:cNvGrpSpPr/>
        <p:nvPr/>
      </p:nvGrpSpPr>
      <p:grpSpPr>
        <a:xfrm>
          <a:off x="0" y="0"/>
          <a:ext cx="0" cy="0"/>
          <a:chOff x="0" y="0"/>
          <a:chExt cx="0" cy="0"/>
        </a:xfrm>
      </p:grpSpPr>
      <p:pic>
        <p:nvPicPr>
          <p:cNvPr id="10" name="Afbeelding 9">
            <a:extLst>
              <a:ext uri="{FF2B5EF4-FFF2-40B4-BE49-F238E27FC236}">
                <a16:creationId xmlns:a16="http://schemas.microsoft.com/office/drawing/2014/main" id="{D7A47933-EFF3-86E3-F6F4-475D4C668683}"/>
              </a:ext>
            </a:extLst>
          </p:cNvPr>
          <p:cNvPicPr>
            <a:picLocks noChangeAspect="1"/>
          </p:cNvPicPr>
          <p:nvPr/>
        </p:nvPicPr>
        <p:blipFill>
          <a:blip r:embed="rId3"/>
          <a:stretch>
            <a:fillRect/>
          </a:stretch>
        </p:blipFill>
        <p:spPr>
          <a:xfrm>
            <a:off x="2373332" y="881327"/>
            <a:ext cx="4265696" cy="3820331"/>
          </a:xfrm>
          <a:prstGeom prst="rect">
            <a:avLst/>
          </a:prstGeom>
        </p:spPr>
      </p:pic>
      <p:sp>
        <p:nvSpPr>
          <p:cNvPr id="11" name="Google Shape;2844;p49">
            <a:extLst>
              <a:ext uri="{FF2B5EF4-FFF2-40B4-BE49-F238E27FC236}">
                <a16:creationId xmlns:a16="http://schemas.microsoft.com/office/drawing/2014/main" id="{B1FE42A6-CF12-4B0A-5E10-851ECF01D925}"/>
              </a:ext>
            </a:extLst>
          </p:cNvPr>
          <p:cNvSpPr txBox="1">
            <a:spLocks/>
          </p:cNvSpPr>
          <p:nvPr/>
        </p:nvSpPr>
        <p:spPr>
          <a:xfrm>
            <a:off x="2767950" y="130142"/>
            <a:ext cx="3608100"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3. Omgeving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3"/>
        <p:cNvGrpSpPr/>
        <p:nvPr/>
      </p:nvGrpSpPr>
      <p:grpSpPr>
        <a:xfrm>
          <a:off x="0" y="0"/>
          <a:ext cx="0" cy="0"/>
          <a:chOff x="0" y="0"/>
          <a:chExt cx="0" cy="0"/>
        </a:xfrm>
      </p:grpSpPr>
      <p:sp>
        <p:nvSpPr>
          <p:cNvPr id="11" name="Google Shape;2844;p49">
            <a:extLst>
              <a:ext uri="{FF2B5EF4-FFF2-40B4-BE49-F238E27FC236}">
                <a16:creationId xmlns:a16="http://schemas.microsoft.com/office/drawing/2014/main" id="{B1FE42A6-CF12-4B0A-5E10-851ECF01D925}"/>
              </a:ext>
            </a:extLst>
          </p:cNvPr>
          <p:cNvSpPr txBox="1">
            <a:spLocks/>
          </p:cNvSpPr>
          <p:nvPr/>
        </p:nvSpPr>
        <p:spPr>
          <a:xfrm>
            <a:off x="2767949" y="134388"/>
            <a:ext cx="3608100" cy="6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Chelsea Market"/>
              <a:buNone/>
              <a:defRPr sz="3000" b="0" i="0" u="none" strike="noStrike" cap="none">
                <a:solidFill>
                  <a:schemeClr val="accent3"/>
                </a:solidFill>
                <a:latin typeface="Chelsea Market"/>
                <a:ea typeface="Chelsea Market"/>
                <a:cs typeface="Chelsea Market"/>
                <a:sym typeface="Chelsea Market"/>
              </a:defRPr>
            </a:lvl1pPr>
            <a:lvl2pPr marR="0" lvl="1"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2pPr>
            <a:lvl3pPr marR="0" lvl="2"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3pPr>
            <a:lvl4pPr marR="0" lvl="3"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4pPr>
            <a:lvl5pPr marR="0" lvl="4"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5pPr>
            <a:lvl6pPr marR="0" lvl="5"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6pPr>
            <a:lvl7pPr marR="0" lvl="6"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7pPr>
            <a:lvl8pPr marR="0" lvl="7"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8pPr>
            <a:lvl9pPr marR="0" lvl="8" algn="r" rtl="0">
              <a:lnSpc>
                <a:spcPct val="100000"/>
              </a:lnSpc>
              <a:spcBef>
                <a:spcPts val="0"/>
              </a:spcBef>
              <a:spcAft>
                <a:spcPts val="0"/>
              </a:spcAft>
              <a:buClr>
                <a:schemeClr val="accent6"/>
              </a:buClr>
              <a:buSzPts val="2800"/>
              <a:buFont typeface="Chelsea Market"/>
              <a:buNone/>
              <a:defRPr sz="2800" b="0" i="0" u="none" strike="noStrike" cap="none">
                <a:solidFill>
                  <a:schemeClr val="accent6"/>
                </a:solidFill>
                <a:latin typeface="Roboto"/>
                <a:ea typeface="Roboto"/>
                <a:cs typeface="Roboto"/>
                <a:sym typeface="Roboto"/>
              </a:defRPr>
            </a:lvl9pPr>
          </a:lstStyle>
          <a:p>
            <a:r>
              <a:rPr lang="nl-BE" sz="3600" dirty="0"/>
              <a:t>3. Omgeving</a:t>
            </a:r>
          </a:p>
        </p:txBody>
      </p:sp>
      <p:pic>
        <p:nvPicPr>
          <p:cNvPr id="3" name="Afbeelding 2">
            <a:extLst>
              <a:ext uri="{FF2B5EF4-FFF2-40B4-BE49-F238E27FC236}">
                <a16:creationId xmlns:a16="http://schemas.microsoft.com/office/drawing/2014/main" id="{5CB34CB6-A20B-4409-1504-277230FF382D}"/>
              </a:ext>
            </a:extLst>
          </p:cNvPr>
          <p:cNvPicPr>
            <a:picLocks noChangeAspect="1"/>
          </p:cNvPicPr>
          <p:nvPr/>
        </p:nvPicPr>
        <p:blipFill>
          <a:blip r:embed="rId3"/>
          <a:stretch>
            <a:fillRect/>
          </a:stretch>
        </p:blipFill>
        <p:spPr>
          <a:xfrm>
            <a:off x="2405737" y="1055811"/>
            <a:ext cx="3764736" cy="3317406"/>
          </a:xfrm>
          <a:prstGeom prst="rect">
            <a:avLst/>
          </a:prstGeom>
        </p:spPr>
      </p:pic>
    </p:spTree>
    <p:extLst>
      <p:ext uri="{BB962C8B-B14F-4D97-AF65-F5344CB8AC3E}">
        <p14:creationId xmlns:p14="http://schemas.microsoft.com/office/powerpoint/2010/main" val="1806345433"/>
      </p:ext>
    </p:extLst>
  </p:cSld>
  <p:clrMapOvr>
    <a:masterClrMapping/>
  </p:clrMapOvr>
</p:sld>
</file>

<file path=ppt/theme/theme1.xml><?xml version="1.0" encoding="utf-8"?>
<a:theme xmlns:a="http://schemas.openxmlformats.org/drawingml/2006/main" name="Girl Scouts Appreciation Day by Slidesgo">
  <a:themeElements>
    <a:clrScheme name="Simple Light">
      <a:dk1>
        <a:srgbClr val="CAFFFC"/>
      </a:dk1>
      <a:lt1>
        <a:srgbClr val="FFDD50"/>
      </a:lt1>
      <a:dk2>
        <a:srgbClr val="FCA147"/>
      </a:dk2>
      <a:lt2>
        <a:srgbClr val="F4F064"/>
      </a:lt2>
      <a:accent1>
        <a:srgbClr val="CCCC48"/>
      </a:accent1>
      <a:accent2>
        <a:srgbClr val="C6AF4E"/>
      </a:accent2>
      <a:accent3>
        <a:srgbClr val="8E8926"/>
      </a:accent3>
      <a:accent4>
        <a:srgbClr val="F4D27A"/>
      </a:accent4>
      <a:accent5>
        <a:srgbClr val="D39659"/>
      </a:accent5>
      <a:accent6>
        <a:srgbClr val="70522B"/>
      </a:accent6>
      <a:hlink>
        <a:srgbClr val="7052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1906</Words>
  <Application>Microsoft Office PowerPoint</Application>
  <PresentationFormat>Diavoorstelling (16:9)</PresentationFormat>
  <Paragraphs>364</Paragraphs>
  <Slides>40</Slides>
  <Notes>40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40</vt:i4>
      </vt:variant>
    </vt:vector>
  </HeadingPairs>
  <TitlesOfParts>
    <vt:vector size="49" baseType="lpstr">
      <vt:lpstr>Lato</vt:lpstr>
      <vt:lpstr>Roboto Condensed Light</vt:lpstr>
      <vt:lpstr>Arial</vt:lpstr>
      <vt:lpstr>Roboto</vt:lpstr>
      <vt:lpstr>Open Sans</vt:lpstr>
      <vt:lpstr>Wingdings</vt:lpstr>
      <vt:lpstr>Patrick Hand</vt:lpstr>
      <vt:lpstr>Chelsea Market</vt:lpstr>
      <vt:lpstr>Girl Scouts Appreciation Day by Slidesgo</vt:lpstr>
      <vt:lpstr>Chirokamp</vt:lpstr>
      <vt:lpstr>Infosessie Chirokamp Scherpenheuvel-Zichem</vt:lpstr>
      <vt:lpstr>Welkom!!</vt:lpstr>
      <vt:lpstr>Welkom!!</vt:lpstr>
      <vt:lpstr>Scherpenheuvel- Zichem</vt:lpstr>
      <vt:lpstr>1. Waar?</vt:lpstr>
      <vt:lpstr>Scherpenheuvel-zichem </vt:lpstr>
      <vt:lpstr>PowerPoint-presentatie</vt:lpstr>
      <vt:lpstr>PowerPoint-presentatie</vt:lpstr>
      <vt:lpstr>PowerPoint-presentatie</vt:lpstr>
      <vt:lpstr>PowerPoint-presentatie</vt:lpstr>
      <vt:lpstr>PowerPoint-presentatie</vt:lpstr>
      <vt:lpstr>PowerPoint-presentatie</vt:lpstr>
      <vt:lpstr>Sloebers - Ribbels</vt:lpstr>
      <vt:lpstr>Scherpenheuvel-Zichem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Praktisch</vt:lpstr>
      <vt:lpstr>PowerPoint-presentatie</vt:lpstr>
      <vt:lpstr>Leidingsploeg ’22 – ‘23</vt:lpstr>
      <vt:lpstr>Leidingsploeg ’22 – ‘23</vt:lpstr>
      <vt:lpstr>Leidingsploeg ’22 – ‘23</vt:lpstr>
      <vt:lpstr>PowerPoint-presentatie</vt:lpstr>
      <vt:lpstr>Post</vt:lpstr>
      <vt:lpstr>Tot slot</vt:lpstr>
      <vt:lpstr>Extra info voor nieuwe leden</vt:lpstr>
      <vt:lpstr>PowerPoint-presentatie</vt:lpstr>
      <vt:lpstr>PowerPoint-presentatie</vt:lpstr>
      <vt:lpstr>Foto’s en communicatie</vt:lpstr>
      <vt:lpstr>Wat meenemen op kamp?</vt:lpstr>
      <vt:lpstr>Waar zorgt de leiding voor?</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Chirokamp</dc:title>
  <dc:creator>Nona</dc:creator>
  <cp:lastModifiedBy>Janssen Famke [student]</cp:lastModifiedBy>
  <cp:revision>3</cp:revision>
  <dcterms:modified xsi:type="dcterms:W3CDTF">2023-05-22T14:48:50Z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337be75-dfbb-4261-9834-ac247c7dde13_Enabled">
    <vt:lpwstr>true</vt:lpwstr>
  </property>
  <property fmtid="{D5CDD505-2E9C-101B-9397-08002B2CF9AE}" pid="3" name="MSIP_Label_c337be75-dfbb-4261-9834-ac247c7dde13_SetDate">
    <vt:lpwstr>2023-04-25T17:27:39Z</vt:lpwstr>
  </property>
  <property fmtid="{D5CDD505-2E9C-101B-9397-08002B2CF9AE}" pid="4" name="MSIP_Label_c337be75-dfbb-4261-9834-ac247c7dde13_Method">
    <vt:lpwstr>Standard</vt:lpwstr>
  </property>
  <property fmtid="{D5CDD505-2E9C-101B-9397-08002B2CF9AE}" pid="5" name="MSIP_Label_c337be75-dfbb-4261-9834-ac247c7dde13_Name">
    <vt:lpwstr>Algemeen</vt:lpwstr>
  </property>
  <property fmtid="{D5CDD505-2E9C-101B-9397-08002B2CF9AE}" pid="6" name="MSIP_Label_c337be75-dfbb-4261-9834-ac247c7dde13_SiteId">
    <vt:lpwstr>77d33cc5-c9b4-4766-95c7-ed5b515e1cce</vt:lpwstr>
  </property>
  <property fmtid="{D5CDD505-2E9C-101B-9397-08002B2CF9AE}" pid="7" name="MSIP_Label_c337be75-dfbb-4261-9834-ac247c7dde13_ActionId">
    <vt:lpwstr>c92f27bc-cd7c-4a83-9efa-4938f5a1c488</vt:lpwstr>
  </property>
  <property fmtid="{D5CDD505-2E9C-101B-9397-08002B2CF9AE}" pid="8" name="MSIP_Label_c337be75-dfbb-4261-9834-ac247c7dde13_ContentBits">
    <vt:lpwstr>0</vt:lpwstr>
  </property>
</Properties>
</file>